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60" r:id="rId3"/>
    <p:sldId id="258" r:id="rId4"/>
    <p:sldId id="259" r:id="rId5"/>
    <p:sldId id="261" r:id="rId6"/>
  </p:sldIdLst>
  <p:sldSz cx="9144000" cy="6858000" type="screen4x3"/>
  <p:notesSz cx="7315200" cy="96012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7974"/>
    <a:srgbClr val="896864"/>
    <a:srgbClr val="A91124"/>
    <a:srgbClr val="5A6260"/>
    <a:srgbClr val="8DC63F"/>
    <a:srgbClr val="2DA0DA"/>
    <a:srgbClr val="006058"/>
    <a:srgbClr val="AB1A87"/>
    <a:srgbClr val="144A9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napToGrid="0" showGuides="1">
      <p:cViewPr>
        <p:scale>
          <a:sx n="66" d="100"/>
          <a:sy n="66" d="100"/>
        </p:scale>
        <p:origin x="-2862" y="-1020"/>
      </p:cViewPr>
      <p:guideLst>
        <p:guide orient="horz" pos="2160"/>
        <p:guide pos="2880"/>
        <p:guide pos="247"/>
        <p:guide pos="3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69920" cy="480060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l">
              <a:defRPr sz="13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143587" y="0"/>
            <a:ext cx="3169920" cy="480060"/>
          </a:xfrm>
          <a:prstGeom prst="rect">
            <a:avLst/>
          </a:prstGeom>
        </p:spPr>
        <p:txBody>
          <a:bodyPr vert="horz" lIns="96661" tIns="48331" rIns="96661" bIns="48331" rtlCol="0"/>
          <a:lstStyle>
            <a:lvl1pPr algn="r">
              <a:defRPr sz="1300"/>
            </a:lvl1pPr>
          </a:lstStyle>
          <a:p>
            <a:fld id="{453998A7-AB0E-4766-B974-32E5B95043D9}" type="datetimeFigureOut">
              <a:rPr lang="en-US" smtClean="0"/>
              <a:t>7/6/2011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57300" y="720725"/>
            <a:ext cx="4800600" cy="3600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61" tIns="48331" rIns="96661" bIns="48331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31520" y="4560570"/>
            <a:ext cx="5852160" cy="4320540"/>
          </a:xfrm>
          <a:prstGeom prst="rect">
            <a:avLst/>
          </a:prstGeom>
        </p:spPr>
        <p:txBody>
          <a:bodyPr vert="horz" lIns="96661" tIns="48331" rIns="96661" bIns="48331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19474"/>
            <a:ext cx="3169920" cy="480060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l">
              <a:defRPr sz="13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143587" y="9119474"/>
            <a:ext cx="3169920" cy="480060"/>
          </a:xfrm>
          <a:prstGeom prst="rect">
            <a:avLst/>
          </a:prstGeom>
        </p:spPr>
        <p:txBody>
          <a:bodyPr vert="horz" lIns="96661" tIns="48331" rIns="96661" bIns="48331" rtlCol="0" anchor="b"/>
          <a:lstStyle>
            <a:lvl1pPr algn="r">
              <a:defRPr sz="1300"/>
            </a:lvl1pPr>
          </a:lstStyle>
          <a:p>
            <a:fld id="{6D87432A-BCFA-49B6-864D-AB66EA0E67E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67285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5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1" name="Rectangle 5"/>
          <p:cNvSpPr>
            <a:spLocks noChangeArrowheads="1"/>
          </p:cNvSpPr>
          <p:nvPr userDrawn="1"/>
        </p:nvSpPr>
        <p:spPr bwMode="auto">
          <a:xfrm>
            <a:off x="4763" y="711201"/>
            <a:ext cx="9147175" cy="6135687"/>
          </a:xfrm>
          <a:prstGeom prst="rect">
            <a:avLst/>
          </a:prstGeom>
          <a:solidFill>
            <a:srgbClr val="F5F6F6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 userDrawn="1">
            <p:ph type="ctrTitle"/>
          </p:nvPr>
        </p:nvSpPr>
        <p:spPr>
          <a:xfrm>
            <a:off x="415836" y="1012515"/>
            <a:ext cx="7378335" cy="1147807"/>
          </a:xfrm>
        </p:spPr>
        <p:txBody>
          <a:bodyPr/>
          <a:lstStyle>
            <a:lvl1pPr>
              <a:defRPr sz="4400">
                <a:solidFill>
                  <a:srgbClr val="144A98"/>
                </a:solidFill>
                <a:latin typeface="Lubalin for IBM Demi" pitchFamily="18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 userDrawn="1">
            <p:ph type="subTitle" idx="1"/>
          </p:nvPr>
        </p:nvSpPr>
        <p:spPr>
          <a:xfrm>
            <a:off x="396238" y="2214402"/>
            <a:ext cx="6400800" cy="1752600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pic>
        <p:nvPicPr>
          <p:cNvPr id="1029" name="Picture 5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685132" y="161904"/>
            <a:ext cx="275564" cy="7462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AutoShape 3"/>
          <p:cNvSpPr>
            <a:spLocks noChangeAspect="1" noChangeArrowheads="1" noTextEdit="1"/>
          </p:cNvSpPr>
          <p:nvPr userDrawn="1"/>
        </p:nvSpPr>
        <p:spPr bwMode="auto">
          <a:xfrm>
            <a:off x="0" y="1"/>
            <a:ext cx="9144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12" name="Rectangle 6"/>
          <p:cNvSpPr>
            <a:spLocks noChangeArrowheads="1"/>
          </p:cNvSpPr>
          <p:nvPr userDrawn="1"/>
        </p:nvSpPr>
        <p:spPr bwMode="auto">
          <a:xfrm>
            <a:off x="4763" y="711201"/>
            <a:ext cx="9147175" cy="6135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1234" name="Picture 4"/>
          <p:cNvPicPr>
            <a:picLocks noChangeAspect="1" noChangeArrowheads="1"/>
          </p:cNvPicPr>
          <p:nvPr userDrawn="1"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621" t="19567" r="7085" b="27320"/>
          <a:stretch/>
        </p:blipFill>
        <p:spPr bwMode="auto">
          <a:xfrm>
            <a:off x="2452914" y="2365828"/>
            <a:ext cx="6699796" cy="450668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42777008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15216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41ABC3EC-FB22-4ABA-B6B9-63CFAB6428B7}" type="datetimeFigureOut">
              <a:rPr lang="en-US" smtClean="0"/>
              <a:t>7/6/2011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872088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41ABC3EC-FB22-4ABA-B6B9-63CFAB6428B7}" type="datetimeFigureOut">
              <a:rPr lang="en-US" smtClean="0"/>
              <a:t>7/6/2011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04168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1_Chapter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2"/>
          <p:cNvPicPr>
            <a:picLocks noChangeAspect="1" noChangeArrowheads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367" t="13758" r="81264" b="34646"/>
          <a:stretch/>
        </p:blipFill>
        <p:spPr bwMode="auto">
          <a:xfrm>
            <a:off x="1" y="-4441"/>
            <a:ext cx="766354" cy="68624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098" name="Picture 2"/>
          <p:cNvPicPr>
            <a:picLocks noChangeAspect="1" noChangeArrowheads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2367" t="13758" r="14571" b="34646"/>
          <a:stretch/>
        </p:blipFill>
        <p:spPr bwMode="auto">
          <a:xfrm>
            <a:off x="392112" y="-4440"/>
            <a:ext cx="8792085" cy="68624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itle 1"/>
          <p:cNvSpPr>
            <a:spLocks noGrp="1"/>
          </p:cNvSpPr>
          <p:nvPr userDrawn="1">
            <p:ph type="ctrTitle"/>
          </p:nvPr>
        </p:nvSpPr>
        <p:spPr>
          <a:xfrm>
            <a:off x="415836" y="296091"/>
            <a:ext cx="7378335" cy="1147807"/>
          </a:xfrm>
        </p:spPr>
        <p:txBody>
          <a:bodyPr/>
          <a:lstStyle>
            <a:lvl1pPr>
              <a:defRPr sz="3600">
                <a:solidFill>
                  <a:srgbClr val="144A98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 userDrawn="1">
            <p:ph type="subTitle" idx="1"/>
          </p:nvPr>
        </p:nvSpPr>
        <p:spPr>
          <a:xfrm>
            <a:off x="431074" y="1456496"/>
            <a:ext cx="6400800" cy="1752600"/>
          </a:xfrm>
        </p:spPr>
        <p:txBody>
          <a:bodyPr>
            <a:normAutofit/>
          </a:bodyPr>
          <a:lstStyle>
            <a:lvl1pPr marL="0" indent="0" algn="l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pic>
        <p:nvPicPr>
          <p:cNvPr id="8" name="Picture 3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4350" y="6355646"/>
            <a:ext cx="695007" cy="2626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1548958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086" y="501059"/>
            <a:ext cx="8076382" cy="805225"/>
          </a:xfrm>
        </p:spPr>
        <p:txBody>
          <a:bodyPr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3087" y="1541416"/>
            <a:ext cx="8067760" cy="4667795"/>
          </a:xfrm>
        </p:spPr>
        <p:txBody>
          <a:bodyPr/>
          <a:lstStyle>
            <a:lvl1pPr marL="287338" indent="-287338">
              <a:buSzPct val="85000"/>
              <a:buFont typeface="Arial" pitchFamily="34" charset="0"/>
              <a:buChar char="►"/>
              <a:defRPr sz="2000"/>
            </a:lvl1pPr>
            <a:lvl2pPr marL="627063" indent="-169863">
              <a:buFont typeface="IBMHelAprNinSix-Regular" pitchFamily="34" charset="0"/>
              <a:buChar char="–"/>
              <a:defRPr/>
            </a:lvl2pPr>
            <a:lvl3pPr marL="1201738" indent="-230188">
              <a:spcBef>
                <a:spcPts val="800"/>
              </a:spcBef>
              <a:buSzPct val="85000"/>
              <a:buFont typeface="Arial" pitchFamily="34" charset="0"/>
              <a:buChar char="►"/>
              <a:defRPr/>
            </a:lvl3pPr>
            <a:lvl4pPr marL="1541463" indent="-169863">
              <a:buFont typeface="IBMHelAprNinSix-Regular" pitchFamily="34" charset="0"/>
              <a:buChar char="–"/>
              <a:defRPr/>
            </a:lvl4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5744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8011" y="1598341"/>
            <a:ext cx="8281457" cy="3591968"/>
          </a:xfrm>
        </p:spPr>
        <p:txBody>
          <a:bodyPr vert="horz" lIns="91440" tIns="45720" rIns="91440" bIns="45720" rtlCol="0" anchor="t" anchorCtr="0">
            <a:noAutofit/>
          </a:bodyPr>
          <a:lstStyle>
            <a:lvl1pPr>
              <a:defRPr lang="en-US" dirty="0">
                <a:latin typeface="HelvNeue for IBM Medium" pitchFamily="34" charset="0"/>
              </a:defRPr>
            </a:lvl1pPr>
          </a:lstStyle>
          <a:p>
            <a:pPr lvl="0">
              <a:lnSpc>
                <a:spcPct val="90000"/>
              </a:lnSpc>
              <a:spcAft>
                <a:spcPts val="2400"/>
              </a:spcAft>
            </a:pPr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93106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85334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9092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756129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7675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22759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2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emf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 userDrawn="1"/>
        </p:nvPicPr>
        <p:blipFill rotWithShape="1"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913" b="31318"/>
          <a:stretch/>
        </p:blipFill>
        <p:spPr bwMode="auto">
          <a:xfrm>
            <a:off x="0" y="732892"/>
            <a:ext cx="9144000" cy="612510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itle Placeholder 1"/>
          <p:cNvSpPr>
            <a:spLocks noGrp="1"/>
          </p:cNvSpPr>
          <p:nvPr userDrawn="1">
            <p:ph type="title"/>
          </p:nvPr>
        </p:nvSpPr>
        <p:spPr>
          <a:xfrm>
            <a:off x="623086" y="274638"/>
            <a:ext cx="8076382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 userDrawn="1">
            <p:ph type="body" idx="1"/>
          </p:nvPr>
        </p:nvSpPr>
        <p:spPr>
          <a:xfrm>
            <a:off x="623087" y="1588736"/>
            <a:ext cx="806776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 userDrawn="1">
            <p:ph type="ftr" sz="quarter" idx="3"/>
          </p:nvPr>
        </p:nvSpPr>
        <p:spPr>
          <a:xfrm>
            <a:off x="434024" y="6425076"/>
            <a:ext cx="3012509" cy="296399"/>
          </a:xfrm>
          <a:prstGeom prst="rect">
            <a:avLst/>
          </a:prstGeom>
        </p:spPr>
        <p:txBody>
          <a:bodyPr vert="horz" lIns="0" tIns="45720" rIns="91440" bIns="45720" rtlCol="0" anchor="ctr"/>
          <a:lstStyle>
            <a:lvl1pPr algn="l">
              <a:defRPr sz="900">
                <a:solidFill>
                  <a:schemeClr val="bg1">
                    <a:lumMod val="65000"/>
                  </a:schemeClr>
                </a:solidFill>
                <a:latin typeface="IBMHelAprNinSix-Regular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4"/>
          </p:nvPr>
        </p:nvSpPr>
        <p:spPr>
          <a:xfrm>
            <a:off x="192860" y="6425076"/>
            <a:ext cx="236949" cy="2963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bg1">
                    <a:lumMod val="65000"/>
                  </a:schemeClr>
                </a:solidFill>
                <a:latin typeface="IBMHelAprNinSix-Regular" pitchFamily="34" charset="0"/>
              </a:defRPr>
            </a:lvl1pPr>
          </a:lstStyle>
          <a:p>
            <a:fld id="{938154A0-2423-442E-A520-2A7BB8EC78E8}" type="slidenum">
              <a:rPr lang="en-US" smtClean="0"/>
              <a:pPr/>
              <a:t>‹#›</a:t>
            </a:fld>
            <a:endParaRPr lang="en-US"/>
          </a:p>
        </p:txBody>
      </p:sp>
      <p:pic>
        <p:nvPicPr>
          <p:cNvPr id="3075" name="Picture 3"/>
          <p:cNvPicPr>
            <a:picLocks noChangeAspect="1" noChangeArrowheads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205120" y="6355646"/>
            <a:ext cx="695007" cy="2626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" name="Picture 2"/>
          <p:cNvPicPr>
            <a:picLocks noChangeAspect="1" noChangeArrowheads="1"/>
          </p:cNvPicPr>
          <p:nvPr userDrawn="1"/>
        </p:nvPicPr>
        <p:blipFill rotWithShape="1"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913" b="90918"/>
          <a:stretch/>
        </p:blipFill>
        <p:spPr bwMode="auto">
          <a:xfrm>
            <a:off x="0" y="0"/>
            <a:ext cx="9144000" cy="8098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0585451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0" r:id="rId3"/>
    <p:sldLayoutId id="214748366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spcBef>
          <a:spcPct val="0"/>
        </a:spcBef>
        <a:buNone/>
        <a:defRPr sz="3000" kern="1200">
          <a:solidFill>
            <a:schemeClr val="tx1"/>
          </a:solidFill>
          <a:latin typeface="Lubalin for IBM Demi" pitchFamily="18" charset="0"/>
          <a:ea typeface="+mj-ea"/>
          <a:cs typeface="+mj-cs"/>
        </a:defRPr>
      </a:lvl1pPr>
    </p:titleStyle>
    <p:bodyStyle>
      <a:lvl1pPr marL="169863" indent="-169863" algn="l" defTabSz="914400" rtl="0" eaLnBrk="1" latinLnBrk="0" hangingPunct="1">
        <a:spcBef>
          <a:spcPct val="20000"/>
        </a:spcBef>
        <a:buFont typeface="Arial" pitchFamily="34" charset="0"/>
        <a:buChar char="•"/>
        <a:defRPr sz="2100" kern="1200">
          <a:solidFill>
            <a:schemeClr val="tx1"/>
          </a:solidFill>
          <a:latin typeface="IBMHelAprNinSix-Regular" pitchFamily="34" charset="0"/>
          <a:ea typeface="+mn-ea"/>
          <a:cs typeface="+mn-cs"/>
        </a:defRPr>
      </a:lvl1pPr>
      <a:lvl2pPr marL="457200" indent="0" algn="l" defTabSz="914400" rtl="0" eaLnBrk="1" latinLnBrk="0" hangingPunct="1">
        <a:spcBef>
          <a:spcPct val="20000"/>
        </a:spcBef>
        <a:buFontTx/>
        <a:buNone/>
        <a:defRPr sz="1800" kern="1200">
          <a:solidFill>
            <a:schemeClr val="tx1"/>
          </a:solidFill>
          <a:latin typeface="IBMHelAprNinSix-Regular" pitchFamily="34" charset="0"/>
          <a:ea typeface="+mn-ea"/>
          <a:cs typeface="+mn-cs"/>
        </a:defRPr>
      </a:lvl2pPr>
      <a:lvl3pPr marL="1084263" indent="-112713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IBMHelAprNinSix-Regular" pitchFamily="34" charset="0"/>
          <a:ea typeface="+mn-ea"/>
          <a:cs typeface="+mn-cs"/>
        </a:defRPr>
      </a:lvl3pPr>
      <a:lvl4pPr marL="1371600" indent="0" algn="l" defTabSz="914400" rtl="0" eaLnBrk="1" latinLnBrk="0" hangingPunct="1">
        <a:spcBef>
          <a:spcPct val="20000"/>
        </a:spcBef>
        <a:buFontTx/>
        <a:buNone/>
        <a:defRPr sz="1400" kern="1200">
          <a:solidFill>
            <a:schemeClr val="tx1"/>
          </a:solidFill>
          <a:latin typeface="IBMHelAprNinSix-Regular" pitchFamily="34" charset="0"/>
          <a:ea typeface="+mn-ea"/>
          <a:cs typeface="+mn-cs"/>
        </a:defRPr>
      </a:lvl4pPr>
      <a:lvl5pPr marL="1828800" indent="0" algn="l" defTabSz="914400" rtl="0" eaLnBrk="1" latinLnBrk="0" hangingPunct="1">
        <a:spcBef>
          <a:spcPct val="20000"/>
        </a:spcBef>
        <a:buFontTx/>
        <a:buNone/>
        <a:defRPr sz="1400" kern="1200">
          <a:solidFill>
            <a:schemeClr val="tx1"/>
          </a:solidFill>
          <a:latin typeface="IBMHelAprNinSix-Regular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Presentation title</a:t>
            </a:r>
            <a:br>
              <a:rPr lang="en-US" smtClean="0"/>
            </a:br>
            <a:r>
              <a:rPr lang="en-US" smtClean="0"/>
              <a:t>goes here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Subtitle goes </a:t>
            </a:r>
            <a:r>
              <a:rPr lang="en-US" dirty="0" smtClean="0"/>
              <a:t>here Subtitle </a:t>
            </a:r>
            <a:r>
              <a:rPr lang="en-US" dirty="0"/>
              <a:t>goes here</a:t>
            </a:r>
          </a:p>
          <a:p>
            <a:r>
              <a:rPr lang="en-US" dirty="0" smtClean="0"/>
              <a:t>Subtitle </a:t>
            </a:r>
            <a:r>
              <a:rPr lang="en-US" dirty="0"/>
              <a:t>goes </a:t>
            </a:r>
            <a:r>
              <a:rPr lang="en-US" dirty="0" smtClean="0"/>
              <a:t>here </a:t>
            </a:r>
            <a:r>
              <a:rPr lang="en-US" dirty="0"/>
              <a:t>Subtitle goes here</a:t>
            </a:r>
          </a:p>
          <a:p>
            <a:r>
              <a:rPr lang="en-US" dirty="0" smtClean="0"/>
              <a:t>Date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8973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1 line Headline is 24 points</a:t>
            </a:r>
            <a:br>
              <a:rPr lang="en-US" smtClean="0"/>
            </a:br>
            <a:r>
              <a:rPr lang="en-US" smtClean="0"/>
              <a:t>1 line Headline is 24 points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First level bullet is 20 points</a:t>
            </a:r>
          </a:p>
          <a:p>
            <a:pPr lvl="1"/>
            <a:r>
              <a:rPr lang="en-US" smtClean="0"/>
              <a:t>Second level bullet is 18 points</a:t>
            </a:r>
          </a:p>
          <a:p>
            <a:pPr lvl="2"/>
            <a:r>
              <a:rPr lang="en-US" smtClean="0"/>
              <a:t>Third level bullet is 16 points</a:t>
            </a:r>
          </a:p>
          <a:p>
            <a:pPr lvl="3"/>
            <a:r>
              <a:rPr lang="en-US" smtClean="0"/>
              <a:t>Fourth level bullet is 14 points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Name of the document goes here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043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Use this chart for paragraph statements</a:t>
            </a:r>
            <a:br>
              <a:rPr lang="en-US" dirty="0" smtClean="0"/>
            </a:br>
            <a:r>
              <a:rPr lang="en-US" dirty="0" smtClean="0"/>
              <a:t>or cut and paste this box into other charts</a:t>
            </a:r>
            <a:br>
              <a:rPr lang="en-US" dirty="0" smtClean="0"/>
            </a:br>
            <a:r>
              <a:rPr lang="en-US" dirty="0" smtClean="0"/>
              <a:t>to provide additional text fields.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Adjust font size as needed.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Name of the document goes here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8154A0-2423-442E-A520-2A7BB8EC78E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1660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Chapter title goes here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This is the look for a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5156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29394" y="1637211"/>
            <a:ext cx="1341120" cy="1158240"/>
          </a:xfrm>
          <a:prstGeom prst="rect">
            <a:avLst/>
          </a:prstGeom>
          <a:solidFill>
            <a:srgbClr val="AB1A8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Rectangle 2"/>
          <p:cNvSpPr/>
          <p:nvPr/>
        </p:nvSpPr>
        <p:spPr>
          <a:xfrm>
            <a:off x="3953691" y="1637211"/>
            <a:ext cx="1341120" cy="1158240"/>
          </a:xfrm>
          <a:prstGeom prst="rect">
            <a:avLst/>
          </a:prstGeom>
          <a:solidFill>
            <a:srgbClr val="00797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5677989" y="1637211"/>
            <a:ext cx="1341120" cy="1158240"/>
          </a:xfrm>
          <a:prstGeom prst="rect">
            <a:avLst/>
          </a:prstGeom>
          <a:solidFill>
            <a:srgbClr val="2DA0D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229394" y="3352799"/>
            <a:ext cx="1341120" cy="1158240"/>
          </a:xfrm>
          <a:prstGeom prst="rect">
            <a:avLst/>
          </a:prstGeom>
          <a:solidFill>
            <a:srgbClr val="8DC6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953691" y="3352799"/>
            <a:ext cx="1341120" cy="1158240"/>
          </a:xfrm>
          <a:prstGeom prst="rect">
            <a:avLst/>
          </a:prstGeom>
          <a:solidFill>
            <a:srgbClr val="89686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5677989" y="3348443"/>
            <a:ext cx="1341120" cy="1158240"/>
          </a:xfrm>
          <a:prstGeom prst="rect">
            <a:avLst/>
          </a:prstGeom>
          <a:solidFill>
            <a:srgbClr val="A9112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90316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ibm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AB1A87"/>
      </a:accent1>
      <a:accent2>
        <a:srgbClr val="A91124"/>
      </a:accent2>
      <a:accent3>
        <a:srgbClr val="2DA0DA"/>
      </a:accent3>
      <a:accent4>
        <a:srgbClr val="8DC63F"/>
      </a:accent4>
      <a:accent5>
        <a:srgbClr val="896864"/>
      </a:accent5>
      <a:accent6>
        <a:srgbClr val="007974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142</TotalTime>
  <Words>77</Words>
  <Application>Microsoft Office PowerPoint</Application>
  <PresentationFormat>On-screen Show (4:3)</PresentationFormat>
  <Paragraphs>16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Presentation title goes here</vt:lpstr>
      <vt:lpstr>1 line Headline is 24 points 1 line Headline is 24 points</vt:lpstr>
      <vt:lpstr>Use this chart for paragraph statements or cut and paste this box into other charts to provide additional text fields.  Adjust font size as needed.</vt:lpstr>
      <vt:lpstr>Chapter title goes here</vt:lpstr>
      <vt:lpstr>PowerPoint Presentation</vt:lpstr>
    </vt:vector>
  </TitlesOfParts>
  <Company>Ogilvy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IT</dc:creator>
  <cp:lastModifiedBy>IT</cp:lastModifiedBy>
  <cp:revision>14</cp:revision>
  <cp:lastPrinted>2011-07-06T18:35:29Z</cp:lastPrinted>
  <dcterms:created xsi:type="dcterms:W3CDTF">2011-07-06T17:25:45Z</dcterms:created>
  <dcterms:modified xsi:type="dcterms:W3CDTF">2011-07-06T21:52:04Z</dcterms:modified>
</cp:coreProperties>
</file>

<file path=docProps/thumbnail.jpeg>
</file>