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74"/>
    <a:srgbClr val="896864"/>
    <a:srgbClr val="A91124"/>
    <a:srgbClr val="5A6260"/>
    <a:srgbClr val="8DC63F"/>
    <a:srgbClr val="2DA0DA"/>
    <a:srgbClr val="006058"/>
    <a:srgbClr val="AB1A87"/>
    <a:srgbClr val="144A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-2862" y="-1020"/>
      </p:cViewPr>
      <p:guideLst>
        <p:guide orient="horz" pos="2160"/>
        <p:guide pos="2880"/>
        <p:guide pos="247"/>
        <p:guide pos="3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53998A7-AB0E-4766-B974-32E5B95043D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D87432A-BCFA-49B6-864D-AB66EA0E6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2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" name="Rectangle 5"/>
          <p:cNvSpPr>
            <a:spLocks noChangeArrowheads="1"/>
          </p:cNvSpPr>
          <p:nvPr userDrawn="1"/>
        </p:nvSpPr>
        <p:spPr bwMode="auto">
          <a:xfrm>
            <a:off x="4763" y="711201"/>
            <a:ext cx="9147175" cy="6135687"/>
          </a:xfrm>
          <a:prstGeom prst="rect">
            <a:avLst/>
          </a:prstGeom>
          <a:solidFill>
            <a:srgbClr val="F5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15836" y="1012515"/>
            <a:ext cx="7378335" cy="1147807"/>
          </a:xfrm>
        </p:spPr>
        <p:txBody>
          <a:bodyPr/>
          <a:lstStyle>
            <a:lvl1pPr>
              <a:defRPr sz="4400">
                <a:solidFill>
                  <a:srgbClr val="144A98"/>
                </a:solidFill>
                <a:latin typeface="HelvNeue for IBM Medium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96238" y="221440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132" y="161904"/>
            <a:ext cx="275564" cy="74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2" name="Rectangle 6"/>
          <p:cNvSpPr>
            <a:spLocks noChangeArrowheads="1"/>
          </p:cNvSpPr>
          <p:nvPr userDrawn="1"/>
        </p:nvSpPr>
        <p:spPr bwMode="auto">
          <a:xfrm>
            <a:off x="4763" y="711201"/>
            <a:ext cx="9147175" cy="613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34" name="Picture 4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1" t="19567" r="7085" b="27320"/>
          <a:stretch/>
        </p:blipFill>
        <p:spPr bwMode="auto">
          <a:xfrm>
            <a:off x="2452914" y="2365828"/>
            <a:ext cx="6699796" cy="450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770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2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ABC3EC-FB22-4ABA-B6B9-63CFAB6428B7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20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ABC3EC-FB22-4ABA-B6B9-63CFAB6428B7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1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7" t="13758" r="81264" b="34646"/>
          <a:stretch/>
        </p:blipFill>
        <p:spPr bwMode="auto">
          <a:xfrm>
            <a:off x="1" y="-4441"/>
            <a:ext cx="766354" cy="686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7" t="13758" r="14571" b="34646"/>
          <a:stretch/>
        </p:blipFill>
        <p:spPr bwMode="auto">
          <a:xfrm>
            <a:off x="392112" y="-4440"/>
            <a:ext cx="8792085" cy="686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15836" y="296091"/>
            <a:ext cx="7378335" cy="1147807"/>
          </a:xfrm>
        </p:spPr>
        <p:txBody>
          <a:bodyPr/>
          <a:lstStyle>
            <a:lvl1pPr>
              <a:defRPr sz="3600">
                <a:solidFill>
                  <a:srgbClr val="144A9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31074" y="1456496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355646"/>
            <a:ext cx="695007" cy="26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895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086" y="501059"/>
            <a:ext cx="8076382" cy="8052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087" y="1541416"/>
            <a:ext cx="8067760" cy="4667795"/>
          </a:xfrm>
        </p:spPr>
        <p:txBody>
          <a:bodyPr/>
          <a:lstStyle>
            <a:lvl1pPr marL="287338" indent="-287338">
              <a:buSzPct val="85000"/>
              <a:buFont typeface="Arial" pitchFamily="34" charset="0"/>
              <a:buChar char="►"/>
              <a:defRPr sz="2000"/>
            </a:lvl1pPr>
            <a:lvl2pPr marL="627063" indent="-169863">
              <a:buFont typeface="IBMHelAprNinSix-Regular" pitchFamily="34" charset="0"/>
              <a:buChar char="–"/>
              <a:defRPr/>
            </a:lvl2pPr>
            <a:lvl3pPr marL="1201738" indent="-230188">
              <a:spcBef>
                <a:spcPts val="800"/>
              </a:spcBef>
              <a:buSzPct val="85000"/>
              <a:buFont typeface="Arial" pitchFamily="34" charset="0"/>
              <a:buChar char="►"/>
              <a:defRPr/>
            </a:lvl3pPr>
            <a:lvl4pPr marL="1541463" indent="-169863">
              <a:buFont typeface="IBMHelAprNinSix-Regular" pitchFamily="34" charset="0"/>
              <a:buChar char="–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74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011" y="1598341"/>
            <a:ext cx="8281457" cy="359196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dirty="0">
                <a:latin typeface="HelvNeue for IBM Medium" pitchFamily="34" charset="0"/>
              </a:defRPr>
            </a:lvl1pPr>
          </a:lstStyle>
          <a:p>
            <a:pPr lvl="0">
              <a:lnSpc>
                <a:spcPct val="90000"/>
              </a:lnSpc>
              <a:spcAft>
                <a:spcPts val="240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1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53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9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61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6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2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b="31318"/>
          <a:stretch/>
        </p:blipFill>
        <p:spPr bwMode="auto">
          <a:xfrm>
            <a:off x="0" y="732892"/>
            <a:ext cx="9144000" cy="612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3086" y="274638"/>
            <a:ext cx="8076382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3087" y="1588736"/>
            <a:ext cx="80677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34024" y="6425076"/>
            <a:ext cx="3012509" cy="29639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IBMHelAprNinSix-Regular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192860" y="6425076"/>
            <a:ext cx="236949" cy="29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IBMHelAprNinSix-Regular" pitchFamily="34" charset="0"/>
              </a:defRPr>
            </a:lvl1pPr>
          </a:lstStyle>
          <a:p>
            <a:fld id="{938154A0-2423-442E-A520-2A7BB8EC78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120" y="6355646"/>
            <a:ext cx="695007" cy="26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b="90918"/>
          <a:stretch/>
        </p:blipFill>
        <p:spPr bwMode="auto">
          <a:xfrm>
            <a:off x="0" y="0"/>
            <a:ext cx="9144000" cy="80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54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HelvNeue for IBM Medium" pitchFamily="34" charset="0"/>
          <a:ea typeface="+mj-ea"/>
          <a:cs typeface="+mj-cs"/>
        </a:defRPr>
      </a:lvl1pPr>
    </p:titleStyle>
    <p:bodyStyle>
      <a:lvl1pPr marL="169863" indent="-169863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2pPr>
      <a:lvl3pPr marL="1084263" indent="-1127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4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14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br>
              <a:rPr lang="en-US" smtClean="0"/>
            </a:br>
            <a:r>
              <a:rPr lang="en-US" smtClean="0"/>
              <a:t>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 goes </a:t>
            </a:r>
            <a:r>
              <a:rPr lang="en-US" dirty="0" smtClean="0"/>
              <a:t>here Subtitle </a:t>
            </a:r>
            <a:r>
              <a:rPr lang="en-US" dirty="0"/>
              <a:t>goes here</a:t>
            </a:r>
          </a:p>
          <a:p>
            <a:r>
              <a:rPr lang="en-US" dirty="0" smtClean="0"/>
              <a:t>Subtitle </a:t>
            </a:r>
            <a:r>
              <a:rPr lang="en-US" dirty="0"/>
              <a:t>goes </a:t>
            </a:r>
            <a:r>
              <a:rPr lang="en-US" dirty="0" smtClean="0"/>
              <a:t>here </a:t>
            </a:r>
            <a:r>
              <a:rPr lang="en-US" dirty="0"/>
              <a:t>Subtitle goes here</a:t>
            </a:r>
          </a:p>
          <a:p>
            <a:r>
              <a:rPr lang="en-US" dirty="0" smtClean="0"/>
              <a:t>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9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 line Headline is 24 points</a:t>
            </a:r>
            <a:br>
              <a:rPr lang="en-US" smtClean="0"/>
            </a:br>
            <a:r>
              <a:rPr lang="en-US" smtClean="0"/>
              <a:t>1 line Headline is 24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First level bullet is 20 points</a:t>
            </a:r>
          </a:p>
          <a:p>
            <a:pPr lvl="1"/>
            <a:r>
              <a:rPr lang="en-US" smtClean="0"/>
              <a:t>Second level bullet is 18 points</a:t>
            </a:r>
          </a:p>
          <a:p>
            <a:pPr lvl="2"/>
            <a:r>
              <a:rPr lang="en-US" smtClean="0"/>
              <a:t>Third level bullet is 16 points</a:t>
            </a:r>
          </a:p>
          <a:p>
            <a:pPr lvl="3"/>
            <a:r>
              <a:rPr lang="en-US" smtClean="0"/>
              <a:t>Fourth level bullet is 14 points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Name of the document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4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this chart for paragraph statements</a:t>
            </a:r>
            <a:br>
              <a:rPr lang="en-US" dirty="0" smtClean="0"/>
            </a:br>
            <a:r>
              <a:rPr lang="en-US" dirty="0" smtClean="0"/>
              <a:t>or cut and paste this box into other charts</a:t>
            </a:r>
            <a:br>
              <a:rPr lang="en-US" dirty="0" smtClean="0"/>
            </a:br>
            <a:r>
              <a:rPr lang="en-US" dirty="0" smtClean="0"/>
              <a:t>to provide additional text fields.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Adjust font size as needed.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Name of the document goes here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title goes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the look for a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5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9394" y="1637211"/>
            <a:ext cx="1341120" cy="1158240"/>
          </a:xfrm>
          <a:prstGeom prst="rect">
            <a:avLst/>
          </a:prstGeom>
          <a:solidFill>
            <a:srgbClr val="AB1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3691" y="1637211"/>
            <a:ext cx="1341120" cy="1158240"/>
          </a:xfrm>
          <a:prstGeom prst="rect">
            <a:avLst/>
          </a:prstGeom>
          <a:solidFill>
            <a:srgbClr val="0079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677989" y="1637211"/>
            <a:ext cx="1341120" cy="1158240"/>
          </a:xfrm>
          <a:prstGeom prst="rect">
            <a:avLst/>
          </a:prstGeom>
          <a:solidFill>
            <a:srgbClr val="2D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29394" y="3352799"/>
            <a:ext cx="1341120" cy="115824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3691" y="3352799"/>
            <a:ext cx="1341120" cy="1158240"/>
          </a:xfrm>
          <a:prstGeom prst="rect">
            <a:avLst/>
          </a:prstGeom>
          <a:solidFill>
            <a:srgbClr val="896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77989" y="3348443"/>
            <a:ext cx="1341120" cy="1158240"/>
          </a:xfrm>
          <a:prstGeom prst="rect">
            <a:avLst/>
          </a:prstGeom>
          <a:solidFill>
            <a:srgbClr val="A91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b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B1A87"/>
      </a:accent1>
      <a:accent2>
        <a:srgbClr val="A91124"/>
      </a:accent2>
      <a:accent3>
        <a:srgbClr val="2DA0DA"/>
      </a:accent3>
      <a:accent4>
        <a:srgbClr val="8DC63F"/>
      </a:accent4>
      <a:accent5>
        <a:srgbClr val="896864"/>
      </a:accent5>
      <a:accent6>
        <a:srgbClr val="00797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77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 title goes here</vt:lpstr>
      <vt:lpstr>1 line Headline is 24 points 1 line Headline is 24 points</vt:lpstr>
      <vt:lpstr>Use this chart for paragraph statements or cut and paste this box into other charts to provide additional text fields.  Adjust font size as needed.</vt:lpstr>
      <vt:lpstr>Chapter title goes here</vt:lpstr>
      <vt:lpstr>PowerPoint Presentation</vt:lpstr>
    </vt:vector>
  </TitlesOfParts>
  <Company>Ogilvy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15</cp:revision>
  <cp:lastPrinted>2011-07-06T18:35:29Z</cp:lastPrinted>
  <dcterms:created xsi:type="dcterms:W3CDTF">2011-07-06T17:25:45Z</dcterms:created>
  <dcterms:modified xsi:type="dcterms:W3CDTF">2011-07-06T21:53:43Z</dcterms:modified>
</cp:coreProperties>
</file>