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7.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8.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12.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3.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14.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5.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6.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17.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8.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9.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20.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21.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22.xml" ContentType="application/vnd.openxmlformats-officedocument.theme+xml"/>
  <Override PartName="/ppt/theme/theme2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8" r:id="rId5"/>
    <p:sldMasterId id="2147483675" r:id="rId6"/>
    <p:sldMasterId id="2147483682" r:id="rId7"/>
    <p:sldMasterId id="2147483689" r:id="rId8"/>
    <p:sldMasterId id="2147483697" r:id="rId9"/>
    <p:sldMasterId id="2147483704" r:id="rId10"/>
    <p:sldMasterId id="2147483711" r:id="rId11"/>
    <p:sldMasterId id="2147483718" r:id="rId12"/>
    <p:sldMasterId id="2147483725" r:id="rId13"/>
    <p:sldMasterId id="2147483727" r:id="rId14"/>
    <p:sldMasterId id="2147483730" r:id="rId15"/>
    <p:sldMasterId id="2147483737" r:id="rId16"/>
    <p:sldMasterId id="2147483745" r:id="rId17"/>
    <p:sldMasterId id="2147483757" r:id="rId18"/>
    <p:sldMasterId id="2147483766" r:id="rId19"/>
    <p:sldMasterId id="2147483774" r:id="rId20"/>
    <p:sldMasterId id="2147483781" r:id="rId21"/>
    <p:sldMasterId id="2147483788" r:id="rId22"/>
    <p:sldMasterId id="2147483796" r:id="rId23"/>
    <p:sldMasterId id="2147483803" r:id="rId24"/>
    <p:sldMasterId id="2147483811" r:id="rId25"/>
  </p:sldMasterIdLst>
  <p:notesMasterIdLst>
    <p:notesMasterId r:id="rId37"/>
  </p:notesMasterIdLst>
  <p:sldIdLst>
    <p:sldId id="258" r:id="rId26"/>
    <p:sldId id="501" r:id="rId27"/>
    <p:sldId id="505" r:id="rId28"/>
    <p:sldId id="462" r:id="rId29"/>
    <p:sldId id="463" r:id="rId30"/>
    <p:sldId id="502" r:id="rId31"/>
    <p:sldId id="295" r:id="rId32"/>
    <p:sldId id="507" r:id="rId33"/>
    <p:sldId id="504" r:id="rId34"/>
    <p:sldId id="506" r:id="rId35"/>
    <p:sldId id="503"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j Young-Krauss" initials="myk" lastIdx="4"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DB3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15" autoAdjust="0"/>
    <p:restoredTop sz="94640" autoAdjust="0"/>
  </p:normalViewPr>
  <p:slideViewPr>
    <p:cSldViewPr>
      <p:cViewPr>
        <p:scale>
          <a:sx n="140" d="100"/>
          <a:sy n="140" d="100"/>
        </p:scale>
        <p:origin x="-2640" y="-408"/>
      </p:cViewPr>
      <p:guideLst>
        <p:guide orient="horz" pos="2160"/>
        <p:guide pos="2880"/>
      </p:guideLst>
    </p:cSldViewPr>
  </p:slideViewPr>
  <p:outlineViewPr>
    <p:cViewPr>
      <p:scale>
        <a:sx n="33" d="100"/>
        <a:sy n="33" d="100"/>
      </p:scale>
      <p:origin x="0" y="3576"/>
    </p:cViewPr>
  </p:outlineViewPr>
  <p:notesTextViewPr>
    <p:cViewPr>
      <p:scale>
        <a:sx n="100" d="100"/>
        <a:sy n="100" d="100"/>
      </p:scale>
      <p:origin x="0" y="0"/>
    </p:cViewPr>
  </p:notesTextViewPr>
  <p:sorterViewPr>
    <p:cViewPr>
      <p:scale>
        <a:sx n="167" d="100"/>
        <a:sy n="167" d="100"/>
      </p:scale>
      <p:origin x="0" y="75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1.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Master" Target="slideMasters/slideMaster18.xml"/><Relationship Id="rId34" Type="http://schemas.openxmlformats.org/officeDocument/2006/relationships/slide" Target="slides/slide9.xml"/><Relationship Id="rId42"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Master" Target="slideMasters/slideMaster22.xml"/><Relationship Id="rId33" Type="http://schemas.openxmlformats.org/officeDocument/2006/relationships/slide" Target="slides/slide8.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Master" Target="slideMasters/slideMaster17.xml"/><Relationship Id="rId29" Type="http://schemas.openxmlformats.org/officeDocument/2006/relationships/slide" Target="slides/slide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Master" Target="slideMasters/slideMaster21.xml"/><Relationship Id="rId32" Type="http://schemas.openxmlformats.org/officeDocument/2006/relationships/slide" Target="slides/slide7.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 Target="slides/slide3.xml"/><Relationship Id="rId36" Type="http://schemas.openxmlformats.org/officeDocument/2006/relationships/slide" Target="slides/slide11.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2.xml"/><Relationship Id="rId30" Type="http://schemas.openxmlformats.org/officeDocument/2006/relationships/slide" Target="slides/slide5.xml"/><Relationship Id="rId35"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30A136-F42A-4D08-948F-9F6ADDE9AAB4}" type="datetimeFigureOut">
              <a:rPr lang="en-US" smtClean="0"/>
              <a:pPr/>
              <a:t>7/2/2012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A68782-CD34-4F13-AB99-AB2A0B6252B2}" type="slidenum">
              <a:rPr lang="en-US" smtClean="0"/>
              <a:pPr/>
              <a:t>‹#›</a:t>
            </a:fld>
            <a:endParaRPr lang="en-US" dirty="0"/>
          </a:p>
        </p:txBody>
      </p:sp>
    </p:spTree>
    <p:extLst>
      <p:ext uri="{BB962C8B-B14F-4D97-AF65-F5344CB8AC3E}">
        <p14:creationId xmlns:p14="http://schemas.microsoft.com/office/powerpoint/2010/main" val="2707434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lvl="6" algn="l" eaLnBrk="1" hangingPunct="1">
              <a:buFont typeface="Arial" pitchFamily="34" charset="0"/>
              <a:buNone/>
            </a:pPr>
            <a:endParaRPr lang="en-US" dirty="0" smtClean="0">
              <a:latin typeface="Arial" pitchFamily="34" charset="0"/>
            </a:endParaRPr>
          </a:p>
        </p:txBody>
      </p:sp>
      <p:sp>
        <p:nvSpPr>
          <p:cNvPr id="51204" name="Slide Number Placeholder 3"/>
          <p:cNvSpPr>
            <a:spLocks noGrp="1"/>
          </p:cNvSpPr>
          <p:nvPr>
            <p:ph type="sldNum" sz="quarter" idx="5"/>
          </p:nvPr>
        </p:nvSpPr>
        <p:spPr>
          <a:noFill/>
        </p:spPr>
        <p:txBody>
          <a:bodyPr/>
          <a:lstStyle/>
          <a:p>
            <a:fld id="{111CABBB-631E-40E4-950D-CBF4B9ED4445}" type="slidenum">
              <a:rPr lang="en-US">
                <a:latin typeface="Arial" pitchFamily="34" charset="0"/>
                <a:cs typeface="Arial" pitchFamily="34" charset="0"/>
              </a:rPr>
              <a:pPr/>
              <a:t>1</a:t>
            </a:fld>
            <a:endParaRPr lang="en-US" dirty="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ea typeface="ＭＳ Ｐゴシック" charset="0"/>
                <a:cs typeface="ＭＳ Ｐゴシック" charset="0"/>
              </a:rPr>
              <a:t>So</a:t>
            </a:r>
            <a:r>
              <a:rPr lang="en-US" baseline="0" dirty="0" smtClean="0">
                <a:ea typeface="ＭＳ Ｐゴシック" charset="0"/>
                <a:cs typeface="ＭＳ Ｐゴシック" charset="0"/>
              </a:rPr>
              <a:t> we have a strong well managed industry player – our key ratios (that’s finance talk!) are healthy – here are some key points – so we’re well run and have the management and financial momentum to enable virtualization.  </a:t>
            </a:r>
            <a:endParaRPr lang="en-US" dirty="0">
              <a:ea typeface="ＭＳ Ｐゴシック" charset="0"/>
              <a:cs typeface="ＭＳ Ｐゴシック" charset="0"/>
            </a:endParaRP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95D3"/>
                </a:solidFill>
                <a:latin typeface="Arial" charset="0"/>
                <a:ea typeface="ＭＳ Ｐゴシック" charset="0"/>
                <a:cs typeface="ＭＳ Ｐゴシック" charset="0"/>
              </a:defRPr>
            </a:lvl1pPr>
            <a:lvl2pPr marL="742884" indent="-285724" eaLnBrk="0" hangingPunct="0">
              <a:defRPr sz="2400">
                <a:solidFill>
                  <a:srgbClr val="0095D3"/>
                </a:solidFill>
                <a:latin typeface="Arial" charset="0"/>
                <a:ea typeface="ＭＳ Ｐゴシック" charset="0"/>
              </a:defRPr>
            </a:lvl2pPr>
            <a:lvl3pPr marL="1142898" indent="-228580" eaLnBrk="0" hangingPunct="0">
              <a:defRPr sz="2400">
                <a:solidFill>
                  <a:srgbClr val="0095D3"/>
                </a:solidFill>
                <a:latin typeface="Arial" charset="0"/>
                <a:ea typeface="ＭＳ Ｐゴシック" charset="0"/>
              </a:defRPr>
            </a:lvl3pPr>
            <a:lvl4pPr marL="1600058" indent="-228580" eaLnBrk="0" hangingPunct="0">
              <a:defRPr sz="2400">
                <a:solidFill>
                  <a:srgbClr val="0095D3"/>
                </a:solidFill>
                <a:latin typeface="Arial" charset="0"/>
                <a:ea typeface="ＭＳ Ｐゴシック" charset="0"/>
              </a:defRPr>
            </a:lvl4pPr>
            <a:lvl5pPr marL="2057217" indent="-228580" eaLnBrk="0" hangingPunct="0">
              <a:defRPr sz="2400">
                <a:solidFill>
                  <a:srgbClr val="0095D3"/>
                </a:solidFill>
                <a:latin typeface="Arial" charset="0"/>
                <a:ea typeface="ＭＳ Ｐゴシック" charset="0"/>
              </a:defRPr>
            </a:lvl5pPr>
            <a:lvl6pPr marL="2514376" indent="-228580" eaLnBrk="0" fontAlgn="base" hangingPunct="0">
              <a:spcBef>
                <a:spcPct val="0"/>
              </a:spcBef>
              <a:spcAft>
                <a:spcPct val="0"/>
              </a:spcAft>
              <a:defRPr sz="2400">
                <a:solidFill>
                  <a:srgbClr val="0095D3"/>
                </a:solidFill>
                <a:latin typeface="Arial" charset="0"/>
                <a:ea typeface="ＭＳ Ｐゴシック" charset="0"/>
              </a:defRPr>
            </a:lvl6pPr>
            <a:lvl7pPr marL="2971535" indent="-228580" eaLnBrk="0" fontAlgn="base" hangingPunct="0">
              <a:spcBef>
                <a:spcPct val="0"/>
              </a:spcBef>
              <a:spcAft>
                <a:spcPct val="0"/>
              </a:spcAft>
              <a:defRPr sz="2400">
                <a:solidFill>
                  <a:srgbClr val="0095D3"/>
                </a:solidFill>
                <a:latin typeface="Arial" charset="0"/>
                <a:ea typeface="ＭＳ Ｐゴシック" charset="0"/>
              </a:defRPr>
            </a:lvl7pPr>
            <a:lvl8pPr marL="3428694" indent="-228580" eaLnBrk="0" fontAlgn="base" hangingPunct="0">
              <a:spcBef>
                <a:spcPct val="0"/>
              </a:spcBef>
              <a:spcAft>
                <a:spcPct val="0"/>
              </a:spcAft>
              <a:defRPr sz="2400">
                <a:solidFill>
                  <a:srgbClr val="0095D3"/>
                </a:solidFill>
                <a:latin typeface="Arial" charset="0"/>
                <a:ea typeface="ＭＳ Ｐゴシック" charset="0"/>
              </a:defRPr>
            </a:lvl8pPr>
            <a:lvl9pPr marL="3885854" indent="-228580" eaLnBrk="0" fontAlgn="base" hangingPunct="0">
              <a:spcBef>
                <a:spcPct val="0"/>
              </a:spcBef>
              <a:spcAft>
                <a:spcPct val="0"/>
              </a:spcAft>
              <a:defRPr sz="2400">
                <a:solidFill>
                  <a:srgbClr val="0095D3"/>
                </a:solidFill>
                <a:latin typeface="Arial" charset="0"/>
                <a:ea typeface="ＭＳ Ｐゴシック" charset="0"/>
              </a:defRPr>
            </a:lvl9pPr>
          </a:lstStyle>
          <a:p>
            <a:fld id="{22C79926-CBDF-BC41-9209-08156C7B7433}" type="slidenum">
              <a:rPr lang="en-US" sz="1200">
                <a:solidFill>
                  <a:schemeClr val="tx1"/>
                </a:solidFill>
              </a:rPr>
              <a:pPr/>
              <a:t>3</a:t>
            </a:fld>
            <a:endParaRPr lang="en-US" sz="1200">
              <a:solidFill>
                <a:schemeClr val="tx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b="1" dirty="0" smtClean="0"/>
              <a:t>SLIDE:  Business and Market Pressures Weigh Heavy on SMBs</a:t>
            </a:r>
          </a:p>
          <a:p>
            <a:pPr lvl="0"/>
            <a:r>
              <a:rPr lang="en-US" dirty="0" smtClean="0"/>
              <a:t>Today SMB customers</a:t>
            </a:r>
            <a:r>
              <a:rPr lang="en-US" baseline="0" dirty="0" smtClean="0"/>
              <a:t> face increasing </a:t>
            </a:r>
            <a:r>
              <a:rPr lang="en-US" dirty="0" smtClean="0"/>
              <a:t>business and market pressures that are weighing them down.  They are looking to grow revenues and customers while controlling costs.  They need to be nimble and react quickly to changing market conditions while</a:t>
            </a:r>
            <a:r>
              <a:rPr lang="en-US" baseline="0" dirty="0" smtClean="0"/>
              <a:t> improving quality of products and processes – avoiding the false choice between innovation and quality</a:t>
            </a:r>
            <a:r>
              <a:rPr lang="en-US" dirty="0" smtClean="0"/>
              <a:t>.  With limited resources, they need the ability to scale but also remain nimble</a:t>
            </a:r>
            <a:r>
              <a:rPr lang="en-US" baseline="0" dirty="0" smtClean="0"/>
              <a:t> </a:t>
            </a:r>
            <a:r>
              <a:rPr lang="en-US" baseline="0" dirty="0" err="1" smtClean="0"/>
              <a:t>vs</a:t>
            </a:r>
            <a:r>
              <a:rPr lang="en-US" baseline="0" dirty="0" smtClean="0"/>
              <a:t> larger com</a:t>
            </a:r>
            <a:r>
              <a:rPr lang="en-US" dirty="0" smtClean="0"/>
              <a:t>petitive forces, maintain profitability and stay in business.</a:t>
            </a:r>
          </a:p>
        </p:txBody>
      </p:sp>
      <p:sp>
        <p:nvSpPr>
          <p:cNvPr id="4" name="Slide Number Placeholder 3"/>
          <p:cNvSpPr>
            <a:spLocks noGrp="1"/>
          </p:cNvSpPr>
          <p:nvPr>
            <p:ph type="sldNum" sz="quarter" idx="10"/>
          </p:nvPr>
        </p:nvSpPr>
        <p:spPr/>
        <p:txBody>
          <a:bodyPr/>
          <a:lstStyle/>
          <a:p>
            <a:fld id="{E2BA3232-0F64-F04A-AD73-B98CE7F78E93}"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b="1" dirty="0" smtClean="0"/>
              <a:t>SLIDE:  New Technology is Vital to SMB  but Brings IT Challenges</a:t>
            </a:r>
          </a:p>
          <a:p>
            <a:pPr lvl="0"/>
            <a:r>
              <a:rPr lang="en-US" dirty="0" smtClean="0"/>
              <a:t>Today,</a:t>
            </a:r>
            <a:r>
              <a:rPr lang="en-US" baseline="0" dirty="0" smtClean="0"/>
              <a:t> many small and mid-sized businesses are adopting new technology to strengthen their business, as was seen in the recent SMB technology adoption trends study by </a:t>
            </a:r>
            <a:r>
              <a:rPr lang="en-US" baseline="0" dirty="0" err="1" smtClean="0"/>
              <a:t>CompTIA</a:t>
            </a:r>
            <a:r>
              <a:rPr lang="en-US" baseline="0" dirty="0" smtClean="0"/>
              <a:t> (Computing Technology Industry Association, </a:t>
            </a:r>
            <a:r>
              <a:rPr lang="en-US" dirty="0" smtClean="0"/>
              <a:t>a non-profit trade association advancing the global interests of IT professionals and companies, we focus our programs on four main areas: education, certification, advocacy and philanthropy.)</a:t>
            </a:r>
          </a:p>
          <a:p>
            <a:pPr lvl="0"/>
            <a:endParaRPr lang="en-US" dirty="0" smtClean="0"/>
          </a:p>
          <a:p>
            <a:pPr defTabSz="449655">
              <a:defRPr/>
            </a:pPr>
            <a:r>
              <a:rPr lang="en-US" dirty="0" smtClean="0"/>
              <a:t>Mobile</a:t>
            </a:r>
            <a:r>
              <a:rPr lang="en-US" baseline="0" dirty="0" smtClean="0"/>
              <a:t> devices and applications are increasing in the workplace with 85% stating that employees already use their personal devices and 40% who have or plan to adopt these solutions as a company.  In addition, more cloud computing is forecasted with over 30% who have or plan to adopt cloud in the next year </a:t>
            </a:r>
            <a:r>
              <a:rPr lang="en-US" dirty="0" smtClean="0">
                <a:solidFill>
                  <a:srgbClr val="333333"/>
                </a:solidFill>
                <a:latin typeface="Arial" pitchFamily="34" charset="0"/>
              </a:rPr>
              <a:t>for storage/ backup, email, document management, and collaboration</a:t>
            </a:r>
            <a:r>
              <a:rPr lang="en-US" baseline="0" dirty="0" smtClean="0"/>
              <a:t>.</a:t>
            </a:r>
          </a:p>
          <a:p>
            <a:pPr lvl="0"/>
            <a:endParaRPr lang="en-US" baseline="0" dirty="0" smtClean="0"/>
          </a:p>
          <a:p>
            <a:pPr lvl="0"/>
            <a:r>
              <a:rPr lang="en-US" dirty="0" smtClean="0"/>
              <a:t>This trend while vital</a:t>
            </a:r>
            <a:r>
              <a:rPr lang="en-US" baseline="0" dirty="0" smtClean="0"/>
              <a:t> to SMB is putting pressure on IT and raising challenges with increasing demand for compute hardware, capacity and performance.  There’s an increase need to keep the business up and running with no downtime.  IT management and security is becoming more complex and costly and end-user productivity is becoming increasingly critical with the need to support various mobile devices.</a:t>
            </a:r>
          </a:p>
          <a:p>
            <a:pPr lvl="0"/>
            <a:endParaRPr lang="en-US" baseline="0" dirty="0" smtClean="0"/>
          </a:p>
          <a:p>
            <a:pPr rtl="0" eaLnBrk="1" fontAlgn="t" latinLnBrk="0" hangingPunct="1"/>
            <a:endParaRPr lang="en-US" b="1" dirty="0" smtClean="0"/>
          </a:p>
          <a:p>
            <a:pPr lvl="0"/>
            <a:endParaRPr lang="en-US" dirty="0"/>
          </a:p>
        </p:txBody>
      </p:sp>
      <p:sp>
        <p:nvSpPr>
          <p:cNvPr id="4" name="Slide Number Placeholder 3"/>
          <p:cNvSpPr>
            <a:spLocks noGrp="1"/>
          </p:cNvSpPr>
          <p:nvPr>
            <p:ph type="sldNum" sz="quarter" idx="10"/>
          </p:nvPr>
        </p:nvSpPr>
        <p:spPr/>
        <p:txBody>
          <a:bodyPr/>
          <a:lstStyle/>
          <a:p>
            <a:fld id="{E2BA3232-0F64-F04A-AD73-B98CE7F78E93}"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Your business is really what matters – doesn’t matter what I think –</a:t>
            </a:r>
            <a:r>
              <a:rPr lang="en-GB" baseline="0" dirty="0" smtClean="0"/>
              <a:t> so if you’re going to make a technology ‘bet’ you need to be assured about the financial health and capability of the company.  What we’re trying to fix is the 70/30 split – the split of your IT budget where as much as 70% of it is used to keep the light on and the other 30% is used to make your business more agile, competitive and support new projects.  Like it or not you’re </a:t>
            </a:r>
            <a:r>
              <a:rPr lang="en-GB" baseline="0" dirty="0" err="1" smtClean="0"/>
              <a:t>kinda</a:t>
            </a:r>
            <a:r>
              <a:rPr lang="en-GB" baseline="0" dirty="0" smtClean="0"/>
              <a:t> in the software business – getting an app (home grown, Off the shelf or </a:t>
            </a:r>
            <a:r>
              <a:rPr lang="en-GB" baseline="0" dirty="0" err="1" smtClean="0"/>
              <a:t>SaaS</a:t>
            </a:r>
            <a:r>
              <a:rPr lang="en-GB" baseline="0" dirty="0" smtClean="0"/>
              <a:t>) quicker is a real bonus – look at Kodak </a:t>
            </a:r>
            <a:r>
              <a:rPr lang="en-GB" baseline="0" dirty="0" err="1" smtClean="0"/>
              <a:t>vs</a:t>
            </a:r>
            <a:r>
              <a:rPr lang="en-GB" baseline="0" dirty="0" smtClean="0"/>
              <a:t> Google(?) and Barnes &amp; Noble and Amazon.</a:t>
            </a:r>
            <a:endParaRPr lang="en-GB" dirty="0" smtClean="0"/>
          </a:p>
          <a:p>
            <a:endParaRPr lang="en-GB" dirty="0" smtClean="0"/>
          </a:p>
          <a:p>
            <a:endParaRPr lang="en-GB" dirty="0" smtClean="0"/>
          </a:p>
          <a:p>
            <a:r>
              <a:rPr lang="en-GB" dirty="0" smtClean="0"/>
              <a:t>While were talking</a:t>
            </a:r>
            <a:r>
              <a:rPr lang="en-GB" baseline="0" dirty="0" smtClean="0"/>
              <a:t> about money - h</a:t>
            </a:r>
            <a:r>
              <a:rPr lang="en-GB" dirty="0" smtClean="0"/>
              <a:t>ere’s a picture of a really rubbish money launderer – hasn’t quite grasped the concept !</a:t>
            </a:r>
            <a:endParaRPr lang="en-GB"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6</a:t>
            </a:fld>
            <a:endParaRPr lang="en-US"/>
          </a:p>
        </p:txBody>
      </p:sp>
    </p:spTree>
    <p:extLst>
      <p:ext uri="{BB962C8B-B14F-4D97-AF65-F5344CB8AC3E}">
        <p14:creationId xmlns:p14="http://schemas.microsoft.com/office/powerpoint/2010/main" val="3821586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SLIDE: VMware</a:t>
            </a:r>
            <a:r>
              <a:rPr lang="en-US" b="1" baseline="0" dirty="0" smtClean="0"/>
              <a:t> </a:t>
            </a:r>
            <a:r>
              <a:rPr lang="en-US" b="1" baseline="0" dirty="0" err="1" smtClean="0"/>
              <a:t>vSphere</a:t>
            </a:r>
            <a:r>
              <a:rPr lang="en-US" b="1" baseline="0" dirty="0" smtClean="0"/>
              <a:t> Deployment Architecture</a:t>
            </a:r>
          </a:p>
          <a:p>
            <a:r>
              <a:rPr lang="en-US" b="0" baseline="0" dirty="0" smtClean="0"/>
              <a:t>A </a:t>
            </a:r>
            <a:r>
              <a:rPr lang="en-US" b="0" baseline="0" dirty="0" err="1" smtClean="0"/>
              <a:t>vSphere</a:t>
            </a:r>
            <a:r>
              <a:rPr lang="en-US" b="0" baseline="0" dirty="0" smtClean="0"/>
              <a:t> deployment consists of three layers: the hardware layer, the virtualization layer and the management layer. </a:t>
            </a:r>
          </a:p>
          <a:p>
            <a:endParaRPr lang="en-US" b="0" baseline="0" dirty="0" smtClean="0"/>
          </a:p>
          <a:p>
            <a:r>
              <a:rPr lang="en-US" b="0" baseline="0" dirty="0" smtClean="0"/>
              <a:t>The hardware layer includes your storage, server and network infrastructure. </a:t>
            </a:r>
          </a:p>
          <a:p>
            <a:endParaRPr lang="en-US" b="0" baseline="0" dirty="0" smtClean="0"/>
          </a:p>
          <a:p>
            <a:r>
              <a:rPr lang="en-US" b="0" baseline="0" dirty="0" smtClean="0"/>
              <a:t>The virtualization layer is comprised of the hypervisor, VMware </a:t>
            </a:r>
            <a:r>
              <a:rPr lang="en-US" b="0" baseline="0" dirty="0" err="1" smtClean="0"/>
              <a:t>ESXi</a:t>
            </a:r>
            <a:r>
              <a:rPr lang="en-US" b="0" baseline="0" dirty="0" smtClean="0"/>
              <a:t> and the virtual machines that run on top of the hypervisor. </a:t>
            </a:r>
          </a:p>
          <a:p>
            <a:endParaRPr lang="en-US" b="0" baseline="0" dirty="0" smtClean="0"/>
          </a:p>
          <a:p>
            <a:r>
              <a:rPr lang="en-US" b="0" baseline="0" dirty="0" smtClean="0"/>
              <a:t>The management layer consists of the </a:t>
            </a:r>
            <a:r>
              <a:rPr lang="en-US" b="0" baseline="0" dirty="0" err="1" smtClean="0"/>
              <a:t>vSphere</a:t>
            </a:r>
            <a:r>
              <a:rPr lang="en-US" b="0" baseline="0" dirty="0" smtClean="0"/>
              <a:t> client to manage the VMware hypervisor and </a:t>
            </a:r>
            <a:r>
              <a:rPr lang="en-US" b="0" baseline="0" dirty="0" err="1" smtClean="0"/>
              <a:t>vCenter</a:t>
            </a:r>
            <a:r>
              <a:rPr lang="en-US" b="0" baseline="0" dirty="0" smtClean="0"/>
              <a:t> Operations Management Suite, which controls all of the application services, such as availability, security and scalability.</a:t>
            </a:r>
            <a:endParaRPr lang="en-US" b="0" dirty="0"/>
          </a:p>
        </p:txBody>
      </p:sp>
      <p:sp>
        <p:nvSpPr>
          <p:cNvPr id="4" name="Slide Number Placeholder 3"/>
          <p:cNvSpPr>
            <a:spLocks noGrp="1"/>
          </p:cNvSpPr>
          <p:nvPr>
            <p:ph type="sldNum" sz="quarter" idx="10"/>
          </p:nvPr>
        </p:nvSpPr>
        <p:spPr/>
        <p:txBody>
          <a:bodyPr/>
          <a:lstStyle/>
          <a:p>
            <a:pPr>
              <a:defRPr/>
            </a:pPr>
            <a:fld id="{F05866BE-DA17-4630-AA04-E997CDEB5212}" type="slidenum">
              <a:rPr lang="en-US" smtClean="0">
                <a:solidFill>
                  <a:prstClr val="black"/>
                </a:solidFill>
              </a:rPr>
              <a:pPr>
                <a:defRPr/>
              </a:pPr>
              <a:t>7</a:t>
            </a:fld>
            <a:endParaRPr 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68" tIns="46484" rIns="92968" bIns="46484"/>
          <a:lstStyle/>
          <a:p>
            <a:pPr marL="232464" indent="-232464">
              <a:spcBef>
                <a:spcPct val="0"/>
              </a:spcBef>
            </a:pPr>
            <a:r>
              <a:rPr lang="en-US" sz="1400" dirty="0"/>
              <a:t>For nearly a decade, VMware and IBM have collaborated to deliver integrated virtualization solutions to over 10,000 customers. In fact, IBM was the first VMware system vendor, the first joint development partner, and the first to offer comprehensive VMware support. In addition, IBM was the first to include VMware integrated into a blade server and the first to demonstrate the embedded hypervisor. IBM won "Best of Show" at VMworld 2007 with this offering. Finally, IBM had the first VMware managed desktop offering. IBM was also the first OEM to leverage VMware's SDK to deliver IBM Virtual Machine Manager. This capability plugs into IBM Systems Director and enables our mutual customers to manage both their physical and virtual machines from a single pane of glass. </a:t>
            </a:r>
          </a:p>
          <a:p>
            <a:pPr marL="232464" indent="-232464">
              <a:spcBef>
                <a:spcPct val="0"/>
              </a:spcBef>
            </a:pPr>
            <a:endParaRPr lang="en-US" sz="1400" dirty="0"/>
          </a:p>
          <a:p>
            <a:pPr marL="232464" indent="-232464">
              <a:spcAft>
                <a:spcPct val="35000"/>
              </a:spcAft>
            </a:pPr>
            <a:r>
              <a:rPr lang="en-US" sz="700" dirty="0"/>
              <a:t>We continuously collaborate to bring customers solutions that solve real challenges and t</a:t>
            </a:r>
            <a:r>
              <a:rPr lang="en-US" sz="1400" dirty="0"/>
              <a:t>his IBM eX5 announcement continues the rich history of collaboration between IBM and VMware. </a:t>
            </a:r>
          </a:p>
          <a:p>
            <a:pPr marL="232464" indent="-232464"/>
            <a:endParaRPr lang="en-US" sz="1400" dirty="0"/>
          </a:p>
          <a:p>
            <a:pPr marL="232464" indent="-232464"/>
            <a:endParaRPr lang="en-US" sz="1400"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381000" y="330200"/>
            <a:ext cx="8382000" cy="533400"/>
          </a:xfrm>
        </p:spPr>
        <p:txBody>
          <a:bodyPr anchor="t"/>
          <a:lstStyle>
            <a:lvl1pPr>
              <a:defRPr sz="3000">
                <a:solidFill>
                  <a:srgbClr val="003D79"/>
                </a:solidFill>
              </a:defRPr>
            </a:lvl1pPr>
          </a:lstStyle>
          <a:p>
            <a:r>
              <a:rPr lang="en-US" smtClean="0"/>
              <a:t>Click to edit Master title style</a:t>
            </a:r>
            <a:endParaRPr lang="en-US" dirty="0"/>
          </a:p>
        </p:txBody>
      </p:sp>
      <p:sp>
        <p:nvSpPr>
          <p:cNvPr id="71683" name="Rectangle 3"/>
          <p:cNvSpPr>
            <a:spLocks noGrp="1" noChangeArrowheads="1"/>
          </p:cNvSpPr>
          <p:nvPr>
            <p:ph type="subTitle" idx="1"/>
          </p:nvPr>
        </p:nvSpPr>
        <p:spPr>
          <a:xfrm>
            <a:off x="381000" y="1095375"/>
            <a:ext cx="8382000" cy="352425"/>
          </a:xfrm>
        </p:spPr>
        <p:txBody>
          <a:bodyPr/>
          <a:lstStyle>
            <a:lvl1pPr>
              <a:defRPr sz="1800" b="0" i="1"/>
            </a:lvl1pPr>
          </a:lstStyle>
          <a:p>
            <a:r>
              <a:rPr lang="en-US" smtClean="0"/>
              <a:t>Click to edit Master subtitle style</a:t>
            </a:r>
            <a:endParaRPr lang="en-US"/>
          </a:p>
        </p:txBody>
      </p:sp>
      <p:sp>
        <p:nvSpPr>
          <p:cNvPr id="4" name="Rectangle 4"/>
          <p:cNvSpPr>
            <a:spLocks noGrp="1" noChangeArrowheads="1"/>
          </p:cNvSpPr>
          <p:nvPr>
            <p:ph type="dt" sz="quarter" idx="10"/>
          </p:nvPr>
        </p:nvSpPr>
        <p:spPr bwMode="auto">
          <a:xfrm>
            <a:off x="304800" y="638175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spcAft>
                <a:spcPct val="0"/>
              </a:spcAft>
              <a:defRPr sz="1200" b="1">
                <a:solidFill>
                  <a:srgbClr val="FFFFFF"/>
                </a:solidFill>
              </a:defRPr>
            </a:lvl1pPr>
          </a:lstStyle>
          <a:p>
            <a:pPr fontAlgn="base">
              <a:spcBef>
                <a:spcPct val="0"/>
              </a:spcBef>
              <a:defRPr/>
            </a:pPr>
            <a:endParaRPr lang="en-US" dirty="0">
              <a:cs typeface="Arial" pitchFamily="-65" charset="0"/>
            </a:endParaRPr>
          </a:p>
        </p:txBody>
      </p:sp>
      <p:sp>
        <p:nvSpPr>
          <p:cNvPr id="5" name="Rectangle 5"/>
          <p:cNvSpPr>
            <a:spLocks noChangeArrowheads="1"/>
          </p:cNvSpPr>
          <p:nvPr userDrawn="1"/>
        </p:nvSpPr>
        <p:spPr bwMode="auto">
          <a:xfrm>
            <a:off x="0" y="3505200"/>
            <a:ext cx="9144000" cy="3352800"/>
          </a:xfrm>
          <a:prstGeom prst="rect">
            <a:avLst/>
          </a:prstGeom>
          <a:noFill/>
          <a:ln w="12700">
            <a:noFill/>
            <a:miter lim="800000"/>
            <a:headEnd/>
            <a:tailEnd/>
          </a:ln>
          <a:effectLst/>
        </p:spPr>
        <p:txBody>
          <a:bodyPr wrap="none" anchor="ctr">
            <a:prstTxWarp prst="textNoShape">
              <a:avLst/>
            </a:prstTxWarp>
          </a:bodyPr>
          <a:lstStyle/>
          <a:p>
            <a:pPr fontAlgn="base">
              <a:spcBef>
                <a:spcPct val="0"/>
              </a:spcBef>
              <a:spcAft>
                <a:spcPct val="0"/>
              </a:spcAft>
              <a:defRPr/>
            </a:pPr>
            <a:endParaRPr lang="en-US" sz="1600" dirty="0">
              <a:solidFill>
                <a:srgbClr val="FFFFFF"/>
              </a:solidFill>
              <a:cs typeface="Arial" pitchFamily="-65" charset="0"/>
            </a:endParaRPr>
          </a:p>
        </p:txBody>
      </p:sp>
    </p:spTree>
  </p:cSld>
  <p:clrMapOvr>
    <a:overrideClrMapping bg1="lt1" tx1="dk1" bg2="lt2" tx2="dk2" accent1="accent1" accent2="accent2" accent3="accent3" accent4="accent4" accent5="accent5" accent6="accent6" hlink="hlink" folHlink="folHlink"/>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3D79"/>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81CDC006-45AD-4728-8BC3-47B31471089A}" type="slidenum">
              <a:rPr lang="en-US"/>
              <a:pPr>
                <a:defRPr/>
              </a:pPr>
              <a:t>‹#›</a:t>
            </a:fld>
            <a:endParaRPr lang="en-US" dirty="0"/>
          </a:p>
        </p:txBody>
      </p:sp>
      <p:sp>
        <p:nvSpPr>
          <p:cNvPr id="5" name="Rectangle 9"/>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Tree>
  </p:cSld>
  <p:clrMapOvr>
    <a:masterClrMapping/>
  </p:clrMapOvr>
  <p:transition>
    <p:strips dir="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931E2332-8FC0-49BF-B121-4F0001B3D065}" type="slidenum">
              <a:rPr lang="en-US"/>
              <a:pPr>
                <a:defRPr/>
              </a:pPr>
              <a:t>‹#›</a:t>
            </a:fld>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Tree>
  </p:cSld>
  <p:clrMapOvr>
    <a:masterClrMapping/>
  </p:clrMapOvr>
  <p:transition>
    <p:strips dir="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8952" y="784226"/>
            <a:ext cx="7630668" cy="1079626"/>
          </a:xfrm>
        </p:spPr>
        <p:txBody>
          <a:bodyPr anchor="b"/>
          <a:lstStyle>
            <a:lvl1pPr algn="l">
              <a:defRPr sz="3000">
                <a:solidFill>
                  <a:srgbClr val="003D79"/>
                </a:solidFill>
              </a:defRPr>
            </a:lvl1pPr>
          </a:lstStyle>
          <a:p>
            <a:r>
              <a:rPr lang="en-US" dirty="0" smtClean="0"/>
              <a:t>Agenda</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931E2332-8FC0-49BF-B121-4F0001B3D065}" type="slidenum">
              <a:rPr lang="en-US"/>
              <a:pPr>
                <a:defRPr/>
              </a:pPr>
              <a:t>‹#›</a:t>
            </a:fld>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pic>
        <p:nvPicPr>
          <p:cNvPr id="6" name="Picture 2"/>
          <p:cNvPicPr>
            <a:picLocks noChangeAspect="1" noChangeArrowheads="1"/>
          </p:cNvPicPr>
          <p:nvPr/>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758952" y="2210435"/>
            <a:ext cx="7592568" cy="374840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48841"/>
            <a:ext cx="7254240" cy="2261234"/>
          </a:xfrm>
        </p:spPr>
        <p:txBody>
          <a:bodyPr/>
          <a:lstStyle>
            <a:lvl1pPr algn="ctr">
              <a:defRPr sz="3000">
                <a:solidFill>
                  <a:srgbClr val="003D79"/>
                </a:solidFill>
              </a:defRPr>
            </a:lvl1pPr>
          </a:lstStyle>
          <a:p>
            <a:r>
              <a:rPr lang="en-US"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931E2332-8FC0-49BF-B121-4F0001B3D065}" type="slidenum">
              <a:rPr lang="en-US"/>
              <a:pPr>
                <a:defRPr/>
              </a:pPr>
              <a:t>‹#›</a:t>
            </a:fld>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pic>
        <p:nvPicPr>
          <p:cNvPr id="6" name="Picture 2"/>
          <p:cNvPicPr>
            <a:picLocks noChangeAspect="1" noChangeArrowheads="1"/>
          </p:cNvPicPr>
          <p:nvPr/>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1000" y="784225"/>
            <a:ext cx="4114800" cy="5006975"/>
          </a:xfrm>
        </p:spPr>
        <p:txBody>
          <a:bodyPr/>
          <a:lstStyle>
            <a:lvl1pPr marL="0" indent="0">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784225"/>
            <a:ext cx="4114800" cy="5006975"/>
          </a:xfrm>
        </p:spPr>
        <p:txBody>
          <a:bodyPr/>
          <a:lstStyle>
            <a:lvl1pPr marL="0" indent="0">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sldNum" sz="quarter" idx="10"/>
          </p:nvPr>
        </p:nvSpPr>
        <p:spPr>
          <a:ln/>
        </p:spPr>
        <p:txBody>
          <a:bodyPr/>
          <a:lstStyle>
            <a:lvl1pPr>
              <a:defRPr/>
            </a:lvl1pPr>
          </a:lstStyle>
          <a:p>
            <a:pPr>
              <a:defRPr/>
            </a:pPr>
            <a:fld id="{FA32BE1A-557D-49D8-B03D-A3D9D357301E}" type="slidenum">
              <a:rPr lang="en-US"/>
              <a:pPr>
                <a:defRPr/>
              </a:pPr>
              <a:t>‹#›</a:t>
            </a:fld>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p:strips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a:p>
        </p:txBody>
      </p:sp>
      <p:sp>
        <p:nvSpPr>
          <p:cNvPr id="7" name="Text Placeholder 6"/>
          <p:cNvSpPr>
            <a:spLocks noGrp="1"/>
          </p:cNvSpPr>
          <p:nvPr>
            <p:ph type="body" sz="quarter" idx="13"/>
          </p:nvPr>
        </p:nvSpPr>
        <p:spPr>
          <a:xfrm>
            <a:off x="352425" y="786384"/>
            <a:ext cx="8385048" cy="5010912"/>
          </a:xfrm>
        </p:spPr>
        <p:txBody>
          <a:bodyPr/>
          <a:lstStyle>
            <a:lvl1pPr marL="233363" indent="-233363">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53262428"/>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393192" y="330200"/>
            <a:ext cx="8446008"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524625" y="6696045"/>
            <a:ext cx="2343150" cy="184666"/>
          </a:xfrm>
          <a:prstGeom prst="rect">
            <a:avLst/>
          </a:prstGeom>
          <a:noFill/>
        </p:spPr>
        <p:txBody>
          <a:bodyPr wrap="square" rtlCol="0">
            <a:spAutoFit/>
          </a:bodyPr>
          <a:lstStyle/>
          <a:p>
            <a:pPr algn="r" fontAlgn="base">
              <a:spcBef>
                <a:spcPct val="0"/>
              </a:spcBef>
              <a:spcAft>
                <a:spcPct val="40000"/>
              </a:spcAft>
            </a:pPr>
            <a:r>
              <a:rPr lang="en-US" sz="600" dirty="0">
                <a:solidFill>
                  <a:srgbClr val="C0C0C0">
                    <a:lumMod val="75000"/>
                  </a:srgbClr>
                </a:solidFill>
              </a:rPr>
              <a:t>© 2010 VMware Inc. All rights reserved</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dirty="0">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2336" y="784226"/>
            <a:ext cx="7704582"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361950" y="2210435"/>
            <a:ext cx="7592568" cy="3748405"/>
          </a:xfrm>
        </p:spPr>
        <p:txBody>
          <a:bodyPr/>
          <a:lstStyle>
            <a:lvl1pPr>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Clr>
                <a:schemeClr val="accent1">
                  <a:lumMod val="75000"/>
                </a:schemeClr>
              </a:buClr>
              <a:buFont typeface="Wingdings" pitchFamily="2" charset="2"/>
              <a:buChar cha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buClr>
                <a:schemeClr val="accent1">
                  <a:lumMod val="75000"/>
                </a:schemeClr>
              </a:buCl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2939403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393192" y="330200"/>
            <a:ext cx="8446008"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524625" y="6696045"/>
            <a:ext cx="2343150" cy="184666"/>
          </a:xfrm>
          <a:prstGeom prst="rect">
            <a:avLst/>
          </a:prstGeom>
          <a:noFill/>
        </p:spPr>
        <p:txBody>
          <a:bodyPr wrap="square" rtlCol="0">
            <a:spAutoFit/>
          </a:bodyPr>
          <a:lstStyle/>
          <a:p>
            <a:pPr algn="r" fontAlgn="base">
              <a:spcBef>
                <a:spcPct val="0"/>
              </a:spcBef>
              <a:spcAft>
                <a:spcPct val="40000"/>
              </a:spcAft>
            </a:pPr>
            <a:r>
              <a:rPr lang="en-US" sz="600" dirty="0">
                <a:solidFill>
                  <a:srgbClr val="C0C0C0">
                    <a:lumMod val="75000"/>
                  </a:srgbClr>
                </a:solidFill>
              </a:rPr>
              <a:t>© 2010 VMware Inc. All rights reserved</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dirty="0">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2336" y="784226"/>
            <a:ext cx="7704582"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361950" y="2210435"/>
            <a:ext cx="7592568" cy="3748405"/>
          </a:xfrm>
        </p:spPr>
        <p:txBody>
          <a:bodyPr/>
          <a:lstStyle>
            <a:lvl1pPr>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Clr>
                <a:schemeClr val="accent1">
                  <a:lumMod val="75000"/>
                </a:schemeClr>
              </a:buClr>
              <a:buFont typeface="Wingdings" pitchFamily="2" charset="2"/>
              <a:buChar cha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buClr>
                <a:schemeClr val="accent1">
                  <a:lumMod val="75000"/>
                </a:schemeClr>
              </a:buCl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393192" y="330200"/>
            <a:ext cx="8446008"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524625" y="6696045"/>
            <a:ext cx="2343150" cy="184666"/>
          </a:xfrm>
          <a:prstGeom prst="rect">
            <a:avLst/>
          </a:prstGeom>
          <a:noFill/>
        </p:spPr>
        <p:txBody>
          <a:bodyPr wrap="square" rtlCol="0">
            <a:spAutoFit/>
          </a:bodyPr>
          <a:lstStyle/>
          <a:p>
            <a:pPr algn="r" fontAlgn="base">
              <a:spcBef>
                <a:spcPct val="0"/>
              </a:spcBef>
              <a:spcAft>
                <a:spcPct val="40000"/>
              </a:spcAft>
            </a:pPr>
            <a:r>
              <a:rPr lang="en-US" sz="600" dirty="0">
                <a:solidFill>
                  <a:srgbClr val="C0C0C0">
                    <a:lumMod val="75000"/>
                  </a:srgbClr>
                </a:solidFill>
              </a:rPr>
              <a:t>© 2010 VMware Inc. All rights reserved</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dirty="0">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2336" y="784226"/>
            <a:ext cx="7704582"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361950" y="2210435"/>
            <a:ext cx="7592568" cy="3748405"/>
          </a:xfrm>
        </p:spPr>
        <p:txBody>
          <a:bodyPr/>
          <a:lstStyle>
            <a:lvl1pPr>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Clr>
                <a:schemeClr val="accent1">
                  <a:lumMod val="75000"/>
                </a:schemeClr>
              </a:buClr>
              <a:buFont typeface="Wingdings" pitchFamily="2" charset="2"/>
              <a:buChar cha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buClr>
                <a:schemeClr val="accent1">
                  <a:lumMod val="75000"/>
                </a:schemeClr>
              </a:buCl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393192" y="330200"/>
            <a:ext cx="8446008"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524625" y="6696045"/>
            <a:ext cx="2343150" cy="184666"/>
          </a:xfrm>
          <a:prstGeom prst="rect">
            <a:avLst/>
          </a:prstGeom>
          <a:noFill/>
        </p:spPr>
        <p:txBody>
          <a:bodyPr wrap="square" rtlCol="0">
            <a:spAutoFit/>
          </a:bodyPr>
          <a:lstStyle/>
          <a:p>
            <a:pPr algn="r" fontAlgn="base">
              <a:spcBef>
                <a:spcPct val="0"/>
              </a:spcBef>
              <a:spcAft>
                <a:spcPct val="40000"/>
              </a:spcAft>
            </a:pPr>
            <a:r>
              <a:rPr lang="en-US" sz="600" dirty="0">
                <a:solidFill>
                  <a:srgbClr val="C0C0C0">
                    <a:lumMod val="75000"/>
                  </a:srgbClr>
                </a:solidFill>
              </a:rPr>
              <a:t>© 2010 VMware Inc. All rights reserved</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dirty="0">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2336" y="784226"/>
            <a:ext cx="7704582"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361950" y="2210435"/>
            <a:ext cx="7592568" cy="3748405"/>
          </a:xfrm>
        </p:spPr>
        <p:txBody>
          <a:bodyPr/>
          <a:lstStyle>
            <a:lvl1pPr>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Clr>
                <a:schemeClr val="accent1">
                  <a:lumMod val="75000"/>
                </a:schemeClr>
              </a:buClr>
              <a:buFont typeface="Wingdings" pitchFamily="2" charset="2"/>
              <a:buChar cha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buClr>
                <a:schemeClr val="accent1">
                  <a:lumMod val="75000"/>
                </a:schemeClr>
              </a:buCl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393192" y="330200"/>
            <a:ext cx="8446008"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524625" y="6696045"/>
            <a:ext cx="2343150" cy="184666"/>
          </a:xfrm>
          <a:prstGeom prst="rect">
            <a:avLst/>
          </a:prstGeom>
          <a:noFill/>
        </p:spPr>
        <p:txBody>
          <a:bodyPr wrap="square" rtlCol="0">
            <a:spAutoFit/>
          </a:bodyPr>
          <a:lstStyle/>
          <a:p>
            <a:pPr algn="r" fontAlgn="base">
              <a:spcBef>
                <a:spcPct val="0"/>
              </a:spcBef>
              <a:spcAft>
                <a:spcPct val="40000"/>
              </a:spcAft>
            </a:pPr>
            <a:r>
              <a:rPr lang="en-US" sz="600" dirty="0">
                <a:solidFill>
                  <a:srgbClr val="C0C0C0">
                    <a:lumMod val="75000"/>
                  </a:srgbClr>
                </a:solidFill>
              </a:rPr>
              <a:t>© 2010 VMware Inc. All rights reserved</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dirty="0">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2336" y="784226"/>
            <a:ext cx="7704582"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361950" y="2210435"/>
            <a:ext cx="7592568" cy="3748405"/>
          </a:xfrm>
        </p:spPr>
        <p:txBody>
          <a:bodyPr/>
          <a:lstStyle>
            <a:lvl1pPr>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Clr>
                <a:schemeClr val="accent1">
                  <a:lumMod val="75000"/>
                </a:schemeClr>
              </a:buClr>
              <a:buFont typeface="Wingdings" pitchFamily="2" charset="2"/>
              <a:buChar cha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buClr>
                <a:schemeClr val="accent1">
                  <a:lumMod val="75000"/>
                </a:schemeClr>
              </a:buCl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393192" y="330200"/>
            <a:ext cx="8446008"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524625" y="6696045"/>
            <a:ext cx="2343150" cy="184666"/>
          </a:xfrm>
          <a:prstGeom prst="rect">
            <a:avLst/>
          </a:prstGeom>
          <a:noFill/>
        </p:spPr>
        <p:txBody>
          <a:bodyPr wrap="square" rtlCol="0">
            <a:spAutoFit/>
          </a:bodyPr>
          <a:lstStyle/>
          <a:p>
            <a:pPr algn="r" fontAlgn="base">
              <a:spcBef>
                <a:spcPct val="0"/>
              </a:spcBef>
              <a:spcAft>
                <a:spcPct val="40000"/>
              </a:spcAft>
            </a:pPr>
            <a:r>
              <a:rPr lang="en-US" sz="600" dirty="0">
                <a:solidFill>
                  <a:srgbClr val="C0C0C0">
                    <a:lumMod val="75000"/>
                  </a:srgbClr>
                </a:solidFill>
              </a:rPr>
              <a:t>© 2010 VMware Inc. All rights reserved</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dirty="0">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2336" y="784226"/>
            <a:ext cx="7704582"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361950" y="2210435"/>
            <a:ext cx="7592568" cy="3748405"/>
          </a:xfrm>
        </p:spPr>
        <p:txBody>
          <a:bodyPr/>
          <a:lstStyle>
            <a:lvl1pPr>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Clr>
                <a:schemeClr val="accent1">
                  <a:lumMod val="75000"/>
                </a:schemeClr>
              </a:buClr>
              <a:buFont typeface="Wingdings" pitchFamily="2" charset="2"/>
              <a:buChar cha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buClr>
                <a:schemeClr val="accent1">
                  <a:lumMod val="75000"/>
                </a:schemeClr>
              </a:buCl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393192" y="330200"/>
            <a:ext cx="8446008"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524625" y="6696045"/>
            <a:ext cx="2343150" cy="184666"/>
          </a:xfrm>
          <a:prstGeom prst="rect">
            <a:avLst/>
          </a:prstGeom>
          <a:noFill/>
        </p:spPr>
        <p:txBody>
          <a:bodyPr wrap="square" rtlCol="0">
            <a:spAutoFit/>
          </a:bodyPr>
          <a:lstStyle/>
          <a:p>
            <a:pPr algn="r" fontAlgn="base">
              <a:spcBef>
                <a:spcPct val="0"/>
              </a:spcBef>
              <a:spcAft>
                <a:spcPct val="40000"/>
              </a:spcAft>
            </a:pPr>
            <a:r>
              <a:rPr lang="en-US" sz="600" dirty="0">
                <a:solidFill>
                  <a:srgbClr val="C0C0C0">
                    <a:lumMod val="75000"/>
                  </a:srgbClr>
                </a:solidFill>
              </a:rPr>
              <a:t>© 2010 VMware Inc. All rights reserved</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dirty="0">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2336" y="784226"/>
            <a:ext cx="7704582"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361950" y="2210435"/>
            <a:ext cx="7592568" cy="3748405"/>
          </a:xfrm>
        </p:spPr>
        <p:txBody>
          <a:bodyPr/>
          <a:lstStyle>
            <a:lvl1pPr>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Clr>
                <a:schemeClr val="accent1">
                  <a:lumMod val="75000"/>
                </a:schemeClr>
              </a:buClr>
              <a:buFont typeface="Wingdings" pitchFamily="2" charset="2"/>
              <a:buChar cha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buClr>
                <a:schemeClr val="accent1">
                  <a:lumMod val="75000"/>
                </a:schemeClr>
              </a:buCl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393192" y="330200"/>
            <a:ext cx="8446008"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524625" y="6696045"/>
            <a:ext cx="2343150" cy="184666"/>
          </a:xfrm>
          <a:prstGeom prst="rect">
            <a:avLst/>
          </a:prstGeom>
          <a:noFill/>
        </p:spPr>
        <p:txBody>
          <a:bodyPr wrap="square" rtlCol="0">
            <a:spAutoFit/>
          </a:bodyPr>
          <a:lstStyle/>
          <a:p>
            <a:pPr algn="r" fontAlgn="base">
              <a:spcBef>
                <a:spcPct val="0"/>
              </a:spcBef>
              <a:spcAft>
                <a:spcPct val="40000"/>
              </a:spcAft>
            </a:pPr>
            <a:r>
              <a:rPr lang="en-US" sz="600" dirty="0">
                <a:solidFill>
                  <a:srgbClr val="C0C0C0">
                    <a:lumMod val="75000"/>
                  </a:srgbClr>
                </a:solidFill>
              </a:rPr>
              <a:t>© 2010 VMware Inc. All rights reserved</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dirty="0">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2336" y="784226"/>
            <a:ext cx="7704582"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361950" y="2210435"/>
            <a:ext cx="7592568" cy="3748405"/>
          </a:xfrm>
        </p:spPr>
        <p:txBody>
          <a:bodyPr/>
          <a:lstStyle>
            <a:lvl1pPr>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Clr>
                <a:schemeClr val="accent1">
                  <a:lumMod val="75000"/>
                </a:schemeClr>
              </a:buClr>
              <a:buFont typeface="Wingdings" pitchFamily="2" charset="2"/>
              <a:buChar cha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buClr>
                <a:schemeClr val="accent1">
                  <a:lumMod val="75000"/>
                </a:schemeClr>
              </a:buCl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393192" y="330200"/>
            <a:ext cx="8446008" cy="533400"/>
          </a:xfrm>
        </p:spPr>
        <p:txBody>
          <a:bodyPr anchor="t"/>
          <a:lstStyle>
            <a:lvl1pPr>
              <a:defRPr sz="3000">
                <a:solidFill>
                  <a:srgbClr val="003D79"/>
                </a:solidFill>
              </a:defRPr>
            </a:lvl1pPr>
          </a:lstStyle>
          <a:p>
            <a:r>
              <a:rPr lang="en-US" smtClean="0"/>
              <a:t>Click to edit Master title style</a:t>
            </a:r>
            <a:endParaRPr lang="en-US" dirty="0"/>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smtClean="0"/>
              <a:t>Click to edit Master subtitle style</a:t>
            </a:r>
            <a:endParaRPr lang="en-US" dirty="0"/>
          </a:p>
        </p:txBody>
      </p:sp>
      <p:sp>
        <p:nvSpPr>
          <p:cNvPr id="5" name="TextBox 4"/>
          <p:cNvSpPr txBox="1"/>
          <p:nvPr userDrawn="1"/>
        </p:nvSpPr>
        <p:spPr bwMode="gray">
          <a:xfrm>
            <a:off x="6524625" y="6696045"/>
            <a:ext cx="2343150" cy="184666"/>
          </a:xfrm>
          <a:prstGeom prst="rect">
            <a:avLst/>
          </a:prstGeom>
          <a:noFill/>
        </p:spPr>
        <p:txBody>
          <a:bodyPr wrap="square" rtlCol="0">
            <a:spAutoFit/>
          </a:bodyPr>
          <a:lstStyle/>
          <a:p>
            <a:pPr algn="r" fontAlgn="base">
              <a:spcBef>
                <a:spcPct val="0"/>
              </a:spcBef>
              <a:spcAft>
                <a:spcPct val="0"/>
              </a:spcAft>
            </a:pPr>
            <a:r>
              <a:rPr lang="en-US" sz="600" dirty="0" smtClean="0">
                <a:solidFill>
                  <a:srgbClr val="C0C0C0">
                    <a:lumMod val="75000"/>
                  </a:srgbClr>
                </a:solidFill>
                <a:cs typeface="Arial" pitchFamily="-65" charset="0"/>
              </a:rPr>
              <a:t>© 2009 VMware Inc. All rights reserved</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2336" y="784226"/>
            <a:ext cx="7704582"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361950" y="2210435"/>
            <a:ext cx="7592568" cy="3748405"/>
          </a:xfrm>
        </p:spPr>
        <p:txBody>
          <a:bodyPr/>
          <a:lstStyle>
            <a:lvl1pPr>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smtClean="0"/>
              <a:t>Click to edit Master text styles</a:t>
            </a:r>
          </a:p>
        </p:txBody>
      </p:sp>
    </p:spTree>
  </p:cSld>
  <p:clrMapOvr>
    <a:masterClrMapping/>
  </p:clrMapOvr>
  <p:transition>
    <p:fade/>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Clr>
                <a:schemeClr val="accent1">
                  <a:lumMod val="75000"/>
                </a:schemeClr>
              </a:buClr>
              <a:buFont typeface="Wingdings" pitchFamily="2" charset="2"/>
              <a:buChar cha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buClr>
                <a:schemeClr val="accent1">
                  <a:lumMod val="75000"/>
                </a:schemeClr>
              </a:buCl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381000" y="330200"/>
            <a:ext cx="8382000" cy="533400"/>
          </a:xfrm>
        </p:spPr>
        <p:txBody>
          <a:bodyPr anchor="t"/>
          <a:lstStyle>
            <a:lvl1pPr>
              <a:defRPr sz="3000">
                <a:solidFill>
                  <a:srgbClr val="003D79"/>
                </a:solidFill>
              </a:defRPr>
            </a:lvl1pPr>
          </a:lstStyle>
          <a:p>
            <a:r>
              <a:rPr lang="en-US" smtClean="0"/>
              <a:t>Click to edit Master title style</a:t>
            </a:r>
            <a:endParaRPr lang="en-US" dirty="0"/>
          </a:p>
        </p:txBody>
      </p:sp>
      <p:sp>
        <p:nvSpPr>
          <p:cNvPr id="71683" name="Rectangle 3"/>
          <p:cNvSpPr>
            <a:spLocks noGrp="1" noChangeArrowheads="1"/>
          </p:cNvSpPr>
          <p:nvPr>
            <p:ph type="subTitle" idx="1"/>
          </p:nvPr>
        </p:nvSpPr>
        <p:spPr>
          <a:xfrm>
            <a:off x="381000" y="1095375"/>
            <a:ext cx="8382000" cy="352425"/>
          </a:xfrm>
        </p:spPr>
        <p:txBody>
          <a:bodyPr/>
          <a:lstStyle>
            <a:lvl1pPr>
              <a:defRPr sz="1800" b="0" i="1"/>
            </a:lvl1pPr>
          </a:lstStyle>
          <a:p>
            <a:r>
              <a:rPr lang="en-US" smtClean="0"/>
              <a:t>Click to edit Master subtitle style</a:t>
            </a:r>
            <a:endParaRPr lang="en-US"/>
          </a:p>
        </p:txBody>
      </p:sp>
      <p:sp>
        <p:nvSpPr>
          <p:cNvPr id="4" name="Rectangle 4"/>
          <p:cNvSpPr>
            <a:spLocks noGrp="1" noChangeArrowheads="1"/>
          </p:cNvSpPr>
          <p:nvPr>
            <p:ph type="dt" sz="quarter" idx="10"/>
          </p:nvPr>
        </p:nvSpPr>
        <p:spPr bwMode="auto">
          <a:xfrm>
            <a:off x="304800" y="638175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spcAft>
                <a:spcPct val="0"/>
              </a:spcAft>
              <a:defRPr sz="1200" b="1">
                <a:solidFill>
                  <a:srgbClr val="FFFFFF"/>
                </a:solidFill>
              </a:defRPr>
            </a:lvl1pPr>
          </a:lstStyle>
          <a:p>
            <a:pPr fontAlgn="base">
              <a:spcBef>
                <a:spcPct val="0"/>
              </a:spcBef>
              <a:defRPr/>
            </a:pPr>
            <a:endParaRPr lang="en-US" dirty="0">
              <a:cs typeface="Arial" pitchFamily="-65" charset="0"/>
            </a:endParaRPr>
          </a:p>
        </p:txBody>
      </p:sp>
      <p:sp>
        <p:nvSpPr>
          <p:cNvPr id="5" name="Rectangle 5"/>
          <p:cNvSpPr>
            <a:spLocks noChangeArrowheads="1"/>
          </p:cNvSpPr>
          <p:nvPr userDrawn="1"/>
        </p:nvSpPr>
        <p:spPr bwMode="auto">
          <a:xfrm>
            <a:off x="0" y="3505200"/>
            <a:ext cx="9144000" cy="3352800"/>
          </a:xfrm>
          <a:prstGeom prst="rect">
            <a:avLst/>
          </a:prstGeom>
          <a:noFill/>
          <a:ln w="12700">
            <a:noFill/>
            <a:miter lim="800000"/>
            <a:headEnd/>
            <a:tailEnd/>
          </a:ln>
          <a:effectLst/>
        </p:spPr>
        <p:txBody>
          <a:bodyPr wrap="none" anchor="ctr">
            <a:prstTxWarp prst="textNoShape">
              <a:avLst/>
            </a:prstTxWarp>
          </a:bodyPr>
          <a:lstStyle/>
          <a:p>
            <a:pPr fontAlgn="base">
              <a:spcBef>
                <a:spcPct val="0"/>
              </a:spcBef>
              <a:spcAft>
                <a:spcPct val="0"/>
              </a:spcAft>
              <a:defRPr/>
            </a:pPr>
            <a:endParaRPr lang="en-US" sz="1600">
              <a:solidFill>
                <a:srgbClr val="000000"/>
              </a:solidFill>
              <a:cs typeface="Arial" pitchFamily="-65" charset="0"/>
            </a:endParaRPr>
          </a:p>
        </p:txBody>
      </p:sp>
    </p:spTree>
  </p:cSld>
  <p:clrMapOvr>
    <a:overrideClrMapping bg1="lt1" tx1="dk1" bg2="lt2" tx2="dk2" accent1="accent1" accent2="accent2" accent3="accent3" accent4="accent4" accent5="accent5" accent6="accent6" hlink="hlink" folHlink="folHlink"/>
  </p:clrMapOvr>
  <p:transition>
    <p:wipe dir="r"/>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3D79"/>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sldNum" sz="quarter" idx="10"/>
          </p:nvPr>
        </p:nvSpPr>
        <p:spPr>
          <a:ln/>
        </p:spPr>
        <p:txBody>
          <a:bodyPr/>
          <a:lstStyle>
            <a:lvl1pPr>
              <a:defRPr/>
            </a:lvl1pPr>
          </a:lstStyle>
          <a:p>
            <a:pPr>
              <a:defRPr/>
            </a:pPr>
            <a:fld id="{81CDC006-45AD-4728-8BC3-47B31471089A}" type="slidenum">
              <a:rPr lang="en-US"/>
              <a:pPr>
                <a:defRPr/>
              </a:pPr>
              <a:t>‹#›</a:t>
            </a:fld>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cSld>
  <p:clrMapOvr>
    <a:masterClrMapping/>
  </p:clrMapOvr>
  <p:transition>
    <p:strips dir="rd"/>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931E2332-8FC0-49BF-B121-4F0001B3D065}" type="slidenum">
              <a:rPr lang="en-US"/>
              <a:pPr>
                <a:defRPr/>
              </a:pPr>
              <a:t>‹#›</a:t>
            </a:fld>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cSld>
  <p:clrMapOvr>
    <a:masterClrMapping/>
  </p:clrMapOvr>
  <p:transition>
    <p:strips dir="rd"/>
  </p:transition>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8952" y="784226"/>
            <a:ext cx="7630668" cy="1079626"/>
          </a:xfrm>
        </p:spPr>
        <p:txBody>
          <a:bodyPr anchor="b"/>
          <a:lstStyle>
            <a:lvl1pPr algn="l">
              <a:defRPr sz="3000">
                <a:solidFill>
                  <a:srgbClr val="003D79"/>
                </a:solidFill>
              </a:defRPr>
            </a:lvl1pPr>
          </a:lstStyle>
          <a:p>
            <a:r>
              <a:rPr lang="en-US" dirty="0" smtClean="0"/>
              <a:t>Agenda</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931E2332-8FC0-49BF-B121-4F0001B3D065}" type="slidenum">
              <a:rPr lang="en-US"/>
              <a:pPr>
                <a:defRPr/>
              </a:pPr>
              <a:t>‹#›</a:t>
            </a:fld>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pic>
        <p:nvPicPr>
          <p:cNvPr id="6" name="Picture 2"/>
          <p:cNvPicPr>
            <a:picLocks noChangeAspect="1" noChangeArrowheads="1"/>
          </p:cNvPicPr>
          <p:nvPr/>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758952" y="2210435"/>
            <a:ext cx="7592568" cy="374840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48841"/>
            <a:ext cx="7254240" cy="2261234"/>
          </a:xfrm>
        </p:spPr>
        <p:txBody>
          <a:bodyPr/>
          <a:lstStyle>
            <a:lvl1pPr algn="ctr">
              <a:defRPr sz="3000">
                <a:solidFill>
                  <a:srgbClr val="003D79"/>
                </a:solidFill>
              </a:defRPr>
            </a:lvl1pPr>
          </a:lstStyle>
          <a:p>
            <a:r>
              <a:rPr lang="en-US"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931E2332-8FC0-49BF-B121-4F0001B3D065}" type="slidenum">
              <a:rPr lang="en-US"/>
              <a:pPr>
                <a:defRPr/>
              </a:pPr>
              <a:t>‹#›</a:t>
            </a:fld>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pic>
        <p:nvPicPr>
          <p:cNvPr id="6" name="Picture 2"/>
          <p:cNvPicPr>
            <a:picLocks noChangeAspect="1" noChangeArrowheads="1"/>
          </p:cNvPicPr>
          <p:nvPr/>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1000" y="784225"/>
            <a:ext cx="4114800" cy="5006975"/>
          </a:xfrm>
        </p:spPr>
        <p:txBody>
          <a:bodyPr/>
          <a:lstStyle>
            <a:lvl1pPr marL="0" indent="0">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784225"/>
            <a:ext cx="4114800" cy="5006975"/>
          </a:xfrm>
        </p:spPr>
        <p:txBody>
          <a:bodyPr/>
          <a:lstStyle>
            <a:lvl1pPr marL="0" indent="0">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sldNum" sz="quarter" idx="10"/>
          </p:nvPr>
        </p:nvSpPr>
        <p:spPr>
          <a:ln/>
        </p:spPr>
        <p:txBody>
          <a:bodyPr/>
          <a:lstStyle>
            <a:lvl1pPr>
              <a:defRPr/>
            </a:lvl1pPr>
          </a:lstStyle>
          <a:p>
            <a:pPr>
              <a:defRPr/>
            </a:pPr>
            <a:fld id="{FA32BE1A-557D-49D8-B03D-A3D9D357301E}" type="slidenum">
              <a:rPr lang="en-US"/>
              <a:pPr>
                <a:defRPr/>
              </a:pPr>
              <a:t>‹#›</a:t>
            </a:fld>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dirty="0">
              <a:solidFill>
                <a:srgbClr val="000000"/>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SzPct val="115000"/>
              <a:buFont typeface="Wingdings" pitchFamily="2" charset="2"/>
              <a:buChar char="§"/>
              <a:defRPr/>
            </a:lvl1pPr>
            <a:lvl2pPr>
              <a:buSzPct val="110000"/>
              <a:buFont typeface="Arial" pitchFamily="34" charset="0"/>
              <a:buChar char="•"/>
              <a:defRPr/>
            </a:lvl2pPr>
            <a:lvl3pPr>
              <a:buSzPct val="110000"/>
              <a:buFont typeface="Arial" pitchFamily="34" charset="0"/>
              <a:buChar char="•"/>
              <a:defRPr/>
            </a:lvl3pPr>
            <a:lvl4pPr>
              <a:buSzPct val="110000"/>
              <a:buFont typeface="Arial" pitchFamily="34" charset="0"/>
              <a:buChar char="•"/>
              <a:defRPr/>
            </a:lvl4pPr>
            <a:lvl5pPr>
              <a:buSzPct val="110000"/>
              <a:buFont typeface="Arial" pitchFamily="34" charset="0"/>
              <a:buChar char="•"/>
              <a:defRPr/>
            </a:lvl5p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email"/>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402336" y="330200"/>
            <a:ext cx="8436864" cy="533400"/>
          </a:xfrm>
        </p:spPr>
        <p:txBody>
          <a:bodyPr anchor="t"/>
          <a:lstStyle>
            <a:lvl1pPr>
              <a:defRPr sz="3000">
                <a:solidFill>
                  <a:srgbClr val="003D79"/>
                </a:solidFill>
              </a:defRPr>
            </a:lvl1pPr>
          </a:lstStyle>
          <a:p>
            <a:r>
              <a:rPr lang="en-US" smtClean="0"/>
              <a:t>Click to edit Master title style</a:t>
            </a:r>
            <a:endParaRPr lang="en-US" dirty="0"/>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smtClean="0"/>
              <a:t>Click to edit Master subtitle style</a:t>
            </a:r>
            <a:endParaRPr lang="en-US" dirty="0"/>
          </a:p>
        </p:txBody>
      </p:sp>
      <p:sp>
        <p:nvSpPr>
          <p:cNvPr id="5" name="TextBox 4"/>
          <p:cNvSpPr txBox="1"/>
          <p:nvPr userDrawn="1"/>
        </p:nvSpPr>
        <p:spPr bwMode="gray">
          <a:xfrm>
            <a:off x="6729169" y="6696045"/>
            <a:ext cx="2343150" cy="184666"/>
          </a:xfrm>
          <a:prstGeom prst="rect">
            <a:avLst/>
          </a:prstGeom>
          <a:noFill/>
        </p:spPr>
        <p:txBody>
          <a:bodyPr wrap="square" rtlCol="0">
            <a:spAutoFit/>
          </a:bodyPr>
          <a:lstStyle/>
          <a:p>
            <a:pPr algn="r" fontAlgn="base">
              <a:spcBef>
                <a:spcPct val="0"/>
              </a:spcBef>
              <a:spcAft>
                <a:spcPct val="40000"/>
              </a:spcAft>
            </a:pPr>
            <a:r>
              <a:rPr lang="en-US" sz="600" dirty="0" smtClean="0">
                <a:solidFill>
                  <a:srgbClr val="C0C0C0">
                    <a:lumMod val="75000"/>
                  </a:srgbClr>
                </a:solidFill>
              </a:rPr>
              <a:t>© 2009 VMware Inc. All rights reserved</a:t>
            </a:r>
          </a:p>
        </p:txBody>
      </p:sp>
      <p:sp>
        <p:nvSpPr>
          <p:cNvPr id="7" name="Rectangle 4"/>
          <p:cNvSpPr txBox="1">
            <a:spLocks noChangeArrowheads="1"/>
          </p:cNvSpPr>
          <p:nvPr userDrawn="1"/>
        </p:nvSpPr>
        <p:spPr bwMode="white">
          <a:xfrm>
            <a:off x="224584" y="6393782"/>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spcAft>
                <a:spcPct val="0"/>
              </a:spcAft>
              <a:defRPr sz="1200" b="1">
                <a:solidFill>
                  <a:srgbClr val="FFFFFF"/>
                </a:solidFill>
              </a:defRPr>
            </a:lvl1pPr>
          </a:lstStyle>
          <a:p>
            <a:pPr fontAlgn="base">
              <a:spcBef>
                <a:spcPct val="0"/>
              </a:spcBef>
              <a:defRPr/>
            </a:pPr>
            <a:r>
              <a:rPr lang="en-US" dirty="0" smtClean="0"/>
              <a:t>Confidential</a:t>
            </a:r>
            <a:endParaRPr lang="en-US" dirty="0"/>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SzPct val="115000"/>
              <a:buFont typeface="Wingdings" pitchFamily="2" charset="2"/>
              <a:buChar char="§"/>
              <a:defRPr/>
            </a:lvl1pPr>
            <a:lvl2pPr>
              <a:buSzPct val="110000"/>
              <a:buFont typeface="Arial" pitchFamily="34" charset="0"/>
              <a:buChar char="•"/>
              <a:defRPr/>
            </a:lvl2pPr>
            <a:lvl3pPr>
              <a:buSzPct val="110000"/>
              <a:buFont typeface="Arial" pitchFamily="34" charset="0"/>
              <a:buChar char="•"/>
              <a:defRPr/>
            </a:lvl3pPr>
            <a:lvl4pPr>
              <a:buSzPct val="110000"/>
              <a:buFont typeface="Arial" pitchFamily="34" charset="0"/>
              <a:buChar char="•"/>
              <a:defRPr/>
            </a:lvl4pPr>
            <a:lvl5pPr>
              <a:buSzPct val="110000"/>
              <a:buFont typeface="Arial"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9808" y="784226"/>
            <a:ext cx="7722870"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email"/>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727710" y="2210435"/>
            <a:ext cx="7592568" cy="3748405"/>
          </a:xfrm>
        </p:spPr>
        <p:txBody>
          <a:bodyPr/>
          <a:lstStyle>
            <a:lvl1pPr marL="182880">
              <a:buFont typeface="Wingdings" pitchFamily="2" charset="2"/>
              <a:buChar cha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email"/>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smtClean="0"/>
              <a:t>Click to edit Master text styles</a:t>
            </a:r>
          </a:p>
        </p:txBody>
      </p:sp>
    </p:spTree>
  </p:cSld>
  <p:clrMapOvr>
    <a:masterClrMapping/>
  </p:clrMapOvr>
  <p:transition>
    <p:fade/>
  </p:transition>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Font typeface="Wingdings" pitchFamily="2" charset="2"/>
              <a:buChar cha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402336" y="330200"/>
            <a:ext cx="8436864" cy="533400"/>
          </a:xfrm>
        </p:spPr>
        <p:txBody>
          <a:bodyPr anchor="t"/>
          <a:lstStyle>
            <a:lvl1pPr>
              <a:defRPr sz="3000">
                <a:solidFill>
                  <a:srgbClr val="003D79"/>
                </a:solidFill>
              </a:defRPr>
            </a:lvl1pPr>
          </a:lstStyle>
          <a:p>
            <a:r>
              <a:rPr lang="en-US" smtClean="0"/>
              <a:t>Click to edit Master title style</a:t>
            </a:r>
            <a:endParaRPr lang="en-US" dirty="0"/>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smtClean="0"/>
              <a:t>Click to edit Master subtitle style</a:t>
            </a:r>
            <a:endParaRPr lang="en-US" dirty="0"/>
          </a:p>
        </p:txBody>
      </p:sp>
      <p:sp>
        <p:nvSpPr>
          <p:cNvPr id="5" name="TextBox 4"/>
          <p:cNvSpPr txBox="1"/>
          <p:nvPr userDrawn="1"/>
        </p:nvSpPr>
        <p:spPr bwMode="gray">
          <a:xfrm>
            <a:off x="6729169" y="6696045"/>
            <a:ext cx="2343150" cy="184666"/>
          </a:xfrm>
          <a:prstGeom prst="rect">
            <a:avLst/>
          </a:prstGeom>
          <a:noFill/>
        </p:spPr>
        <p:txBody>
          <a:bodyPr wrap="square" rtlCol="0">
            <a:spAutoFit/>
          </a:bodyPr>
          <a:lstStyle/>
          <a:p>
            <a:pPr algn="r" fontAlgn="base">
              <a:spcBef>
                <a:spcPct val="0"/>
              </a:spcBef>
              <a:spcAft>
                <a:spcPct val="40000"/>
              </a:spcAft>
            </a:pPr>
            <a:r>
              <a:rPr lang="en-US" sz="600" dirty="0" smtClean="0">
                <a:solidFill>
                  <a:srgbClr val="C0C0C0">
                    <a:lumMod val="75000"/>
                  </a:srgbClr>
                </a:solidFill>
              </a:rPr>
              <a:t>© 2010 VMware Inc. All rights reserved</a:t>
            </a:r>
          </a:p>
        </p:txBody>
      </p:sp>
      <p:sp>
        <p:nvSpPr>
          <p:cNvPr id="7" name="Rectangle 4"/>
          <p:cNvSpPr txBox="1">
            <a:spLocks noChangeArrowheads="1"/>
          </p:cNvSpPr>
          <p:nvPr userDrawn="1"/>
        </p:nvSpPr>
        <p:spPr bwMode="white">
          <a:xfrm>
            <a:off x="224584" y="6393782"/>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spcAft>
                <a:spcPct val="0"/>
              </a:spcAft>
              <a:defRPr sz="1200" b="1">
                <a:solidFill>
                  <a:srgbClr val="FFFFFF"/>
                </a:solidFill>
              </a:defRPr>
            </a:lvl1pPr>
          </a:lstStyle>
          <a:p>
            <a:pPr fontAlgn="base">
              <a:spcBef>
                <a:spcPct val="0"/>
              </a:spcBef>
              <a:defRPr/>
            </a:pPr>
            <a:r>
              <a:rPr lang="en-US" dirty="0" smtClean="0"/>
              <a:t>Confidential</a:t>
            </a:r>
            <a:endParaRPr lang="en-US" dirty="0"/>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SzPct val="115000"/>
              <a:buFont typeface="Wingdings" pitchFamily="2" charset="2"/>
              <a:buChar char="§"/>
              <a:defRPr/>
            </a:lvl1pPr>
            <a:lvl2pPr>
              <a:buSzPct val="110000"/>
              <a:buFont typeface="Arial" pitchFamily="34" charset="0"/>
              <a:buChar char="•"/>
              <a:defRPr/>
            </a:lvl2pPr>
            <a:lvl3pPr>
              <a:buSzPct val="110000"/>
              <a:buFont typeface="Arial" pitchFamily="34" charset="0"/>
              <a:buChar char="•"/>
              <a:defRPr/>
            </a:lvl3pPr>
            <a:lvl4pPr>
              <a:buSzPct val="110000"/>
              <a:buFont typeface="Arial" pitchFamily="34" charset="0"/>
              <a:buChar char="•"/>
              <a:defRPr/>
            </a:lvl4pPr>
            <a:lvl5pPr>
              <a:buSzPct val="110000"/>
              <a:buFont typeface="Arial"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9808" y="784226"/>
            <a:ext cx="7722870"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727710" y="2210435"/>
            <a:ext cx="7592568" cy="3748405"/>
          </a:xfrm>
        </p:spPr>
        <p:txBody>
          <a:bodyPr/>
          <a:lstStyle>
            <a:lvl1pPr marL="182880">
              <a:buFont typeface="Wingdings" pitchFamily="2" charset="2"/>
              <a:buChar cha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smtClean="0"/>
              <a:t>Click to edit Master text styles</a:t>
            </a:r>
          </a:p>
        </p:txBody>
      </p:sp>
    </p:spTree>
  </p:cSld>
  <p:clrMapOvr>
    <a:masterClrMapping/>
  </p:clrMapOvr>
  <p:transition>
    <p:fade/>
  </p:transition>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Font typeface="Wingdings" pitchFamily="2" charset="2"/>
              <a:buChar cha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18288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strips dir="rd"/>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p:strips dir="rd"/>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402336" y="330200"/>
            <a:ext cx="8436864"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729169" y="6696045"/>
            <a:ext cx="2343150" cy="184666"/>
          </a:xfrm>
          <a:prstGeom prst="rect">
            <a:avLst/>
          </a:prstGeom>
          <a:noFill/>
        </p:spPr>
        <p:txBody>
          <a:bodyPr wrap="square" rtlCol="0">
            <a:spAutoFit/>
          </a:bodyPr>
          <a:lstStyle/>
          <a:p>
            <a:pPr algn="r" fontAlgn="base">
              <a:spcBef>
                <a:spcPct val="0"/>
              </a:spcBef>
              <a:spcAft>
                <a:spcPct val="40000"/>
              </a:spcAft>
            </a:pPr>
            <a:r>
              <a:rPr lang="en-US" sz="600" dirty="0" smtClean="0">
                <a:solidFill>
                  <a:srgbClr val="C0C0C0">
                    <a:lumMod val="75000"/>
                  </a:srgbClr>
                </a:solidFill>
              </a:rPr>
              <a:t>© 2009 VMware Inc. All rights reserved</a:t>
            </a:r>
          </a:p>
        </p:txBody>
      </p:sp>
      <p:sp>
        <p:nvSpPr>
          <p:cNvPr id="7" name="Rectangle 4"/>
          <p:cNvSpPr txBox="1">
            <a:spLocks noChangeArrowheads="1"/>
          </p:cNvSpPr>
          <p:nvPr userDrawn="1"/>
        </p:nvSpPr>
        <p:spPr bwMode="white">
          <a:xfrm>
            <a:off x="224584" y="6393782"/>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spcAft>
                <a:spcPct val="0"/>
              </a:spcAft>
              <a:defRPr sz="1200" b="1">
                <a:solidFill>
                  <a:srgbClr val="FFFFFF"/>
                </a:solidFill>
              </a:defRPr>
            </a:lvl1pPr>
          </a:lstStyle>
          <a:p>
            <a:pPr fontAlgn="base">
              <a:spcBef>
                <a:spcPct val="0"/>
              </a:spcBef>
              <a:defRPr/>
            </a:pPr>
            <a:r>
              <a:rPr lang="en-US" dirty="0" smtClean="0"/>
              <a:t>Confidential</a:t>
            </a:r>
            <a:endParaRPr lang="en-US" dirty="0"/>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SzPct val="115000"/>
              <a:buFont typeface="Wingdings" pitchFamily="2" charset="2"/>
              <a:buChar char="§"/>
              <a:defRPr/>
            </a:lvl1pPr>
            <a:lvl2pPr>
              <a:buSzPct val="110000"/>
              <a:buFont typeface="Arial" pitchFamily="34" charset="0"/>
              <a:buChar char="•"/>
              <a:defRPr/>
            </a:lvl2pPr>
            <a:lvl3pPr>
              <a:buSzPct val="110000"/>
              <a:buFont typeface="Arial" pitchFamily="34" charset="0"/>
              <a:buChar char="•"/>
              <a:defRPr/>
            </a:lvl3pPr>
            <a:lvl4pPr>
              <a:buSzPct val="110000"/>
              <a:buFont typeface="Arial" pitchFamily="34" charset="0"/>
              <a:buChar char="•"/>
              <a:defRPr/>
            </a:lvl4pPr>
            <a:lvl5pPr>
              <a:buSzPct val="110000"/>
              <a:buFont typeface="Arial" pitchFamily="34" charset="0"/>
              <a:buChar char="•"/>
              <a:defRPr/>
            </a:lvl5p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9808" y="784226"/>
            <a:ext cx="7722870"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727710" y="2210435"/>
            <a:ext cx="7592568" cy="3748405"/>
          </a:xfrm>
        </p:spPr>
        <p:txBody>
          <a:bodyPr/>
          <a:lstStyle>
            <a:lvl1pPr marL="182880">
              <a:buFont typeface="Wingdings" pitchFamily="2" charset="2"/>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Font typeface="Wingdings" pitchFamily="2" charset="2"/>
              <a:buChar cha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18288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strips dir="rd"/>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402336" y="330200"/>
            <a:ext cx="8436864"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729169" y="6696045"/>
            <a:ext cx="2343150" cy="184666"/>
          </a:xfrm>
          <a:prstGeom prst="rect">
            <a:avLst/>
          </a:prstGeom>
          <a:noFill/>
        </p:spPr>
        <p:txBody>
          <a:bodyPr wrap="square" rtlCol="0">
            <a:spAutoFit/>
          </a:bodyPr>
          <a:lstStyle/>
          <a:p>
            <a:pPr algn="r" fontAlgn="base">
              <a:spcBef>
                <a:spcPct val="0"/>
              </a:spcBef>
              <a:spcAft>
                <a:spcPct val="40000"/>
              </a:spcAft>
            </a:pPr>
            <a:r>
              <a:rPr lang="en-US" sz="600" dirty="0" smtClean="0">
                <a:solidFill>
                  <a:srgbClr val="C0C0C0">
                    <a:lumMod val="75000"/>
                  </a:srgbClr>
                </a:solidFill>
              </a:rPr>
              <a:t>© 2009 VMware Inc. All rights reserved</a:t>
            </a:r>
          </a:p>
        </p:txBody>
      </p:sp>
      <p:sp>
        <p:nvSpPr>
          <p:cNvPr id="7" name="Rectangle 4"/>
          <p:cNvSpPr txBox="1">
            <a:spLocks noChangeArrowheads="1"/>
          </p:cNvSpPr>
          <p:nvPr userDrawn="1"/>
        </p:nvSpPr>
        <p:spPr bwMode="white">
          <a:xfrm>
            <a:off x="224584" y="6393782"/>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spcAft>
                <a:spcPct val="0"/>
              </a:spcAft>
              <a:defRPr sz="1200" b="1">
                <a:solidFill>
                  <a:srgbClr val="FFFFFF"/>
                </a:solidFill>
              </a:defRPr>
            </a:lvl1pPr>
          </a:lstStyle>
          <a:p>
            <a:pPr fontAlgn="base">
              <a:spcBef>
                <a:spcPct val="0"/>
              </a:spcBef>
              <a:defRPr/>
            </a:pPr>
            <a:r>
              <a:rPr lang="en-US" dirty="0" smtClean="0"/>
              <a:t>Confidential</a:t>
            </a:r>
            <a:endParaRPr lang="en-US" dirty="0"/>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SzPct val="115000"/>
              <a:buFont typeface="Wingdings" pitchFamily="2" charset="2"/>
              <a:buChar char="§"/>
              <a:defRPr/>
            </a:lvl1pPr>
            <a:lvl2pPr>
              <a:buSzPct val="110000"/>
              <a:buFont typeface="Arial" pitchFamily="34" charset="0"/>
              <a:buChar char="•"/>
              <a:defRPr/>
            </a:lvl2pPr>
            <a:lvl3pPr>
              <a:buSzPct val="110000"/>
              <a:buFont typeface="Arial" pitchFamily="34" charset="0"/>
              <a:buChar char="•"/>
              <a:defRPr/>
            </a:lvl3pPr>
            <a:lvl4pPr>
              <a:buSzPct val="110000"/>
              <a:buFont typeface="Arial" pitchFamily="34" charset="0"/>
              <a:buChar char="•"/>
              <a:defRPr/>
            </a:lvl4pPr>
            <a:lvl5pPr>
              <a:buSzPct val="110000"/>
              <a:buFont typeface="Arial" pitchFamily="34" charset="0"/>
              <a:buChar char="•"/>
              <a:defRPr/>
            </a:lvl5p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9808" y="784226"/>
            <a:ext cx="7722870"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727710" y="2210435"/>
            <a:ext cx="7592568" cy="3748405"/>
          </a:xfrm>
        </p:spPr>
        <p:txBody>
          <a:bodyPr/>
          <a:lstStyle>
            <a:lvl1pPr marL="182880">
              <a:buFont typeface="Wingdings" pitchFamily="2" charset="2"/>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Font typeface="Wingdings" pitchFamily="2" charset="2"/>
              <a:buChar cha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402336" y="330200"/>
            <a:ext cx="8436864"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729169" y="6696045"/>
            <a:ext cx="2343150" cy="184666"/>
          </a:xfrm>
          <a:prstGeom prst="rect">
            <a:avLst/>
          </a:prstGeom>
          <a:noFill/>
        </p:spPr>
        <p:txBody>
          <a:bodyPr wrap="square" rtlCol="0">
            <a:spAutoFit/>
          </a:bodyPr>
          <a:lstStyle/>
          <a:p>
            <a:pPr algn="r" fontAlgn="base">
              <a:spcBef>
                <a:spcPct val="0"/>
              </a:spcBef>
              <a:spcAft>
                <a:spcPct val="40000"/>
              </a:spcAft>
            </a:pPr>
            <a:r>
              <a:rPr lang="en-US" sz="600" dirty="0" smtClean="0">
                <a:solidFill>
                  <a:srgbClr val="C0C0C0">
                    <a:lumMod val="75000"/>
                  </a:srgbClr>
                </a:solidFill>
              </a:rPr>
              <a:t>© 2009 VMware Inc. All rights reserved</a:t>
            </a:r>
          </a:p>
        </p:txBody>
      </p:sp>
      <p:sp>
        <p:nvSpPr>
          <p:cNvPr id="7" name="Rectangle 4"/>
          <p:cNvSpPr txBox="1">
            <a:spLocks noChangeArrowheads="1"/>
          </p:cNvSpPr>
          <p:nvPr userDrawn="1"/>
        </p:nvSpPr>
        <p:spPr bwMode="white">
          <a:xfrm>
            <a:off x="224584" y="6393782"/>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spcAft>
                <a:spcPct val="0"/>
              </a:spcAft>
              <a:defRPr sz="1200" b="1">
                <a:solidFill>
                  <a:srgbClr val="FFFFFF"/>
                </a:solidFill>
              </a:defRPr>
            </a:lvl1pPr>
          </a:lstStyle>
          <a:p>
            <a:pPr fontAlgn="base">
              <a:spcBef>
                <a:spcPct val="0"/>
              </a:spcBef>
              <a:defRPr/>
            </a:pPr>
            <a:r>
              <a:rPr lang="en-US" dirty="0" smtClean="0"/>
              <a:t>Confidential</a:t>
            </a:r>
            <a:endParaRPr lang="en-US" dirty="0"/>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SzPct val="115000"/>
              <a:buFont typeface="Wingdings" pitchFamily="2" charset="2"/>
              <a:buChar char="§"/>
              <a:defRPr/>
            </a:lvl1pPr>
            <a:lvl2pPr>
              <a:buSzPct val="110000"/>
              <a:buFont typeface="Arial" pitchFamily="34" charset="0"/>
              <a:buChar char="•"/>
              <a:defRPr/>
            </a:lvl2pPr>
            <a:lvl3pPr>
              <a:buSzPct val="110000"/>
              <a:buFont typeface="Arial" pitchFamily="34" charset="0"/>
              <a:buChar char="•"/>
              <a:defRPr/>
            </a:lvl3pPr>
            <a:lvl4pPr>
              <a:buSzPct val="110000"/>
              <a:buFont typeface="Arial" pitchFamily="34" charset="0"/>
              <a:buChar char="•"/>
              <a:defRPr/>
            </a:lvl4pPr>
            <a:lvl5pPr>
              <a:buSzPct val="110000"/>
              <a:buFont typeface="Arial" pitchFamily="34" charset="0"/>
              <a:buChar char="•"/>
              <a:defRPr/>
            </a:lvl5p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9808" y="784226"/>
            <a:ext cx="7722870"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727710" y="2210435"/>
            <a:ext cx="7592568" cy="3748405"/>
          </a:xfrm>
        </p:spPr>
        <p:txBody>
          <a:bodyPr/>
          <a:lstStyle>
            <a:lvl1pPr marL="182880">
              <a:buFont typeface="Wingdings" pitchFamily="2" charset="2"/>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Font typeface="Wingdings" pitchFamily="2" charset="2"/>
              <a:buChar cha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402336" y="330200"/>
            <a:ext cx="8436864"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729169" y="6696045"/>
            <a:ext cx="2343150" cy="184666"/>
          </a:xfrm>
          <a:prstGeom prst="rect">
            <a:avLst/>
          </a:prstGeom>
          <a:noFill/>
        </p:spPr>
        <p:txBody>
          <a:bodyPr wrap="square" rtlCol="0">
            <a:spAutoFit/>
          </a:bodyPr>
          <a:lstStyle/>
          <a:p>
            <a:pPr algn="r" fontAlgn="base">
              <a:spcBef>
                <a:spcPct val="0"/>
              </a:spcBef>
              <a:spcAft>
                <a:spcPct val="40000"/>
              </a:spcAft>
            </a:pPr>
            <a:r>
              <a:rPr lang="en-US" sz="600" dirty="0" smtClean="0">
                <a:solidFill>
                  <a:srgbClr val="C0C0C0">
                    <a:lumMod val="75000"/>
                  </a:srgbClr>
                </a:solidFill>
              </a:rPr>
              <a:t>© 2009 VMware Inc. All rights reserved</a:t>
            </a:r>
          </a:p>
        </p:txBody>
      </p:sp>
      <p:sp>
        <p:nvSpPr>
          <p:cNvPr id="7" name="Rectangle 4"/>
          <p:cNvSpPr txBox="1">
            <a:spLocks noChangeArrowheads="1"/>
          </p:cNvSpPr>
          <p:nvPr userDrawn="1"/>
        </p:nvSpPr>
        <p:spPr bwMode="white">
          <a:xfrm>
            <a:off x="224584" y="6393782"/>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spcAft>
                <a:spcPct val="0"/>
              </a:spcAft>
              <a:defRPr sz="1200" b="1">
                <a:solidFill>
                  <a:srgbClr val="FFFFFF"/>
                </a:solidFill>
              </a:defRPr>
            </a:lvl1pPr>
          </a:lstStyle>
          <a:p>
            <a:pPr fontAlgn="base">
              <a:spcBef>
                <a:spcPct val="0"/>
              </a:spcBef>
              <a:defRPr/>
            </a:pPr>
            <a:r>
              <a:rPr lang="en-US" dirty="0" smtClean="0"/>
              <a:t>Confidential</a:t>
            </a:r>
            <a:endParaRPr lang="en-US" dirty="0"/>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SzPct val="115000"/>
              <a:buFont typeface="Wingdings" pitchFamily="2" charset="2"/>
              <a:buChar char="§"/>
              <a:defRPr/>
            </a:lvl1pPr>
            <a:lvl2pPr>
              <a:buSzPct val="110000"/>
              <a:buFont typeface="Arial" pitchFamily="34" charset="0"/>
              <a:buChar char="•"/>
              <a:defRPr/>
            </a:lvl2pPr>
            <a:lvl3pPr>
              <a:buSzPct val="110000"/>
              <a:buFont typeface="Arial" pitchFamily="34" charset="0"/>
              <a:buChar char="•"/>
              <a:defRPr/>
            </a:lvl3pPr>
            <a:lvl4pPr>
              <a:buSzPct val="110000"/>
              <a:buFont typeface="Arial" pitchFamily="34" charset="0"/>
              <a:buChar char="•"/>
              <a:defRPr/>
            </a:lvl4pPr>
            <a:lvl5pPr>
              <a:buSzPct val="110000"/>
              <a:buFont typeface="Arial" pitchFamily="34" charset="0"/>
              <a:buChar char="•"/>
              <a:defRPr/>
            </a:lvl5p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9808" y="784226"/>
            <a:ext cx="7722870"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727710" y="2210435"/>
            <a:ext cx="7592568" cy="3748405"/>
          </a:xfrm>
        </p:spPr>
        <p:txBody>
          <a:bodyPr/>
          <a:lstStyle>
            <a:lvl1pPr marL="182880">
              <a:buFont typeface="Wingdings" pitchFamily="2" charset="2"/>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Font typeface="Wingdings" pitchFamily="2" charset="2"/>
              <a:buChar cha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393192" y="330200"/>
            <a:ext cx="8446008"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524625" y="6696045"/>
            <a:ext cx="2343150" cy="184666"/>
          </a:xfrm>
          <a:prstGeom prst="rect">
            <a:avLst/>
          </a:prstGeom>
          <a:noFill/>
        </p:spPr>
        <p:txBody>
          <a:bodyPr wrap="square" rtlCol="0">
            <a:spAutoFit/>
          </a:bodyPr>
          <a:lstStyle/>
          <a:p>
            <a:pPr algn="r" fontAlgn="base">
              <a:spcBef>
                <a:spcPct val="0"/>
              </a:spcBef>
              <a:spcAft>
                <a:spcPct val="40000"/>
              </a:spcAft>
            </a:pPr>
            <a:r>
              <a:rPr lang="en-US" sz="600" dirty="0">
                <a:solidFill>
                  <a:srgbClr val="C0C0C0">
                    <a:lumMod val="75000"/>
                  </a:srgbClr>
                </a:solidFill>
                <a:latin typeface="Arial"/>
                <a:ea typeface="ＭＳ Ｐゴシック"/>
              </a:rPr>
              <a:t>© 2010 VMware Inc. All rights reserved</a:t>
            </a:r>
          </a:p>
        </p:txBody>
      </p:sp>
    </p:spTree>
    <p:extLst>
      <p:ext uri="{BB962C8B-B14F-4D97-AF65-F5344CB8AC3E}">
        <p14:creationId xmlns:p14="http://schemas.microsoft.com/office/powerpoint/2010/main" val="1737793821"/>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dirty="0">
              <a:solidFill>
                <a:srgbClr val="333333"/>
              </a:solidFill>
              <a:latin typeface="Arial"/>
              <a:ea typeface="ＭＳ Ｐゴシック"/>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44022205"/>
      </p:ext>
    </p:extLst>
  </p:cSld>
  <p:clrMapOvr>
    <a:masterClrMapping/>
  </p:clrMapOvr>
  <p:transition>
    <p:fade/>
  </p:transition>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latin typeface="Arial"/>
              <a:ea typeface="ＭＳ Ｐゴシック"/>
            </a:endParaRPr>
          </a:p>
        </p:txBody>
      </p:sp>
    </p:spTree>
    <p:extLst>
      <p:ext uri="{BB962C8B-B14F-4D97-AF65-F5344CB8AC3E}">
        <p14:creationId xmlns:p14="http://schemas.microsoft.com/office/powerpoint/2010/main" val="1325223684"/>
      </p:ext>
    </p:extLst>
  </p:cSld>
  <p:clrMapOvr>
    <a:masterClrMapping/>
  </p:clrMapOvr>
  <p:transition>
    <p:fade/>
  </p:transition>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2336" y="784226"/>
            <a:ext cx="7704582"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latin typeface="Arial"/>
              <a:ea typeface="ＭＳ Ｐゴシック"/>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361950" y="2210435"/>
            <a:ext cx="7592568" cy="3748405"/>
          </a:xfrm>
        </p:spPr>
        <p:txBody>
          <a:bodyPr/>
          <a:lstStyle>
            <a:lvl1pPr>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051608732"/>
      </p:ext>
    </p:extLst>
  </p:cSld>
  <p:clrMapOvr>
    <a:masterClrMapping/>
  </p:clrMapOvr>
  <p:transition>
    <p:fade/>
  </p:transition>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latin typeface="Arial"/>
              <a:ea typeface="ＭＳ Ｐゴシック"/>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extLst>
      <p:ext uri="{BB962C8B-B14F-4D97-AF65-F5344CB8AC3E}">
        <p14:creationId xmlns:p14="http://schemas.microsoft.com/office/powerpoint/2010/main" val="3391310001"/>
      </p:ext>
    </p:extLst>
  </p:cSld>
  <p:clrMapOvr>
    <a:masterClrMapping/>
  </p:clrMapOvr>
  <p:transition>
    <p:fade/>
  </p:transition>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Clr>
                <a:schemeClr val="accent1">
                  <a:lumMod val="75000"/>
                </a:schemeClr>
              </a:buClr>
              <a:buFont typeface="Wingdings" pitchFamily="2" charset="2"/>
              <a:buChar cha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buClr>
                <a:schemeClr val="accent1">
                  <a:lumMod val="75000"/>
                </a:schemeClr>
              </a:buClr>
              <a:defRPr sz="2000"/>
            </a:lvl1pPr>
            <a:lvl2pPr>
              <a:buClr>
                <a:schemeClr val="accent1">
                  <a:lumMod val="75000"/>
                </a:schemeClr>
              </a:buClr>
              <a:defRPr sz="1800"/>
            </a:lvl2pPr>
            <a:lvl3pPr>
              <a:buClr>
                <a:schemeClr val="accent1">
                  <a:lumMod val="75000"/>
                </a:schemeClr>
              </a:buClr>
              <a:defRPr sz="1600"/>
            </a:lvl3pPr>
            <a:lvl4pPr>
              <a:buClr>
                <a:schemeClr val="accent1">
                  <a:lumMod val="75000"/>
                </a:schemeClr>
              </a:buClr>
              <a:defRPr sz="1600"/>
            </a:lvl4pPr>
            <a:lvl5pPr>
              <a:buClr>
                <a:schemeClr val="accent1">
                  <a:lumMod val="75000"/>
                </a:schemeClr>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latin typeface="Arial"/>
              <a:ea typeface="ＭＳ Ｐゴシック"/>
            </a:endParaRPr>
          </a:p>
        </p:txBody>
      </p:sp>
    </p:spTree>
    <p:extLst>
      <p:ext uri="{BB962C8B-B14F-4D97-AF65-F5344CB8AC3E}">
        <p14:creationId xmlns:p14="http://schemas.microsoft.com/office/powerpoint/2010/main" val="1226861922"/>
      </p:ext>
    </p:extLst>
  </p:cSld>
  <p:clrMapOvr>
    <a:masterClrMapping/>
  </p:clrMapOvr>
  <p:transition>
    <p:fade/>
  </p:transition>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402336" y="330200"/>
            <a:ext cx="8436864"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729169" y="6696045"/>
            <a:ext cx="2343150" cy="184666"/>
          </a:xfrm>
          <a:prstGeom prst="rect">
            <a:avLst/>
          </a:prstGeom>
          <a:noFill/>
        </p:spPr>
        <p:txBody>
          <a:bodyPr wrap="square" rtlCol="0">
            <a:spAutoFit/>
          </a:bodyPr>
          <a:lstStyle/>
          <a:p>
            <a:pPr algn="r" fontAlgn="base">
              <a:spcBef>
                <a:spcPct val="0"/>
              </a:spcBef>
              <a:spcAft>
                <a:spcPct val="40000"/>
              </a:spcAft>
            </a:pPr>
            <a:r>
              <a:rPr lang="en-US" sz="600" dirty="0">
                <a:solidFill>
                  <a:srgbClr val="C0C0C0">
                    <a:lumMod val="75000"/>
                  </a:srgbClr>
                </a:solidFill>
                <a:latin typeface="Arial" charset="0"/>
                <a:ea typeface="ＭＳ Ｐゴシック" pitchFamily="34" charset="-128"/>
              </a:rPr>
              <a:t>© 2010 VMware Inc. All rights reserved</a:t>
            </a:r>
          </a:p>
        </p:txBody>
      </p:sp>
    </p:spTree>
    <p:extLst>
      <p:ext uri="{BB962C8B-B14F-4D97-AF65-F5344CB8AC3E}">
        <p14:creationId xmlns:p14="http://schemas.microsoft.com/office/powerpoint/2010/main" val="2615557051"/>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352425" y="786384"/>
            <a:ext cx="8385048" cy="5010912"/>
          </a:xfrm>
        </p:spPr>
        <p:txBody>
          <a:bodyPr/>
          <a:lstStyle>
            <a:lvl1pPr marL="233363" indent="-233363">
              <a:buSzPct val="115000"/>
              <a:buFont typeface="Wingdings" pitchFamily="2" charset="2"/>
              <a:buChar char="§"/>
              <a:defRPr/>
            </a:lvl1pPr>
            <a:lvl2pPr>
              <a:buSzPct val="110000"/>
              <a:buFont typeface="Arial" pitchFamily="34" charset="0"/>
              <a:buChar char="•"/>
              <a:defRPr/>
            </a:lvl2pPr>
            <a:lvl3pPr>
              <a:buSzPct val="110000"/>
              <a:buFont typeface="Arial" pitchFamily="34" charset="0"/>
              <a:buChar char="•"/>
              <a:defRPr/>
            </a:lvl3pPr>
            <a:lvl4pPr>
              <a:buSzPct val="110000"/>
              <a:buFont typeface="Arial" pitchFamily="34" charset="0"/>
              <a:buChar char="•"/>
              <a:defRPr/>
            </a:lvl4pPr>
            <a:lvl5pPr>
              <a:buSzPct val="110000"/>
              <a:buFont typeface="Arial" pitchFamily="34" charset="0"/>
              <a:buChar char="•"/>
              <a:defRPr/>
            </a:lvl5p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501262572"/>
      </p:ext>
    </p:extLst>
  </p:cSld>
  <p:clrMapOvr>
    <a:masterClrMapping/>
  </p:clrMapOvr>
  <p:transition>
    <p:fade/>
  </p:transition>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3596842109"/>
      </p:ext>
    </p:extLst>
  </p:cSld>
  <p:clrMapOvr>
    <a:masterClrMapping/>
  </p:clrMapOvr>
  <p:transition>
    <p:fade/>
  </p:transition>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9808" y="784226"/>
            <a:ext cx="7722870" cy="1079626"/>
          </a:xfrm>
        </p:spPr>
        <p:txBody>
          <a:bodyPr anchor="b"/>
          <a:lstStyle>
            <a:lvl1pPr algn="l">
              <a:defRPr sz="3000">
                <a:solidFill>
                  <a:srgbClr val="003D79"/>
                </a:solidFill>
              </a:defRPr>
            </a:lvl1pPr>
          </a:lstStyle>
          <a:p>
            <a:r>
              <a:rPr lang="en-US" dirty="0" smtClean="0"/>
              <a:t>Agenda</a:t>
            </a:r>
            <a:endParaRPr lang="en-US" dirty="0"/>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727710" y="2210435"/>
            <a:ext cx="7592568" cy="3748405"/>
          </a:xfrm>
        </p:spPr>
        <p:txBody>
          <a:bodyPr/>
          <a:lstStyle>
            <a:lvl1pPr marL="182880">
              <a:buFont typeface="Wingdings" pitchFamily="2" charset="2"/>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26737990"/>
      </p:ext>
    </p:extLst>
  </p:cSld>
  <p:clrMapOvr>
    <a:masterClrMapping/>
  </p:clrMapOvr>
  <p:transition>
    <p:fade/>
  </p:transition>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extLst>
      <p:ext uri="{BB962C8B-B14F-4D97-AF65-F5344CB8AC3E}">
        <p14:creationId xmlns:p14="http://schemas.microsoft.com/office/powerpoint/2010/main" val="1392908744"/>
      </p:ext>
    </p:extLst>
  </p:cSld>
  <p:clrMapOvr>
    <a:masterClrMapping/>
  </p:clrMapOvr>
  <p:transition>
    <p:fade/>
  </p:transition>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Font typeface="Wingdings" pitchFamily="2" charset="2"/>
              <a:buChar cha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413811919"/>
      </p:ext>
    </p:extLst>
  </p:cSld>
  <p:clrMapOvr>
    <a:masterClrMapping/>
  </p:clrMapOvr>
  <p:transition>
    <p:fade/>
  </p:transition>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xfrm>
            <a:off x="6629400" y="6567488"/>
            <a:ext cx="1981200" cy="214312"/>
          </a:xfrm>
          <a:prstGeom prst="rect">
            <a:avLst/>
          </a:prstGeom>
          <a:ln/>
        </p:spPr>
        <p:txBody>
          <a:bodyPr/>
          <a:lstStyle>
            <a:lvl1pPr>
              <a:defRPr/>
            </a:lvl1pPr>
          </a:lstStyle>
          <a:p>
            <a:pPr algn="ctr" fontAlgn="base">
              <a:spcBef>
                <a:spcPct val="0"/>
              </a:spcBef>
              <a:spcAft>
                <a:spcPct val="40000"/>
              </a:spcAft>
              <a:defRPr/>
            </a:pPr>
            <a:endParaRPr lang="en-US" sz="2400" dirty="0">
              <a:solidFill>
                <a:srgbClr val="0095D3"/>
              </a:solidFill>
              <a:latin typeface="Arial" charset="0"/>
              <a:ea typeface="ＭＳ Ｐゴシック" pitchFamily="34" charset="-128"/>
            </a:endParaRPr>
          </a:p>
        </p:txBody>
      </p:sp>
      <p:sp>
        <p:nvSpPr>
          <p:cNvPr id="3" name="Rectangle 6"/>
          <p:cNvSpPr>
            <a:spLocks noGrp="1" noChangeArrowheads="1"/>
          </p:cNvSpPr>
          <p:nvPr>
            <p:ph type="sldNum" sz="quarter" idx="11"/>
          </p:nvPr>
        </p:nvSpPr>
        <p:spPr>
          <a:xfrm>
            <a:off x="8831263" y="6534150"/>
            <a:ext cx="169862" cy="260350"/>
          </a:xfrm>
          <a:prstGeom prst="rect">
            <a:avLst/>
          </a:prstGeom>
          <a:ln/>
        </p:spPr>
        <p:txBody>
          <a:bodyPr/>
          <a:lstStyle>
            <a:lvl1pPr>
              <a:defRPr/>
            </a:lvl1pPr>
          </a:lstStyle>
          <a:p>
            <a:pPr algn="ctr" fontAlgn="base">
              <a:spcBef>
                <a:spcPct val="0"/>
              </a:spcBef>
              <a:spcAft>
                <a:spcPct val="40000"/>
              </a:spcAft>
              <a:defRPr/>
            </a:pPr>
            <a:fld id="{17C09F13-F442-4D81-8D38-E72DB95D9AA0}" type="slidenum">
              <a:rPr lang="en-US" sz="2400">
                <a:solidFill>
                  <a:srgbClr val="0095D3"/>
                </a:solidFill>
                <a:latin typeface="Arial" charset="0"/>
                <a:ea typeface="ＭＳ Ｐゴシック" pitchFamily="34" charset="-128"/>
              </a:rPr>
              <a:pPr algn="ctr" fontAlgn="base">
                <a:spcBef>
                  <a:spcPct val="0"/>
                </a:spcBef>
                <a:spcAft>
                  <a:spcPct val="40000"/>
                </a:spcAft>
                <a:defRPr/>
              </a:pPr>
              <a:t>‹#›</a:t>
            </a:fld>
            <a:endParaRPr lang="en-US" sz="2400" dirty="0">
              <a:solidFill>
                <a:srgbClr val="0095D3"/>
              </a:solidFill>
              <a:latin typeface="Arial" charset="0"/>
              <a:ea typeface="ＭＳ Ｐゴシック" pitchFamily="34" charset="-128"/>
            </a:endParaRPr>
          </a:p>
        </p:txBody>
      </p:sp>
    </p:spTree>
    <p:extLst>
      <p:ext uri="{BB962C8B-B14F-4D97-AF65-F5344CB8AC3E}">
        <p14:creationId xmlns:p14="http://schemas.microsoft.com/office/powerpoint/2010/main" val="149988017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381000" y="330200"/>
            <a:ext cx="8382000" cy="533400"/>
          </a:xfrm>
        </p:spPr>
        <p:txBody>
          <a:bodyPr/>
          <a:lstStyle>
            <a:lvl1pPr>
              <a:defRPr sz="3000">
                <a:solidFill>
                  <a:schemeClr val="tx1"/>
                </a:solidFill>
              </a:defRPr>
            </a:lvl1pPr>
          </a:lstStyle>
          <a:p>
            <a:r>
              <a:rPr lang="en-US" smtClean="0"/>
              <a:t>Click to edit Master title style</a:t>
            </a:r>
            <a:endParaRPr lang="en-US"/>
          </a:p>
        </p:txBody>
      </p:sp>
      <p:sp>
        <p:nvSpPr>
          <p:cNvPr id="71683" name="Rectangle 3"/>
          <p:cNvSpPr>
            <a:spLocks noGrp="1" noChangeArrowheads="1"/>
          </p:cNvSpPr>
          <p:nvPr>
            <p:ph type="subTitle" idx="1"/>
          </p:nvPr>
        </p:nvSpPr>
        <p:spPr>
          <a:xfrm>
            <a:off x="381000" y="1095375"/>
            <a:ext cx="8382000" cy="1295400"/>
          </a:xfrm>
        </p:spPr>
        <p:txBody>
          <a:bodyPr/>
          <a:lstStyle>
            <a:lvl1pPr>
              <a:defRPr sz="1800" b="0" i="1"/>
            </a:lvl1pPr>
          </a:lstStyle>
          <a:p>
            <a:r>
              <a:rPr lang="en-US" smtClean="0"/>
              <a:t>Click to edit Master subtitle style</a:t>
            </a:r>
            <a:endParaRPr lang="en-US"/>
          </a:p>
        </p:txBody>
      </p:sp>
    </p:spTree>
    <p:extLst>
      <p:ext uri="{BB962C8B-B14F-4D97-AF65-F5344CB8AC3E}">
        <p14:creationId xmlns:p14="http://schemas.microsoft.com/office/powerpoint/2010/main" val="2858889414"/>
      </p:ext>
    </p:extLst>
  </p:cSld>
  <p:clrMapOvr>
    <a:masterClrMapping/>
  </p:clrMapOvr>
  <p:transition>
    <p:wipe dir="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fld id="{493DF069-BC54-4277-BBBD-BFF4B379D785}" type="slidenum">
              <a:rPr lang="en-GB" smtClean="0">
                <a:solidFill>
                  <a:srgbClr val="FFFFFF"/>
                </a:solidFill>
                <a:latin typeface="Arial"/>
                <a:ea typeface="ＭＳ Ｐゴシック"/>
              </a:rPr>
              <a:pPr/>
              <a:t>‹#›</a:t>
            </a:fld>
            <a:endParaRPr lang="en-GB">
              <a:solidFill>
                <a:srgbClr val="FFFFFF"/>
              </a:solidFill>
              <a:latin typeface="Arial"/>
              <a:ea typeface="ＭＳ Ｐゴシック"/>
            </a:endParaRPr>
          </a:p>
        </p:txBody>
      </p:sp>
    </p:spTree>
    <p:extLst>
      <p:ext uri="{BB962C8B-B14F-4D97-AF65-F5344CB8AC3E}">
        <p14:creationId xmlns:p14="http://schemas.microsoft.com/office/powerpoint/2010/main" val="930443515"/>
      </p:ext>
    </p:extLst>
  </p:cSld>
  <p:clrMapOvr>
    <a:masterClrMapping/>
  </p:clrMapOvr>
  <p:transition>
    <p:strips dir="rd"/>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fld id="{493DF069-BC54-4277-BBBD-BFF4B379D785}" type="slidenum">
              <a:rPr lang="en-GB" smtClean="0">
                <a:solidFill>
                  <a:srgbClr val="FFFFFF"/>
                </a:solidFill>
                <a:latin typeface="Arial"/>
                <a:ea typeface="ＭＳ Ｐゴシック"/>
              </a:rPr>
              <a:pPr/>
              <a:t>‹#›</a:t>
            </a:fld>
            <a:endParaRPr lang="en-GB">
              <a:solidFill>
                <a:srgbClr val="FFFFFF"/>
              </a:solidFill>
              <a:latin typeface="Arial"/>
              <a:ea typeface="ＭＳ Ｐゴシック"/>
            </a:endParaRPr>
          </a:p>
        </p:txBody>
      </p:sp>
    </p:spTree>
    <p:extLst>
      <p:ext uri="{BB962C8B-B14F-4D97-AF65-F5344CB8AC3E}">
        <p14:creationId xmlns:p14="http://schemas.microsoft.com/office/powerpoint/2010/main" val="752967976"/>
      </p:ext>
    </p:extLst>
  </p:cSld>
  <p:clrMapOvr>
    <a:masterClrMapping/>
  </p:clrMapOvr>
  <p:transition>
    <p:strips dir="rd"/>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784225"/>
            <a:ext cx="4114800" cy="5235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784225"/>
            <a:ext cx="4114800" cy="5235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fld id="{493DF069-BC54-4277-BBBD-BFF4B379D785}" type="slidenum">
              <a:rPr lang="en-GB" smtClean="0">
                <a:solidFill>
                  <a:srgbClr val="FFFFFF"/>
                </a:solidFill>
                <a:latin typeface="Arial"/>
                <a:ea typeface="ＭＳ Ｐゴシック"/>
              </a:rPr>
              <a:pPr/>
              <a:t>‹#›</a:t>
            </a:fld>
            <a:endParaRPr lang="en-GB">
              <a:solidFill>
                <a:srgbClr val="FFFFFF"/>
              </a:solidFill>
              <a:latin typeface="Arial"/>
              <a:ea typeface="ＭＳ Ｐゴシック"/>
            </a:endParaRPr>
          </a:p>
        </p:txBody>
      </p:sp>
    </p:spTree>
    <p:extLst>
      <p:ext uri="{BB962C8B-B14F-4D97-AF65-F5344CB8AC3E}">
        <p14:creationId xmlns:p14="http://schemas.microsoft.com/office/powerpoint/2010/main" val="4115475877"/>
      </p:ext>
    </p:extLst>
  </p:cSld>
  <p:clrMapOvr>
    <a:masterClrMapping/>
  </p:clrMapOvr>
  <p:transition>
    <p:strips dir="rd"/>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fld id="{493DF069-BC54-4277-BBBD-BFF4B379D785}" type="slidenum">
              <a:rPr lang="en-GB" smtClean="0">
                <a:solidFill>
                  <a:srgbClr val="FFFFFF"/>
                </a:solidFill>
                <a:latin typeface="Arial"/>
                <a:ea typeface="ＭＳ Ｐゴシック"/>
              </a:rPr>
              <a:pPr/>
              <a:t>‹#›</a:t>
            </a:fld>
            <a:endParaRPr lang="en-GB">
              <a:solidFill>
                <a:srgbClr val="FFFFFF"/>
              </a:solidFill>
              <a:latin typeface="Arial"/>
              <a:ea typeface="ＭＳ Ｐゴシック"/>
            </a:endParaRPr>
          </a:p>
        </p:txBody>
      </p:sp>
    </p:spTree>
    <p:extLst>
      <p:ext uri="{BB962C8B-B14F-4D97-AF65-F5344CB8AC3E}">
        <p14:creationId xmlns:p14="http://schemas.microsoft.com/office/powerpoint/2010/main" val="2315461419"/>
      </p:ext>
    </p:extLst>
  </p:cSld>
  <p:clrMapOvr>
    <a:masterClrMapping/>
  </p:clrMapOvr>
  <p:transition>
    <p:strips dir="rd"/>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fld id="{493DF069-BC54-4277-BBBD-BFF4B379D785}" type="slidenum">
              <a:rPr lang="en-GB" smtClean="0">
                <a:solidFill>
                  <a:srgbClr val="FFFFFF"/>
                </a:solidFill>
                <a:latin typeface="Arial"/>
                <a:ea typeface="ＭＳ Ｐゴシック"/>
              </a:rPr>
              <a:pPr/>
              <a:t>‹#›</a:t>
            </a:fld>
            <a:endParaRPr lang="en-GB">
              <a:solidFill>
                <a:srgbClr val="FFFFFF"/>
              </a:solidFill>
              <a:latin typeface="Arial"/>
              <a:ea typeface="ＭＳ Ｐゴシック"/>
            </a:endParaRPr>
          </a:p>
        </p:txBody>
      </p:sp>
    </p:spTree>
    <p:extLst>
      <p:ext uri="{BB962C8B-B14F-4D97-AF65-F5344CB8AC3E}">
        <p14:creationId xmlns:p14="http://schemas.microsoft.com/office/powerpoint/2010/main" val="2963229085"/>
      </p:ext>
    </p:extLst>
  </p:cSld>
  <p:clrMapOvr>
    <a:masterClrMapping/>
  </p:clrMapOvr>
  <p:transition>
    <p:strips dir="rd"/>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fld id="{493DF069-BC54-4277-BBBD-BFF4B379D785}" type="slidenum">
              <a:rPr lang="en-GB" smtClean="0">
                <a:solidFill>
                  <a:srgbClr val="FFFFFF"/>
                </a:solidFill>
                <a:latin typeface="Arial"/>
                <a:ea typeface="ＭＳ Ｐゴシック"/>
              </a:rPr>
              <a:pPr/>
              <a:t>‹#›</a:t>
            </a:fld>
            <a:endParaRPr lang="en-GB">
              <a:solidFill>
                <a:srgbClr val="FFFFFF"/>
              </a:solidFill>
              <a:latin typeface="Arial"/>
              <a:ea typeface="ＭＳ Ｐゴシック"/>
            </a:endParaRPr>
          </a:p>
        </p:txBody>
      </p:sp>
    </p:spTree>
    <p:extLst>
      <p:ext uri="{BB962C8B-B14F-4D97-AF65-F5344CB8AC3E}">
        <p14:creationId xmlns:p14="http://schemas.microsoft.com/office/powerpoint/2010/main" val="4001848260"/>
      </p:ext>
    </p:extLst>
  </p:cSld>
  <p:clrMapOvr>
    <a:masterClrMapping/>
  </p:clrMapOvr>
  <p:transition>
    <p:strips dir="rd"/>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fld id="{493DF069-BC54-4277-BBBD-BFF4B379D785}" type="slidenum">
              <a:rPr lang="en-GB" smtClean="0">
                <a:solidFill>
                  <a:srgbClr val="FFFFFF"/>
                </a:solidFill>
                <a:latin typeface="Arial"/>
                <a:ea typeface="ＭＳ Ｐゴシック"/>
              </a:rPr>
              <a:pPr/>
              <a:t>‹#›</a:t>
            </a:fld>
            <a:endParaRPr lang="en-GB">
              <a:solidFill>
                <a:srgbClr val="FFFFFF"/>
              </a:solidFill>
              <a:latin typeface="Arial"/>
              <a:ea typeface="ＭＳ Ｐゴシック"/>
            </a:endParaRPr>
          </a:p>
        </p:txBody>
      </p:sp>
    </p:spTree>
    <p:extLst>
      <p:ext uri="{BB962C8B-B14F-4D97-AF65-F5344CB8AC3E}">
        <p14:creationId xmlns:p14="http://schemas.microsoft.com/office/powerpoint/2010/main" val="2288096814"/>
      </p:ext>
    </p:extLst>
  </p:cSld>
  <p:clrMapOvr>
    <a:masterClrMapping/>
  </p:clrMapOvr>
  <p:transition>
    <p:strips dir="rd"/>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fld id="{493DF069-BC54-4277-BBBD-BFF4B379D785}" type="slidenum">
              <a:rPr lang="en-GB" smtClean="0">
                <a:solidFill>
                  <a:srgbClr val="FFFFFF"/>
                </a:solidFill>
                <a:latin typeface="Arial"/>
                <a:ea typeface="ＭＳ Ｐゴシック"/>
              </a:rPr>
              <a:pPr/>
              <a:t>‹#›</a:t>
            </a:fld>
            <a:endParaRPr lang="en-GB">
              <a:solidFill>
                <a:srgbClr val="FFFFFF"/>
              </a:solidFill>
              <a:latin typeface="Arial"/>
              <a:ea typeface="ＭＳ Ｐゴシック"/>
            </a:endParaRPr>
          </a:p>
        </p:txBody>
      </p:sp>
    </p:spTree>
    <p:extLst>
      <p:ext uri="{BB962C8B-B14F-4D97-AF65-F5344CB8AC3E}">
        <p14:creationId xmlns:p14="http://schemas.microsoft.com/office/powerpoint/2010/main" val="3112992976"/>
      </p:ext>
    </p:extLst>
  </p:cSld>
  <p:clrMapOvr>
    <a:masterClrMapping/>
  </p:clrMapOvr>
  <p:transition>
    <p:strips dir="rd"/>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fld id="{493DF069-BC54-4277-BBBD-BFF4B379D785}" type="slidenum">
              <a:rPr lang="en-GB" smtClean="0">
                <a:solidFill>
                  <a:srgbClr val="FFFFFF"/>
                </a:solidFill>
                <a:latin typeface="Arial"/>
                <a:ea typeface="ＭＳ Ｐゴシック"/>
              </a:rPr>
              <a:pPr/>
              <a:t>‹#›</a:t>
            </a:fld>
            <a:endParaRPr lang="en-GB">
              <a:solidFill>
                <a:srgbClr val="FFFFFF"/>
              </a:solidFill>
              <a:latin typeface="Arial"/>
              <a:ea typeface="ＭＳ Ｐゴシック"/>
            </a:endParaRPr>
          </a:p>
        </p:txBody>
      </p:sp>
    </p:spTree>
    <p:extLst>
      <p:ext uri="{BB962C8B-B14F-4D97-AF65-F5344CB8AC3E}">
        <p14:creationId xmlns:p14="http://schemas.microsoft.com/office/powerpoint/2010/main" val="2562644904"/>
      </p:ext>
    </p:extLst>
  </p:cSld>
  <p:clrMapOvr>
    <a:masterClrMapping/>
  </p:clrMapOvr>
  <p:transition>
    <p:strips dir="rd"/>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71450"/>
            <a:ext cx="2095500" cy="58483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71450"/>
            <a:ext cx="6134100" cy="58483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fld id="{493DF069-BC54-4277-BBBD-BFF4B379D785}" type="slidenum">
              <a:rPr lang="en-GB" smtClean="0">
                <a:solidFill>
                  <a:srgbClr val="FFFFFF"/>
                </a:solidFill>
                <a:latin typeface="Arial"/>
                <a:ea typeface="ＭＳ Ｐゴシック"/>
              </a:rPr>
              <a:pPr/>
              <a:t>‹#›</a:t>
            </a:fld>
            <a:endParaRPr lang="en-GB">
              <a:solidFill>
                <a:srgbClr val="FFFFFF"/>
              </a:solidFill>
              <a:latin typeface="Arial"/>
              <a:ea typeface="ＭＳ Ｐゴシック"/>
            </a:endParaRPr>
          </a:p>
        </p:txBody>
      </p:sp>
    </p:spTree>
    <p:extLst>
      <p:ext uri="{BB962C8B-B14F-4D97-AF65-F5344CB8AC3E}">
        <p14:creationId xmlns:p14="http://schemas.microsoft.com/office/powerpoint/2010/main" val="819695136"/>
      </p:ext>
    </p:extLst>
  </p:cSld>
  <p:clrMapOvr>
    <a:masterClrMapping/>
  </p:clrMapOvr>
  <p:transition>
    <p:strips dir="rd"/>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171450"/>
            <a:ext cx="8382000" cy="333375"/>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381000" y="784225"/>
            <a:ext cx="8382000" cy="5235575"/>
          </a:xfrm>
        </p:spPr>
        <p:txBody>
          <a:bodyPr/>
          <a:lstStyle/>
          <a:p>
            <a:pPr lvl="0"/>
            <a:r>
              <a:rPr lang="en-US" noProof="0" smtClean="0"/>
              <a:t>Click icon to add chart</a:t>
            </a:r>
            <a:endParaRPr lang="en-US" noProof="0" dirty="0" smtClean="0"/>
          </a:p>
        </p:txBody>
      </p:sp>
      <p:sp>
        <p:nvSpPr>
          <p:cNvPr id="4" name="Rectangle 4"/>
          <p:cNvSpPr>
            <a:spLocks noGrp="1" noChangeArrowheads="1"/>
          </p:cNvSpPr>
          <p:nvPr>
            <p:ph type="sldNum" sz="quarter" idx="10"/>
          </p:nvPr>
        </p:nvSpPr>
        <p:spPr>
          <a:ln/>
        </p:spPr>
        <p:txBody>
          <a:bodyPr/>
          <a:lstStyle>
            <a:lvl1pPr>
              <a:defRPr/>
            </a:lvl1pPr>
          </a:lstStyle>
          <a:p>
            <a:fld id="{493DF069-BC54-4277-BBBD-BFF4B379D785}" type="slidenum">
              <a:rPr lang="en-GB" smtClean="0">
                <a:solidFill>
                  <a:srgbClr val="FFFFFF"/>
                </a:solidFill>
                <a:latin typeface="Arial"/>
                <a:ea typeface="ＭＳ Ｐゴシック"/>
              </a:rPr>
              <a:pPr/>
              <a:t>‹#›</a:t>
            </a:fld>
            <a:endParaRPr lang="en-GB">
              <a:solidFill>
                <a:srgbClr val="FFFFFF"/>
              </a:solidFill>
              <a:latin typeface="Arial"/>
              <a:ea typeface="ＭＳ Ｐゴシック"/>
            </a:endParaRPr>
          </a:p>
        </p:txBody>
      </p:sp>
    </p:spTree>
    <p:extLst>
      <p:ext uri="{BB962C8B-B14F-4D97-AF65-F5344CB8AC3E}">
        <p14:creationId xmlns:p14="http://schemas.microsoft.com/office/powerpoint/2010/main" val="1203201869"/>
      </p:ext>
    </p:extLst>
  </p:cSld>
  <p:clrMapOvr>
    <a:masterClrMapping/>
  </p:clrMapOvr>
  <p:transition>
    <p:strips dir="rd"/>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377517" y="5943600"/>
            <a:ext cx="8382000" cy="228600"/>
          </a:xfrm>
          <a:prstGeom prst="rect">
            <a:avLst/>
          </a:prstGeom>
        </p:spPr>
        <p:txBody>
          <a:bodyPr/>
          <a:lstStyle/>
          <a:p>
            <a:endParaRPr lang="en-GB">
              <a:solidFill>
                <a:srgbClr val="333333"/>
              </a:solidFill>
              <a:latin typeface="Arial"/>
              <a:ea typeface="ＭＳ Ｐゴシック"/>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SzPct val="115000"/>
              <a:buFont typeface="Wingdings" pitchFamily="2" charset="2"/>
              <a:buChar char="§"/>
              <a:defRPr/>
            </a:lvl1pPr>
            <a:lvl2pPr>
              <a:buSzPct val="110000"/>
              <a:buFont typeface="Arial" pitchFamily="34" charset="0"/>
              <a:buChar char="•"/>
              <a:defRPr/>
            </a:lvl2pPr>
            <a:lvl3pPr>
              <a:buSzPct val="110000"/>
              <a:buFont typeface="Arial" pitchFamily="34" charset="0"/>
              <a:buChar char="•"/>
              <a:defRPr/>
            </a:lvl3pPr>
            <a:lvl4pPr>
              <a:buSzPct val="110000"/>
              <a:buFont typeface="Arial" pitchFamily="34" charset="0"/>
              <a:buChar char="•"/>
              <a:defRPr/>
            </a:lvl4pPr>
            <a:lvl5pPr>
              <a:buSzPct val="110000"/>
              <a:buFont typeface="Arial"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36765910"/>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18.xml"/><Relationship Id="rId7"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24.xml"/><Relationship Id="rId7" Type="http://schemas.openxmlformats.org/officeDocument/2006/relationships/theme" Target="../theme/theme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0.xml"/><Relationship Id="rId7" Type="http://schemas.openxmlformats.org/officeDocument/2006/relationships/theme" Target="../theme/theme5.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theme" Target="../theme/theme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42.xml"/><Relationship Id="rId7" Type="http://schemas.openxmlformats.org/officeDocument/2006/relationships/theme" Target="../theme/theme7.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48.xml"/><Relationship Id="rId7" Type="http://schemas.openxmlformats.org/officeDocument/2006/relationships/theme" Target="../theme/theme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54.xml"/><Relationship Id="rId7" Type="http://schemas.openxmlformats.org/officeDocument/2006/relationships/theme" Target="../theme/theme9.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s>
</file>

<file path=ppt/slideMasters/_rels/slideMaster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60.xml"/><Relationship Id="rId7" Type="http://schemas.openxmlformats.org/officeDocument/2006/relationships/theme" Target="../theme/theme12.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5" Type="http://schemas.openxmlformats.org/officeDocument/2006/relationships/slideLayout" Target="../slideLayouts/slideLayout62.xml"/><Relationship Id="rId4" Type="http://schemas.openxmlformats.org/officeDocument/2006/relationships/slideLayout" Target="../slideLayouts/slideLayout61.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4" Type="http://schemas.openxmlformats.org/officeDocument/2006/relationships/slideLayout" Target="../slideLayouts/slideLayout67.xml"/><Relationship Id="rId9" Type="http://schemas.openxmlformats.org/officeDocument/2006/relationships/image" Target="../media/image1.jpeg"/></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73.xml"/><Relationship Id="rId7" Type="http://schemas.openxmlformats.org/officeDocument/2006/relationships/slideLayout" Target="../slideLayouts/slideLayout7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9" Type="http://schemas.openxmlformats.org/officeDocument/2006/relationships/image" Target="../media/image4.jpe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5" Type="http://schemas.openxmlformats.org/officeDocument/2006/relationships/slideLayout" Target="../slideLayouts/slideLayout82.xml"/><Relationship Id="rId10" Type="http://schemas.openxmlformats.org/officeDocument/2006/relationships/image" Target="../media/image1.jpeg"/><Relationship Id="rId4" Type="http://schemas.openxmlformats.org/officeDocument/2006/relationships/slideLayout" Target="../slideLayouts/slideLayout81.xml"/><Relationship Id="rId9"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88.xml"/><Relationship Id="rId7" Type="http://schemas.openxmlformats.org/officeDocument/2006/relationships/slideLayout" Target="../slideLayouts/slideLayout92.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5" Type="http://schemas.openxmlformats.org/officeDocument/2006/relationships/slideLayout" Target="../slideLayouts/slideLayout90.xml"/><Relationship Id="rId4" Type="http://schemas.openxmlformats.org/officeDocument/2006/relationships/slideLayout" Target="../slideLayouts/slideLayout89.xml"/><Relationship Id="rId9" Type="http://schemas.openxmlformats.org/officeDocument/2006/relationships/image" Target="../media/image1.jpeg"/></Relationships>
</file>

<file path=ppt/slideMasters/_rels/slideMaster1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95.xml"/><Relationship Id="rId7" Type="http://schemas.openxmlformats.org/officeDocument/2006/relationships/theme" Target="../theme/theme17.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5" Type="http://schemas.openxmlformats.org/officeDocument/2006/relationships/slideLayout" Target="../slideLayouts/slideLayout97.xml"/><Relationship Id="rId4" Type="http://schemas.openxmlformats.org/officeDocument/2006/relationships/slideLayout" Target="../slideLayouts/slideLayout96.xml"/></Relationships>
</file>

<file path=ppt/slideMasters/_rels/slideMaster1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101.xml"/><Relationship Id="rId7" Type="http://schemas.openxmlformats.org/officeDocument/2006/relationships/theme" Target="../theme/theme18.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5" Type="http://schemas.openxmlformats.org/officeDocument/2006/relationships/slideLayout" Target="../slideLayouts/slideLayout103.xml"/><Relationship Id="rId4" Type="http://schemas.openxmlformats.org/officeDocument/2006/relationships/slideLayout" Target="../slideLayouts/slideLayout102.xml"/></Relationships>
</file>

<file path=ppt/slideMasters/_rels/slideMaster1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107.xml"/><Relationship Id="rId7" Type="http://schemas.openxmlformats.org/officeDocument/2006/relationships/theme" Target="../theme/theme19.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5" Type="http://schemas.openxmlformats.org/officeDocument/2006/relationships/slideLayout" Target="../slideLayouts/slideLayout109.xml"/><Relationship Id="rId4" Type="http://schemas.openxmlformats.org/officeDocument/2006/relationships/slideLayout" Target="../slideLayouts/slideLayout108.xml"/></Relationships>
</file>

<file path=ppt/slideMasters/_rels/slideMaster20.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113.xml"/><Relationship Id="rId7" Type="http://schemas.openxmlformats.org/officeDocument/2006/relationships/theme" Target="../theme/theme20.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5" Type="http://schemas.openxmlformats.org/officeDocument/2006/relationships/slideLayout" Target="../slideLayouts/slideLayout115.xml"/><Relationship Id="rId4" Type="http://schemas.openxmlformats.org/officeDocument/2006/relationships/slideLayout" Target="../slideLayouts/slideLayout114.xml"/></Relationships>
</file>

<file path=ppt/slideMasters/_rels/slideMaster21.xml.rels><?xml version="1.0" encoding="UTF-8" standalone="yes"?>
<Relationships xmlns="http://schemas.openxmlformats.org/package/2006/relationships"><Relationship Id="rId8" Type="http://schemas.openxmlformats.org/officeDocument/2006/relationships/theme" Target="../theme/theme21.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5" Type="http://schemas.openxmlformats.org/officeDocument/2006/relationships/slideLayout" Target="../slideLayouts/slideLayout121.xml"/><Relationship Id="rId4" Type="http://schemas.openxmlformats.org/officeDocument/2006/relationships/slideLayout" Target="../slideLayouts/slideLayout120.xml"/><Relationship Id="rId9" Type="http://schemas.openxmlformats.org/officeDocument/2006/relationships/image" Target="../media/image1.jpe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5" Type="http://schemas.openxmlformats.org/officeDocument/2006/relationships/image" Target="../media/image1.jpeg"/><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theme" Target="../theme/theme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0"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171450"/>
            <a:ext cx="8382000"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381000"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0660" name="Rectangle 4"/>
          <p:cNvSpPr>
            <a:spLocks noGrp="1" noChangeArrowheads="1"/>
          </p:cNvSpPr>
          <p:nvPr>
            <p:ph type="sldNum" sz="quarter" idx="4"/>
          </p:nvPr>
        </p:nvSpPr>
        <p:spPr bwMode="auto">
          <a:xfrm>
            <a:off x="368300" y="6446520"/>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a:cs typeface="Arial" pitchFamily="-65" charset="0"/>
              </a:rPr>
              <a:pPr fontAlgn="base">
                <a:spcBef>
                  <a:spcPct val="0"/>
                </a:spcBef>
                <a:defRPr/>
              </a:pPr>
              <a:t>‹#›</a:t>
            </a:fld>
            <a:endParaRPr lang="en-US" dirty="0">
              <a:cs typeface="Arial" pitchFamily="-65" charset="0"/>
            </a:endParaRP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fontAlgn="base">
              <a:spcBef>
                <a:spcPct val="0"/>
              </a:spcBef>
              <a:spcAft>
                <a:spcPct val="0"/>
              </a:spcAft>
              <a:defRPr/>
            </a:pPr>
            <a:endParaRPr lang="en-US" sz="1600" dirty="0">
              <a:solidFill>
                <a:srgbClr val="FFFFFF"/>
              </a:solidFill>
              <a:cs typeface="Arial" pitchFamily="-65" charset="0"/>
            </a:endParaRPr>
          </a:p>
        </p:txBody>
      </p:sp>
      <p:sp>
        <p:nvSpPr>
          <p:cNvPr id="70662" name="Line 6"/>
          <p:cNvSpPr>
            <a:spLocks noChangeShapeType="1"/>
          </p:cNvSpPr>
          <p:nvPr/>
        </p:nvSpPr>
        <p:spPr bwMode="auto">
          <a:xfrm>
            <a:off x="184150" y="635000"/>
            <a:ext cx="8775700" cy="0"/>
          </a:xfrm>
          <a:prstGeom prst="line">
            <a:avLst/>
          </a:prstGeom>
          <a:noFill/>
          <a:ln w="52197">
            <a:solidFill>
              <a:srgbClr val="003D79"/>
            </a:solidFill>
            <a:round/>
            <a:headEnd/>
            <a:tailEnd/>
          </a:ln>
        </p:spPr>
        <p:txBody>
          <a:bodyPr wrap="none" anchor="ctr"/>
          <a:lstStyle/>
          <a:p>
            <a:pPr fontAlgn="base">
              <a:spcBef>
                <a:spcPct val="0"/>
              </a:spcBef>
              <a:spcAft>
                <a:spcPct val="0"/>
              </a:spcAft>
              <a:defRPr/>
            </a:pPr>
            <a:endParaRPr lang="en-US" sz="1600" dirty="0">
              <a:solidFill>
                <a:srgbClr val="FFFFFF"/>
              </a:solidFill>
              <a:cs typeface="Arial" pitchFamily="-65" charset="0"/>
            </a:endParaRPr>
          </a:p>
        </p:txBody>
      </p:sp>
      <p:sp>
        <p:nvSpPr>
          <p:cNvPr id="70665" name="Rectangle 9"/>
          <p:cNvSpPr>
            <a:spLocks noGrp="1" noChangeArrowheads="1"/>
          </p:cNvSpPr>
          <p:nvPr>
            <p:ph type="ftr" sz="quarter" idx="3"/>
          </p:nvPr>
        </p:nvSpPr>
        <p:spPr bwMode="auto">
          <a:xfrm>
            <a:off x="381000"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FFFFFF"/>
              </a:solidFill>
              <a:cs typeface="Arial" pitchFamily="-65"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825" r:id="rId8"/>
  </p:sldLayoutIdLst>
  <p:transition>
    <p:strips dir="rd"/>
  </p:transition>
  <p:timing>
    <p:tnLst>
      <p:par>
        <p:cTn id="1" dur="indefinite" restart="never" nodeType="tmRoot"/>
      </p:par>
    </p:tnLst>
  </p:timing>
  <p:txStyles>
    <p:titleStyle>
      <a:lvl1pPr algn="l" rtl="0" eaLnBrk="1" fontAlgn="base" hangingPunct="1">
        <a:spcBef>
          <a:spcPct val="0"/>
        </a:spcBef>
        <a:spcAft>
          <a:spcPct val="0"/>
        </a:spcAft>
        <a:defRPr sz="2200" b="1">
          <a:solidFill>
            <a:srgbClr val="003D79"/>
          </a:solidFill>
          <a:latin typeface="+mj-lt"/>
          <a:ea typeface="+mj-ea"/>
          <a:cs typeface="+mj-cs"/>
        </a:defRPr>
      </a:lvl1pPr>
      <a:lvl2pPr algn="l" rtl="0" eaLnBrk="1" fontAlgn="base" hangingPunct="1">
        <a:spcBef>
          <a:spcPct val="0"/>
        </a:spcBef>
        <a:spcAft>
          <a:spcPct val="0"/>
        </a:spcAft>
        <a:defRPr sz="2200" b="1">
          <a:solidFill>
            <a:srgbClr val="333333"/>
          </a:solidFill>
          <a:latin typeface="Arial" charset="0"/>
          <a:ea typeface="ＭＳ Ｐゴシック" pitchFamily="34" charset="-128"/>
        </a:defRPr>
      </a:lvl2pPr>
      <a:lvl3pPr algn="l" rtl="0" eaLnBrk="1" fontAlgn="base" hangingPunct="1">
        <a:spcBef>
          <a:spcPct val="0"/>
        </a:spcBef>
        <a:spcAft>
          <a:spcPct val="0"/>
        </a:spcAft>
        <a:defRPr sz="2200" b="1">
          <a:solidFill>
            <a:srgbClr val="333333"/>
          </a:solidFill>
          <a:latin typeface="Arial" charset="0"/>
          <a:ea typeface="ＭＳ Ｐゴシック" pitchFamily="34" charset="-128"/>
        </a:defRPr>
      </a:lvl3pPr>
      <a:lvl4pPr algn="l" rtl="0" eaLnBrk="1" fontAlgn="base" hangingPunct="1">
        <a:spcBef>
          <a:spcPct val="0"/>
        </a:spcBef>
        <a:spcAft>
          <a:spcPct val="0"/>
        </a:spcAft>
        <a:defRPr sz="2200" b="1">
          <a:solidFill>
            <a:srgbClr val="333333"/>
          </a:solidFill>
          <a:latin typeface="Arial" charset="0"/>
          <a:ea typeface="ＭＳ Ｐゴシック" pitchFamily="34" charset="-128"/>
        </a:defRPr>
      </a:lvl4pPr>
      <a:lvl5pPr algn="l" rtl="0" eaLnBrk="1" fontAlgn="base" hangingPunct="1">
        <a:spcBef>
          <a:spcPct val="0"/>
        </a:spcBef>
        <a:spcAft>
          <a:spcPct val="0"/>
        </a:spcAft>
        <a:defRPr sz="2200" b="1">
          <a:solidFill>
            <a:srgbClr val="333333"/>
          </a:solidFill>
          <a:latin typeface="Arial" charset="0"/>
          <a:ea typeface="ＭＳ Ｐゴシック" pitchFamily="34" charset="-128"/>
        </a:defRPr>
      </a:lvl5pPr>
      <a:lvl6pPr marL="457200" algn="l" rtl="0" eaLnBrk="1" fontAlgn="base" hangingPunct="1">
        <a:spcBef>
          <a:spcPct val="0"/>
        </a:spcBef>
        <a:spcAft>
          <a:spcPct val="0"/>
        </a:spcAft>
        <a:defRPr sz="2200" b="1">
          <a:solidFill>
            <a:schemeClr val="tx2"/>
          </a:solidFill>
          <a:latin typeface="Arial" charset="0"/>
          <a:ea typeface="ＭＳ Ｐゴシック" pitchFamily="34" charset="-128"/>
        </a:defRPr>
      </a:lvl6pPr>
      <a:lvl7pPr marL="914400" algn="l" rtl="0" eaLnBrk="1" fontAlgn="base" hangingPunct="1">
        <a:spcBef>
          <a:spcPct val="0"/>
        </a:spcBef>
        <a:spcAft>
          <a:spcPct val="0"/>
        </a:spcAft>
        <a:defRPr sz="2200" b="1">
          <a:solidFill>
            <a:schemeClr val="tx2"/>
          </a:solidFill>
          <a:latin typeface="Arial" charset="0"/>
          <a:ea typeface="ＭＳ Ｐゴシック" pitchFamily="34" charset="-128"/>
        </a:defRPr>
      </a:lvl7pPr>
      <a:lvl8pPr marL="1371600" algn="l" rtl="0" eaLnBrk="1" fontAlgn="base" hangingPunct="1">
        <a:spcBef>
          <a:spcPct val="0"/>
        </a:spcBef>
        <a:spcAft>
          <a:spcPct val="0"/>
        </a:spcAft>
        <a:defRPr sz="2200" b="1">
          <a:solidFill>
            <a:schemeClr val="tx2"/>
          </a:solidFill>
          <a:latin typeface="Arial" charset="0"/>
          <a:ea typeface="ＭＳ Ｐゴシック" pitchFamily="34" charset="-128"/>
        </a:defRPr>
      </a:lvl8pPr>
      <a:lvl9pPr marL="1828800" algn="l" rtl="0" eaLnBrk="1" fontAlgn="base" hangingPunct="1">
        <a:spcBef>
          <a:spcPct val="0"/>
        </a:spcBef>
        <a:spcAft>
          <a:spcPct val="0"/>
        </a:spcAft>
        <a:defRPr sz="2200" b="1">
          <a:solidFill>
            <a:schemeClr val="tx2"/>
          </a:solidFill>
          <a:latin typeface="Arial" charset="0"/>
          <a:ea typeface="ＭＳ Ｐゴシック" pitchFamily="34" charset="-128"/>
        </a:defRPr>
      </a:lvl9pPr>
    </p:titleStyle>
    <p:bodyStyle>
      <a:lvl1pPr marL="342900" indent="-342900" algn="l" rtl="0" eaLnBrk="1" fontAlgn="base" hangingPunct="1">
        <a:lnSpc>
          <a:spcPts val="2400"/>
        </a:lnSpc>
        <a:spcBef>
          <a:spcPts val="1000"/>
        </a:spcBef>
        <a:spcAft>
          <a:spcPct val="0"/>
        </a:spcAft>
        <a:defRPr sz="2000" b="1">
          <a:solidFill>
            <a:srgbClr val="333333"/>
          </a:solidFill>
          <a:latin typeface="+mn-lt"/>
          <a:ea typeface="+mn-ea"/>
          <a:cs typeface="+mn-cs"/>
        </a:defRPr>
      </a:lvl1pPr>
      <a:lvl2pPr marL="285750" indent="-171450" algn="l" rtl="0" eaLnBrk="1" fontAlgn="base" hangingPunct="1">
        <a:lnSpc>
          <a:spcPts val="2200"/>
        </a:lnSpc>
        <a:spcBef>
          <a:spcPts val="800"/>
        </a:spcBef>
        <a:spcAft>
          <a:spcPct val="0"/>
        </a:spcAft>
        <a:buClr>
          <a:srgbClr val="246978"/>
        </a:buClr>
        <a:buSzPct val="110000"/>
        <a:buFont typeface="Times" pitchFamily="18" charset="0"/>
        <a:buChar char="•"/>
        <a:defRPr>
          <a:solidFill>
            <a:srgbClr val="333333"/>
          </a:solidFill>
          <a:latin typeface="+mn-lt"/>
          <a:ea typeface="+mn-ea"/>
        </a:defRPr>
      </a:lvl2pPr>
      <a:lvl3pPr marL="571500" indent="-171450" algn="l" rtl="0" eaLnBrk="1" fontAlgn="base" hangingPunct="1">
        <a:lnSpc>
          <a:spcPts val="2000"/>
        </a:lnSpc>
        <a:spcBef>
          <a:spcPts val="600"/>
        </a:spcBef>
        <a:spcAft>
          <a:spcPct val="0"/>
        </a:spcAft>
        <a:buClr>
          <a:srgbClr val="246978"/>
        </a:buClr>
        <a:buFont typeface="Wingdings" pitchFamily="2" charset="2"/>
        <a:buChar char="§"/>
        <a:defRPr sz="1600">
          <a:solidFill>
            <a:srgbClr val="333333"/>
          </a:solidFill>
          <a:latin typeface="+mn-lt"/>
          <a:ea typeface="+mn-ea"/>
        </a:defRPr>
      </a:lvl3pPr>
      <a:lvl4pPr marL="857250" indent="-171450" algn="l" rtl="0" eaLnBrk="1" fontAlgn="base" hangingPunct="1">
        <a:lnSpc>
          <a:spcPts val="2000"/>
        </a:lnSpc>
        <a:spcBef>
          <a:spcPts val="600"/>
        </a:spcBef>
        <a:spcAft>
          <a:spcPct val="0"/>
        </a:spcAft>
        <a:buClr>
          <a:srgbClr val="246978"/>
        </a:buClr>
        <a:buFont typeface="Arial" charset="0"/>
        <a:buChar char="­"/>
        <a:defRPr sz="1600">
          <a:solidFill>
            <a:srgbClr val="333333"/>
          </a:solidFill>
          <a:latin typeface="+mn-lt"/>
          <a:ea typeface="+mn-ea"/>
        </a:defRPr>
      </a:lvl4pPr>
      <a:lvl5pPr marL="1143000" indent="-171450" algn="l" rtl="0" eaLnBrk="1" fontAlgn="base" hangingPunct="1">
        <a:lnSpc>
          <a:spcPts val="2000"/>
        </a:lnSpc>
        <a:spcBef>
          <a:spcPts val="600"/>
        </a:spcBef>
        <a:spcAft>
          <a:spcPct val="0"/>
        </a:spcAft>
        <a:buClr>
          <a:srgbClr val="246978"/>
        </a:buClr>
        <a:buFont typeface="Arial" charset="0"/>
        <a:buChar char="­"/>
        <a:defRPr sz="1600">
          <a:solidFill>
            <a:srgbClr val="333333"/>
          </a:solidFill>
          <a:latin typeface="+mn-lt"/>
          <a:ea typeface="+mn-ea"/>
        </a:defRPr>
      </a:lvl5pPr>
      <a:lvl6pPr marL="16002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9"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4904" y="171450"/>
            <a:ext cx="8473821"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endParaRPr>
          </a:p>
        </p:txBody>
      </p:sp>
      <p:sp>
        <p:nvSpPr>
          <p:cNvPr id="11" name="Rectangle 4"/>
          <p:cNvSpPr txBox="1">
            <a:spLocks noChangeArrowheads="1"/>
          </p:cNvSpPr>
          <p:nvPr userDrawn="1"/>
        </p:nvSpPr>
        <p:spPr bwMode="white">
          <a:xfrm>
            <a:off x="329333" y="6446520"/>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pPr fontAlgn="base">
                <a:spcBef>
                  <a:spcPct val="0"/>
                </a:spcBef>
                <a:defRPr/>
              </a:pPr>
              <a:t>‹#›</a:t>
            </a:fld>
            <a:endParaRPr lang="en-US" dirty="0"/>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826" r:id="rId7"/>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4904" y="171450"/>
            <a:ext cx="8473821"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endParaRPr>
          </a:p>
        </p:txBody>
      </p:sp>
      <p:sp>
        <p:nvSpPr>
          <p:cNvPr id="11" name="Rectangle 4"/>
          <p:cNvSpPr txBox="1">
            <a:spLocks noChangeArrowheads="1"/>
          </p:cNvSpPr>
          <p:nvPr userDrawn="1"/>
        </p:nvSpPr>
        <p:spPr bwMode="white">
          <a:xfrm>
            <a:off x="329333" y="6446520"/>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pPr fontAlgn="base">
                <a:spcBef>
                  <a:spcPct val="0"/>
                </a:spcBef>
                <a:defRPr/>
              </a:pPr>
              <a:t>‹#›</a:t>
            </a:fld>
            <a:endParaRPr lang="en-US" dirty="0"/>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4904" y="171450"/>
            <a:ext cx="8473821"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endParaRPr>
          </a:p>
        </p:txBody>
      </p:sp>
      <p:sp>
        <p:nvSpPr>
          <p:cNvPr id="11" name="Rectangle 4"/>
          <p:cNvSpPr txBox="1">
            <a:spLocks noChangeArrowheads="1"/>
          </p:cNvSpPr>
          <p:nvPr userDrawn="1"/>
        </p:nvSpPr>
        <p:spPr bwMode="white">
          <a:xfrm>
            <a:off x="329333" y="6446520"/>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pPr fontAlgn="base">
                <a:spcBef>
                  <a:spcPct val="0"/>
                </a:spcBef>
                <a:defRPr/>
              </a:pPr>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4904" y="171450"/>
            <a:ext cx="8473821"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endParaRPr>
          </a:p>
        </p:txBody>
      </p:sp>
      <p:sp>
        <p:nvSpPr>
          <p:cNvPr id="11" name="Rectangle 4"/>
          <p:cNvSpPr txBox="1">
            <a:spLocks noChangeArrowheads="1"/>
          </p:cNvSpPr>
          <p:nvPr userDrawn="1"/>
        </p:nvSpPr>
        <p:spPr bwMode="white">
          <a:xfrm>
            <a:off x="329333" y="6446520"/>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pPr fontAlgn="base">
                <a:spcBef>
                  <a:spcPct val="0"/>
                </a:spcBef>
                <a:defRPr/>
              </a:pPr>
              <a:t>‹#›</a:t>
            </a:fld>
            <a:endParaRPr lang="en-US" dirty="0"/>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4904" y="171450"/>
            <a:ext cx="8473821"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endParaRPr>
          </a:p>
        </p:txBody>
      </p:sp>
      <p:sp>
        <p:nvSpPr>
          <p:cNvPr id="11" name="Rectangle 4"/>
          <p:cNvSpPr txBox="1">
            <a:spLocks noChangeArrowheads="1"/>
          </p:cNvSpPr>
          <p:nvPr userDrawn="1"/>
        </p:nvSpPr>
        <p:spPr bwMode="white">
          <a:xfrm>
            <a:off x="329333" y="6446520"/>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pPr fontAlgn="base">
                <a:spcBef>
                  <a:spcPct val="0"/>
                </a:spcBef>
                <a:defRPr/>
              </a:pPr>
              <a:t>‹#›</a:t>
            </a:fld>
            <a:endParaRPr lang="en-US" dirty="0"/>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4904" y="171450"/>
            <a:ext cx="8473821"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endParaRPr>
          </a:p>
        </p:txBody>
      </p:sp>
      <p:sp>
        <p:nvSpPr>
          <p:cNvPr id="11" name="Rectangle 4"/>
          <p:cNvSpPr txBox="1">
            <a:spLocks noChangeArrowheads="1"/>
          </p:cNvSpPr>
          <p:nvPr userDrawn="1"/>
        </p:nvSpPr>
        <p:spPr bwMode="white">
          <a:xfrm>
            <a:off x="329333" y="6446520"/>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pPr fontAlgn="base">
                <a:spcBef>
                  <a:spcPct val="0"/>
                </a:spcBef>
                <a:defRPr/>
              </a:pPr>
              <a:t>‹#›</a:t>
            </a:fld>
            <a:endParaRPr lang="en-US" dirty="0"/>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4904" y="171450"/>
            <a:ext cx="8473821"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endParaRPr>
          </a:p>
        </p:txBody>
      </p:sp>
      <p:sp>
        <p:nvSpPr>
          <p:cNvPr id="11" name="Rectangle 4"/>
          <p:cNvSpPr txBox="1">
            <a:spLocks noChangeArrowheads="1"/>
          </p:cNvSpPr>
          <p:nvPr userDrawn="1"/>
        </p:nvSpPr>
        <p:spPr bwMode="white">
          <a:xfrm>
            <a:off x="329333" y="6446520"/>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pPr fontAlgn="base">
                <a:spcBef>
                  <a:spcPct val="0"/>
                </a:spcBef>
                <a:defRPr/>
              </a:pPr>
              <a:t>‹#›</a:t>
            </a:fld>
            <a:endParaRPr lang="en-US" dirty="0"/>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4904" y="171450"/>
            <a:ext cx="8473821"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endParaRPr>
          </a:p>
        </p:txBody>
      </p:sp>
      <p:sp>
        <p:nvSpPr>
          <p:cNvPr id="11" name="Rectangle 4"/>
          <p:cNvSpPr txBox="1">
            <a:spLocks noChangeArrowheads="1"/>
          </p:cNvSpPr>
          <p:nvPr userDrawn="1"/>
        </p:nvSpPr>
        <p:spPr bwMode="white">
          <a:xfrm>
            <a:off x="329333" y="6446520"/>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pPr fontAlgn="base">
                <a:spcBef>
                  <a:spcPct val="0"/>
                </a:spcBef>
                <a:defRPr/>
              </a:pPr>
              <a:t>‹#›</a:t>
            </a:fld>
            <a:endParaRPr lang="en-US" dirty="0"/>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171450"/>
            <a:ext cx="8382000"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fontAlgn="base">
              <a:spcBef>
                <a:spcPct val="0"/>
              </a:spcBef>
              <a:spcAft>
                <a:spcPct val="0"/>
              </a:spcAft>
              <a:defRPr/>
            </a:pPr>
            <a:endParaRPr lang="en-US" sz="1600" dirty="0">
              <a:solidFill>
                <a:srgbClr val="333333"/>
              </a:solidFill>
              <a:cs typeface="Arial" charset="0"/>
            </a:endParaRPr>
          </a:p>
        </p:txBody>
      </p:sp>
      <p:sp>
        <p:nvSpPr>
          <p:cNvPr id="70662" name="Line 6"/>
          <p:cNvSpPr>
            <a:spLocks noChangeShapeType="1"/>
          </p:cNvSpPr>
          <p:nvPr/>
        </p:nvSpPr>
        <p:spPr bwMode="auto">
          <a:xfrm>
            <a:off x="184150" y="635000"/>
            <a:ext cx="8775700" cy="0"/>
          </a:xfrm>
          <a:prstGeom prst="line">
            <a:avLst/>
          </a:prstGeom>
          <a:noFill/>
          <a:ln w="52197">
            <a:solidFill>
              <a:srgbClr val="003D79"/>
            </a:solidFill>
            <a:round/>
            <a:headEnd/>
            <a:tailEnd/>
          </a:ln>
        </p:spPr>
        <p:txBody>
          <a:bodyPr wrap="none" anchor="ctr"/>
          <a:lstStyle/>
          <a:p>
            <a:pPr fontAlgn="base">
              <a:spcBef>
                <a:spcPct val="0"/>
              </a:spcBef>
              <a:spcAft>
                <a:spcPct val="0"/>
              </a:spcAft>
              <a:defRPr/>
            </a:pPr>
            <a:endParaRPr lang="en-US" sz="1600" dirty="0">
              <a:solidFill>
                <a:srgbClr val="333333"/>
              </a:solidFill>
              <a:cs typeface="Arial" charset="0"/>
            </a:endParaRPr>
          </a:p>
        </p:txBody>
      </p:sp>
      <p:sp>
        <p:nvSpPr>
          <p:cNvPr id="11" name="Rectangle 4"/>
          <p:cNvSpPr txBox="1">
            <a:spLocks noChangeArrowheads="1"/>
          </p:cNvSpPr>
          <p:nvPr/>
        </p:nvSpPr>
        <p:spPr bwMode="white">
          <a:xfrm>
            <a:off x="454025" y="6446520"/>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cs typeface="Arial" charset="0"/>
              </a:rPr>
              <a:pPr fontAlgn="base">
                <a:spcBef>
                  <a:spcPct val="0"/>
                </a:spcBef>
                <a:defRPr/>
              </a:pPr>
              <a:t>‹#›</a:t>
            </a:fld>
            <a:endParaRPr lang="en-US" dirty="0">
              <a:cs typeface="Arial" charset="0"/>
            </a:endParaRPr>
          </a:p>
        </p:txBody>
      </p:sp>
      <p:sp>
        <p:nvSpPr>
          <p:cNvPr id="9" name="TextBox 8"/>
          <p:cNvSpPr txBox="1"/>
          <p:nvPr/>
        </p:nvSpPr>
        <p:spPr>
          <a:xfrm>
            <a:off x="685800" y="6287869"/>
            <a:ext cx="7315200" cy="461665"/>
          </a:xfrm>
          <a:prstGeom prst="rect">
            <a:avLst/>
          </a:prstGeom>
          <a:noFill/>
        </p:spPr>
        <p:txBody>
          <a:bodyPr wrap="square" rtlCol="0">
            <a:spAutoFit/>
          </a:bodyPr>
          <a:lstStyle/>
          <a:p>
            <a:pPr fontAlgn="base">
              <a:spcBef>
                <a:spcPct val="0"/>
              </a:spcBef>
              <a:spcAft>
                <a:spcPct val="0"/>
              </a:spcAft>
            </a:pPr>
            <a:r>
              <a:rPr lang="en-US" sz="800" dirty="0">
                <a:solidFill>
                  <a:srgbClr val="FFFFFF"/>
                </a:solidFill>
                <a:cs typeface="Arial" charset="0"/>
              </a:rPr>
              <a:t>Copyright © 2010 VMware, Inc. All rights reserved. This product is protected by U.S. and international copyright and intellectual property laws. VMware products are covered by one or more patents listed at </a:t>
            </a:r>
            <a:r>
              <a:rPr lang="en-US" sz="800" u="sng" dirty="0">
                <a:solidFill>
                  <a:srgbClr val="FFFFFF"/>
                </a:solidFill>
                <a:cs typeface="Arial" charset="0"/>
              </a:rPr>
              <a:t>http://</a:t>
            </a:r>
            <a:r>
              <a:rPr lang="en-US" sz="800" u="sng" dirty="0" err="1">
                <a:solidFill>
                  <a:srgbClr val="FFFFFF"/>
                </a:solidFill>
                <a:cs typeface="Arial" charset="0"/>
              </a:rPr>
              <a:t>www.vmware.com</a:t>
            </a:r>
            <a:r>
              <a:rPr lang="en-US" sz="800" u="sng" dirty="0">
                <a:solidFill>
                  <a:srgbClr val="FFFFFF"/>
                </a:solidFill>
                <a:cs typeface="Arial" charset="0"/>
              </a:rPr>
              <a:t>/go/patents</a:t>
            </a:r>
            <a:r>
              <a:rPr lang="en-US" sz="800" dirty="0">
                <a:solidFill>
                  <a:srgbClr val="FFFFFF"/>
                </a:solidFill>
                <a:cs typeface="Arial" charset="0"/>
              </a:rPr>
              <a:t>. VMware is a registered trademark or trademark of VMware, Inc. in the United States and/or other jurisdictions. All other marks and names mentioned herein may be trademarks of their respective companies.</a:t>
            </a:r>
          </a:p>
        </p:txBody>
      </p:sp>
    </p:spTree>
  </p:cSld>
  <p:clrMap bg1="lt1" tx1="dk1" bg2="lt2" tx2="dk2" accent1="accent1" accent2="accent2" accent3="accent3" accent4="accent4" accent5="accent5" accent6="accent6" hlink="hlink" folHlink="folHlink"/>
  <p:transition>
    <p:fade/>
  </p:transition>
  <p:timing>
    <p:tnLst>
      <p:par>
        <p:cTn id="1" dur="indefinite" restart="never" nodeType="tmRoot"/>
      </p:par>
    </p:tnLst>
  </p:timing>
  <p:hf hdr="0" ftr="0"/>
  <p:txStyles>
    <p:titleStyle>
      <a:lvl1pPr algn="l" rtl="0" eaLnBrk="1" fontAlgn="base" hangingPunct="1">
        <a:spcBef>
          <a:spcPct val="0"/>
        </a:spcBef>
        <a:spcAft>
          <a:spcPct val="0"/>
        </a:spcAft>
        <a:defRPr sz="2200" b="1">
          <a:solidFill>
            <a:srgbClr val="003D79"/>
          </a:solidFill>
          <a:latin typeface="+mj-lt"/>
          <a:ea typeface="+mj-ea"/>
          <a:cs typeface="+mj-cs"/>
        </a:defRPr>
      </a:lvl1pPr>
      <a:lvl2pPr algn="l" rtl="0" eaLnBrk="1" fontAlgn="base" hangingPunct="1">
        <a:spcBef>
          <a:spcPct val="0"/>
        </a:spcBef>
        <a:spcAft>
          <a:spcPct val="0"/>
        </a:spcAft>
        <a:defRPr sz="2200" b="1">
          <a:solidFill>
            <a:srgbClr val="333333"/>
          </a:solidFill>
          <a:latin typeface="Arial" charset="0"/>
          <a:ea typeface="ＭＳ Ｐゴシック" pitchFamily="34" charset="-128"/>
        </a:defRPr>
      </a:lvl2pPr>
      <a:lvl3pPr algn="l" rtl="0" eaLnBrk="1" fontAlgn="base" hangingPunct="1">
        <a:spcBef>
          <a:spcPct val="0"/>
        </a:spcBef>
        <a:spcAft>
          <a:spcPct val="0"/>
        </a:spcAft>
        <a:defRPr sz="2200" b="1">
          <a:solidFill>
            <a:srgbClr val="333333"/>
          </a:solidFill>
          <a:latin typeface="Arial" charset="0"/>
          <a:ea typeface="ＭＳ Ｐゴシック" pitchFamily="34" charset="-128"/>
        </a:defRPr>
      </a:lvl3pPr>
      <a:lvl4pPr algn="l" rtl="0" eaLnBrk="1" fontAlgn="base" hangingPunct="1">
        <a:spcBef>
          <a:spcPct val="0"/>
        </a:spcBef>
        <a:spcAft>
          <a:spcPct val="0"/>
        </a:spcAft>
        <a:defRPr sz="2200" b="1">
          <a:solidFill>
            <a:srgbClr val="333333"/>
          </a:solidFill>
          <a:latin typeface="Arial" charset="0"/>
          <a:ea typeface="ＭＳ Ｐゴシック" pitchFamily="34" charset="-128"/>
        </a:defRPr>
      </a:lvl4pPr>
      <a:lvl5pPr algn="l" rtl="0" eaLnBrk="1" fontAlgn="base" hangingPunct="1">
        <a:spcBef>
          <a:spcPct val="0"/>
        </a:spcBef>
        <a:spcAft>
          <a:spcPct val="0"/>
        </a:spcAft>
        <a:defRPr sz="2200" b="1">
          <a:solidFill>
            <a:srgbClr val="333333"/>
          </a:solidFill>
          <a:latin typeface="Arial" charset="0"/>
          <a:ea typeface="ＭＳ Ｐゴシック" pitchFamily="34" charset="-128"/>
        </a:defRPr>
      </a:lvl5pPr>
      <a:lvl6pPr marL="457200" algn="l" rtl="0" eaLnBrk="1" fontAlgn="base" hangingPunct="1">
        <a:spcBef>
          <a:spcPct val="0"/>
        </a:spcBef>
        <a:spcAft>
          <a:spcPct val="0"/>
        </a:spcAft>
        <a:defRPr sz="2200" b="1">
          <a:solidFill>
            <a:schemeClr val="tx2"/>
          </a:solidFill>
          <a:latin typeface="Arial" charset="0"/>
          <a:ea typeface="ＭＳ Ｐゴシック" pitchFamily="34" charset="-128"/>
        </a:defRPr>
      </a:lvl6pPr>
      <a:lvl7pPr marL="914400" algn="l" rtl="0" eaLnBrk="1" fontAlgn="base" hangingPunct="1">
        <a:spcBef>
          <a:spcPct val="0"/>
        </a:spcBef>
        <a:spcAft>
          <a:spcPct val="0"/>
        </a:spcAft>
        <a:defRPr sz="2200" b="1">
          <a:solidFill>
            <a:schemeClr val="tx2"/>
          </a:solidFill>
          <a:latin typeface="Arial" charset="0"/>
          <a:ea typeface="ＭＳ Ｐゴシック" pitchFamily="34" charset="-128"/>
        </a:defRPr>
      </a:lvl7pPr>
      <a:lvl8pPr marL="1371600" algn="l" rtl="0" eaLnBrk="1" fontAlgn="base" hangingPunct="1">
        <a:spcBef>
          <a:spcPct val="0"/>
        </a:spcBef>
        <a:spcAft>
          <a:spcPct val="0"/>
        </a:spcAft>
        <a:defRPr sz="2200" b="1">
          <a:solidFill>
            <a:schemeClr val="tx2"/>
          </a:solidFill>
          <a:latin typeface="Arial" charset="0"/>
          <a:ea typeface="ＭＳ Ｐゴシック" pitchFamily="34" charset="-128"/>
        </a:defRPr>
      </a:lvl8pPr>
      <a:lvl9pPr marL="1828800" algn="l" rtl="0" eaLnBrk="1" fontAlgn="base" hangingPunct="1">
        <a:spcBef>
          <a:spcPct val="0"/>
        </a:spcBef>
        <a:spcAft>
          <a:spcPct val="0"/>
        </a:spcAft>
        <a:defRPr sz="2200" b="1">
          <a:solidFill>
            <a:schemeClr val="tx2"/>
          </a:solidFill>
          <a:latin typeface="Arial" charset="0"/>
          <a:ea typeface="ＭＳ Ｐゴシック" pitchFamily="34" charset="-128"/>
        </a:defRPr>
      </a:lvl9pPr>
    </p:titleStyle>
    <p:bodyStyle>
      <a:lvl1pPr marL="114300" indent="-114300" algn="l" rtl="0" eaLnBrk="1" fontAlgn="base" hangingPunct="1">
        <a:lnSpc>
          <a:spcPts val="2400"/>
        </a:lnSpc>
        <a:spcBef>
          <a:spcPts val="1000"/>
        </a:spcBef>
        <a:spcAft>
          <a:spcPct val="0"/>
        </a:spcAft>
        <a:buClr>
          <a:srgbClr val="246978"/>
        </a:buClr>
        <a:buFont typeface="Arial" pitchFamily="34" charset="0"/>
        <a:buChar char=" "/>
        <a:defRPr sz="2000" b="1">
          <a:solidFill>
            <a:srgbClr val="333333"/>
          </a:solidFill>
          <a:latin typeface="+mn-lt"/>
          <a:ea typeface="+mn-ea"/>
          <a:cs typeface="+mn-cs"/>
        </a:defRPr>
      </a:lvl1pPr>
      <a:lvl2pPr marL="400050" indent="-171450" algn="l" rtl="0" eaLnBrk="1" fontAlgn="base" hangingPunct="1">
        <a:lnSpc>
          <a:spcPts val="2200"/>
        </a:lnSpc>
        <a:spcBef>
          <a:spcPts val="800"/>
        </a:spcBef>
        <a:spcAft>
          <a:spcPct val="0"/>
        </a:spcAft>
        <a:buClr>
          <a:srgbClr val="246978"/>
        </a:buClr>
        <a:buSzPct val="110000"/>
        <a:buFont typeface="Times" pitchFamily="18" charset="0"/>
        <a:buChar char="•"/>
        <a:defRPr>
          <a:solidFill>
            <a:srgbClr val="333333"/>
          </a:solidFill>
          <a:latin typeface="+mn-lt"/>
          <a:ea typeface="+mn-ea"/>
        </a:defRPr>
      </a:lvl2pPr>
      <a:lvl3pPr marL="628650" indent="-171450" algn="l" rtl="0" eaLnBrk="1" fontAlgn="base" hangingPunct="1">
        <a:lnSpc>
          <a:spcPts val="2000"/>
        </a:lnSpc>
        <a:spcBef>
          <a:spcPts val="600"/>
        </a:spcBef>
        <a:spcAft>
          <a:spcPct val="0"/>
        </a:spcAft>
        <a:buClr>
          <a:srgbClr val="246978"/>
        </a:buClr>
        <a:buFont typeface="Wingdings" pitchFamily="2" charset="2"/>
        <a:buChar char="§"/>
        <a:defRPr sz="1600">
          <a:solidFill>
            <a:srgbClr val="333333"/>
          </a:solidFill>
          <a:latin typeface="+mn-lt"/>
          <a:ea typeface="+mn-ea"/>
        </a:defRPr>
      </a:lvl3pPr>
      <a:lvl4pPr marL="914400" indent="-171450" algn="l" rtl="0" eaLnBrk="1" fontAlgn="base" hangingPunct="1">
        <a:lnSpc>
          <a:spcPts val="2000"/>
        </a:lnSpc>
        <a:spcBef>
          <a:spcPts val="600"/>
        </a:spcBef>
        <a:spcAft>
          <a:spcPct val="0"/>
        </a:spcAft>
        <a:buClr>
          <a:srgbClr val="246978"/>
        </a:buClr>
        <a:buFont typeface="Arial" charset="0"/>
        <a:buChar char="­"/>
        <a:defRPr sz="1600">
          <a:solidFill>
            <a:srgbClr val="333333"/>
          </a:solidFill>
          <a:latin typeface="+mn-lt"/>
          <a:ea typeface="+mn-ea"/>
        </a:defRPr>
      </a:lvl4pPr>
      <a:lvl5pPr marL="1200150" indent="-171450" algn="l" rtl="0" eaLnBrk="1" fontAlgn="base" hangingPunct="1">
        <a:lnSpc>
          <a:spcPts val="2000"/>
        </a:lnSpc>
        <a:spcBef>
          <a:spcPts val="600"/>
        </a:spcBef>
        <a:spcAft>
          <a:spcPct val="0"/>
        </a:spcAft>
        <a:buClr>
          <a:srgbClr val="246978"/>
        </a:buClr>
        <a:buFont typeface="Arial" charset="0"/>
        <a:buChar char="­"/>
        <a:defRPr sz="1600">
          <a:solidFill>
            <a:srgbClr val="333333"/>
          </a:solidFill>
          <a:latin typeface="+mn-lt"/>
          <a:ea typeface="+mn-ea"/>
        </a:defRPr>
      </a:lvl5pPr>
      <a:lvl6pPr marL="16002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171450"/>
            <a:ext cx="8382000"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fontAlgn="base">
              <a:spcBef>
                <a:spcPct val="0"/>
              </a:spcBef>
              <a:spcAft>
                <a:spcPct val="0"/>
              </a:spcAft>
              <a:defRPr/>
            </a:pPr>
            <a:endParaRPr lang="en-US" sz="1600" dirty="0">
              <a:solidFill>
                <a:srgbClr val="333333"/>
              </a:solidFill>
              <a:cs typeface="Arial" charset="0"/>
            </a:endParaRPr>
          </a:p>
        </p:txBody>
      </p:sp>
      <p:sp>
        <p:nvSpPr>
          <p:cNvPr id="70662" name="Line 6"/>
          <p:cNvSpPr>
            <a:spLocks noChangeShapeType="1"/>
          </p:cNvSpPr>
          <p:nvPr/>
        </p:nvSpPr>
        <p:spPr bwMode="auto">
          <a:xfrm>
            <a:off x="184150" y="635000"/>
            <a:ext cx="8775700" cy="0"/>
          </a:xfrm>
          <a:prstGeom prst="line">
            <a:avLst/>
          </a:prstGeom>
          <a:noFill/>
          <a:ln w="52197">
            <a:solidFill>
              <a:srgbClr val="003D79"/>
            </a:solidFill>
            <a:round/>
            <a:headEnd/>
            <a:tailEnd/>
          </a:ln>
        </p:spPr>
        <p:txBody>
          <a:bodyPr wrap="none" anchor="ctr"/>
          <a:lstStyle/>
          <a:p>
            <a:pPr fontAlgn="base">
              <a:spcBef>
                <a:spcPct val="0"/>
              </a:spcBef>
              <a:spcAft>
                <a:spcPct val="0"/>
              </a:spcAft>
              <a:defRPr/>
            </a:pPr>
            <a:endParaRPr lang="en-US" sz="1600" dirty="0">
              <a:solidFill>
                <a:srgbClr val="333333"/>
              </a:solidFill>
              <a:cs typeface="Arial" charset="0"/>
            </a:endParaRPr>
          </a:p>
        </p:txBody>
      </p:sp>
      <p:sp>
        <p:nvSpPr>
          <p:cNvPr id="11" name="Rectangle 4"/>
          <p:cNvSpPr txBox="1">
            <a:spLocks noChangeArrowheads="1"/>
          </p:cNvSpPr>
          <p:nvPr/>
        </p:nvSpPr>
        <p:spPr bwMode="white">
          <a:xfrm>
            <a:off x="454025" y="6446520"/>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cs typeface="Arial" charset="0"/>
              </a:rPr>
              <a:pPr fontAlgn="base">
                <a:spcBef>
                  <a:spcPct val="0"/>
                </a:spcBef>
                <a:defRPr/>
              </a:pPr>
              <a:t>‹#›</a:t>
            </a:fld>
            <a:endParaRPr lang="en-US" dirty="0">
              <a:cs typeface="Arial" charset="0"/>
            </a:endParaRPr>
          </a:p>
        </p:txBody>
      </p:sp>
      <p:sp>
        <p:nvSpPr>
          <p:cNvPr id="9" name="TextBox 8"/>
          <p:cNvSpPr txBox="1"/>
          <p:nvPr userDrawn="1"/>
        </p:nvSpPr>
        <p:spPr>
          <a:xfrm>
            <a:off x="685800" y="6287869"/>
            <a:ext cx="7315200" cy="461665"/>
          </a:xfrm>
          <a:prstGeom prst="rect">
            <a:avLst/>
          </a:prstGeom>
          <a:noFill/>
        </p:spPr>
        <p:txBody>
          <a:bodyPr wrap="square" rtlCol="0">
            <a:spAutoFit/>
          </a:bodyPr>
          <a:lstStyle/>
          <a:p>
            <a:pPr fontAlgn="base">
              <a:spcBef>
                <a:spcPct val="0"/>
              </a:spcBef>
              <a:spcAft>
                <a:spcPct val="0"/>
              </a:spcAft>
            </a:pPr>
            <a:r>
              <a:rPr lang="en-US" sz="800" dirty="0" smtClean="0">
                <a:solidFill>
                  <a:srgbClr val="FFFFFF"/>
                </a:solidFill>
                <a:cs typeface="Arial" charset="0"/>
              </a:rPr>
              <a:t>Copyright © 2010 VMware, Inc. All rights reserved. This product is protected by U.S. and international copyright and intellectual property laws. VMware products are covered by one or more patents listed at </a:t>
            </a:r>
            <a:r>
              <a:rPr lang="en-US" sz="800" u="sng" dirty="0" smtClean="0">
                <a:solidFill>
                  <a:srgbClr val="FFFFFF"/>
                </a:solidFill>
                <a:cs typeface="Arial" charset="0"/>
              </a:rPr>
              <a:t>http://</a:t>
            </a:r>
            <a:r>
              <a:rPr lang="en-US" sz="800" u="sng" dirty="0" err="1" smtClean="0">
                <a:solidFill>
                  <a:srgbClr val="FFFFFF"/>
                </a:solidFill>
                <a:cs typeface="Arial" charset="0"/>
              </a:rPr>
              <a:t>www.vmware.com</a:t>
            </a:r>
            <a:r>
              <a:rPr lang="en-US" sz="800" u="sng" dirty="0" smtClean="0">
                <a:solidFill>
                  <a:srgbClr val="FFFFFF"/>
                </a:solidFill>
                <a:cs typeface="Arial" charset="0"/>
              </a:rPr>
              <a:t>/go/patents</a:t>
            </a:r>
            <a:r>
              <a:rPr lang="en-US" sz="800" dirty="0" smtClean="0">
                <a:solidFill>
                  <a:srgbClr val="FFFFFF"/>
                </a:solidFill>
                <a:cs typeface="Arial" charset="0"/>
              </a:rPr>
              <a:t>. VMware is a registered trademark or trademark of VMware, Inc. in the United States and/or other jurisdictions. All other marks and names mentioned herein may be trademarks of their respective companies.</a:t>
            </a:r>
          </a:p>
        </p:txBody>
      </p:sp>
    </p:spTree>
  </p:cSld>
  <p:clrMap bg1="lt1" tx1="dk1" bg2="lt2" tx2="dk2" accent1="accent1" accent2="accent2" accent3="accent3" accent4="accent4" accent5="accent5" accent6="accent6" hlink="hlink" folHlink="folHlink"/>
  <p:transition>
    <p:fade/>
  </p:transition>
  <p:timing>
    <p:tnLst>
      <p:par>
        <p:cTn id="1" dur="indefinite" restart="never" nodeType="tmRoot"/>
      </p:par>
    </p:tnLst>
  </p:timing>
  <p:hf hdr="0" ftr="0"/>
  <p:txStyles>
    <p:titleStyle>
      <a:lvl1pPr algn="l" rtl="0" eaLnBrk="1" fontAlgn="base" hangingPunct="1">
        <a:spcBef>
          <a:spcPct val="0"/>
        </a:spcBef>
        <a:spcAft>
          <a:spcPct val="0"/>
        </a:spcAft>
        <a:defRPr sz="2200" b="1">
          <a:solidFill>
            <a:srgbClr val="003D79"/>
          </a:solidFill>
          <a:latin typeface="+mj-lt"/>
          <a:ea typeface="+mj-ea"/>
          <a:cs typeface="+mj-cs"/>
        </a:defRPr>
      </a:lvl1pPr>
      <a:lvl2pPr algn="l" rtl="0" eaLnBrk="1" fontAlgn="base" hangingPunct="1">
        <a:spcBef>
          <a:spcPct val="0"/>
        </a:spcBef>
        <a:spcAft>
          <a:spcPct val="0"/>
        </a:spcAft>
        <a:defRPr sz="2200" b="1">
          <a:solidFill>
            <a:srgbClr val="333333"/>
          </a:solidFill>
          <a:latin typeface="Arial" charset="0"/>
          <a:ea typeface="ＭＳ Ｐゴシック" pitchFamily="34" charset="-128"/>
        </a:defRPr>
      </a:lvl2pPr>
      <a:lvl3pPr algn="l" rtl="0" eaLnBrk="1" fontAlgn="base" hangingPunct="1">
        <a:spcBef>
          <a:spcPct val="0"/>
        </a:spcBef>
        <a:spcAft>
          <a:spcPct val="0"/>
        </a:spcAft>
        <a:defRPr sz="2200" b="1">
          <a:solidFill>
            <a:srgbClr val="333333"/>
          </a:solidFill>
          <a:latin typeface="Arial" charset="0"/>
          <a:ea typeface="ＭＳ Ｐゴシック" pitchFamily="34" charset="-128"/>
        </a:defRPr>
      </a:lvl3pPr>
      <a:lvl4pPr algn="l" rtl="0" eaLnBrk="1" fontAlgn="base" hangingPunct="1">
        <a:spcBef>
          <a:spcPct val="0"/>
        </a:spcBef>
        <a:spcAft>
          <a:spcPct val="0"/>
        </a:spcAft>
        <a:defRPr sz="2200" b="1">
          <a:solidFill>
            <a:srgbClr val="333333"/>
          </a:solidFill>
          <a:latin typeface="Arial" charset="0"/>
          <a:ea typeface="ＭＳ Ｐゴシック" pitchFamily="34" charset="-128"/>
        </a:defRPr>
      </a:lvl4pPr>
      <a:lvl5pPr algn="l" rtl="0" eaLnBrk="1" fontAlgn="base" hangingPunct="1">
        <a:spcBef>
          <a:spcPct val="0"/>
        </a:spcBef>
        <a:spcAft>
          <a:spcPct val="0"/>
        </a:spcAft>
        <a:defRPr sz="2200" b="1">
          <a:solidFill>
            <a:srgbClr val="333333"/>
          </a:solidFill>
          <a:latin typeface="Arial" charset="0"/>
          <a:ea typeface="ＭＳ Ｐゴシック" pitchFamily="34" charset="-128"/>
        </a:defRPr>
      </a:lvl5pPr>
      <a:lvl6pPr marL="457200" algn="l" rtl="0" eaLnBrk="1" fontAlgn="base" hangingPunct="1">
        <a:spcBef>
          <a:spcPct val="0"/>
        </a:spcBef>
        <a:spcAft>
          <a:spcPct val="0"/>
        </a:spcAft>
        <a:defRPr sz="2200" b="1">
          <a:solidFill>
            <a:schemeClr val="tx2"/>
          </a:solidFill>
          <a:latin typeface="Arial" charset="0"/>
          <a:ea typeface="ＭＳ Ｐゴシック" pitchFamily="34" charset="-128"/>
        </a:defRPr>
      </a:lvl6pPr>
      <a:lvl7pPr marL="914400" algn="l" rtl="0" eaLnBrk="1" fontAlgn="base" hangingPunct="1">
        <a:spcBef>
          <a:spcPct val="0"/>
        </a:spcBef>
        <a:spcAft>
          <a:spcPct val="0"/>
        </a:spcAft>
        <a:defRPr sz="2200" b="1">
          <a:solidFill>
            <a:schemeClr val="tx2"/>
          </a:solidFill>
          <a:latin typeface="Arial" charset="0"/>
          <a:ea typeface="ＭＳ Ｐゴシック" pitchFamily="34" charset="-128"/>
        </a:defRPr>
      </a:lvl7pPr>
      <a:lvl8pPr marL="1371600" algn="l" rtl="0" eaLnBrk="1" fontAlgn="base" hangingPunct="1">
        <a:spcBef>
          <a:spcPct val="0"/>
        </a:spcBef>
        <a:spcAft>
          <a:spcPct val="0"/>
        </a:spcAft>
        <a:defRPr sz="2200" b="1">
          <a:solidFill>
            <a:schemeClr val="tx2"/>
          </a:solidFill>
          <a:latin typeface="Arial" charset="0"/>
          <a:ea typeface="ＭＳ Ｐゴシック" pitchFamily="34" charset="-128"/>
        </a:defRPr>
      </a:lvl8pPr>
      <a:lvl9pPr marL="1828800" algn="l" rtl="0" eaLnBrk="1" fontAlgn="base" hangingPunct="1">
        <a:spcBef>
          <a:spcPct val="0"/>
        </a:spcBef>
        <a:spcAft>
          <a:spcPct val="0"/>
        </a:spcAft>
        <a:defRPr sz="2200" b="1">
          <a:solidFill>
            <a:schemeClr val="tx2"/>
          </a:solidFill>
          <a:latin typeface="Arial" charset="0"/>
          <a:ea typeface="ＭＳ Ｐゴシック" pitchFamily="34" charset="-128"/>
        </a:defRPr>
      </a:lvl9pPr>
    </p:titleStyle>
    <p:bodyStyle>
      <a:lvl1pPr marL="114300" indent="-114300" algn="l" rtl="0" eaLnBrk="1" fontAlgn="base" hangingPunct="1">
        <a:lnSpc>
          <a:spcPts val="2400"/>
        </a:lnSpc>
        <a:spcBef>
          <a:spcPts val="1000"/>
        </a:spcBef>
        <a:spcAft>
          <a:spcPct val="0"/>
        </a:spcAft>
        <a:buClr>
          <a:srgbClr val="246978"/>
        </a:buClr>
        <a:buFont typeface="Arial" pitchFamily="34" charset="0"/>
        <a:buChar char=" "/>
        <a:defRPr sz="2000" b="1">
          <a:solidFill>
            <a:srgbClr val="333333"/>
          </a:solidFill>
          <a:latin typeface="+mn-lt"/>
          <a:ea typeface="+mn-ea"/>
          <a:cs typeface="+mn-cs"/>
        </a:defRPr>
      </a:lvl1pPr>
      <a:lvl2pPr marL="400050" indent="-171450" algn="l" rtl="0" eaLnBrk="1" fontAlgn="base" hangingPunct="1">
        <a:lnSpc>
          <a:spcPts val="2200"/>
        </a:lnSpc>
        <a:spcBef>
          <a:spcPts val="800"/>
        </a:spcBef>
        <a:spcAft>
          <a:spcPct val="0"/>
        </a:spcAft>
        <a:buClr>
          <a:srgbClr val="246978"/>
        </a:buClr>
        <a:buSzPct val="110000"/>
        <a:buFont typeface="Times" pitchFamily="18" charset="0"/>
        <a:buChar char="•"/>
        <a:defRPr>
          <a:solidFill>
            <a:srgbClr val="333333"/>
          </a:solidFill>
          <a:latin typeface="+mn-lt"/>
          <a:ea typeface="+mn-ea"/>
        </a:defRPr>
      </a:lvl2pPr>
      <a:lvl3pPr marL="628650" indent="-171450" algn="l" rtl="0" eaLnBrk="1" fontAlgn="base" hangingPunct="1">
        <a:lnSpc>
          <a:spcPts val="2000"/>
        </a:lnSpc>
        <a:spcBef>
          <a:spcPts val="600"/>
        </a:spcBef>
        <a:spcAft>
          <a:spcPct val="0"/>
        </a:spcAft>
        <a:buClr>
          <a:srgbClr val="246978"/>
        </a:buClr>
        <a:buFont typeface="Wingdings" pitchFamily="2" charset="2"/>
        <a:buChar char="§"/>
        <a:defRPr sz="1600">
          <a:solidFill>
            <a:srgbClr val="333333"/>
          </a:solidFill>
          <a:latin typeface="+mn-lt"/>
          <a:ea typeface="+mn-ea"/>
        </a:defRPr>
      </a:lvl3pPr>
      <a:lvl4pPr marL="914400" indent="-171450" algn="l" rtl="0" eaLnBrk="1" fontAlgn="base" hangingPunct="1">
        <a:lnSpc>
          <a:spcPts val="2000"/>
        </a:lnSpc>
        <a:spcBef>
          <a:spcPts val="600"/>
        </a:spcBef>
        <a:spcAft>
          <a:spcPct val="0"/>
        </a:spcAft>
        <a:buClr>
          <a:srgbClr val="246978"/>
        </a:buClr>
        <a:buFont typeface="Arial" charset="0"/>
        <a:buChar char="­"/>
        <a:defRPr sz="1600">
          <a:solidFill>
            <a:srgbClr val="333333"/>
          </a:solidFill>
          <a:latin typeface="+mn-lt"/>
          <a:ea typeface="+mn-ea"/>
        </a:defRPr>
      </a:lvl4pPr>
      <a:lvl5pPr marL="1200150" indent="-171450" algn="l" rtl="0" eaLnBrk="1" fontAlgn="base" hangingPunct="1">
        <a:lnSpc>
          <a:spcPts val="2000"/>
        </a:lnSpc>
        <a:spcBef>
          <a:spcPts val="600"/>
        </a:spcBef>
        <a:spcAft>
          <a:spcPct val="0"/>
        </a:spcAft>
        <a:buClr>
          <a:srgbClr val="246978"/>
        </a:buClr>
        <a:buFont typeface="Arial" charset="0"/>
        <a:buChar char="­"/>
        <a:defRPr sz="1600">
          <a:solidFill>
            <a:srgbClr val="333333"/>
          </a:solidFill>
          <a:latin typeface="+mn-lt"/>
          <a:ea typeface="+mn-ea"/>
        </a:defRPr>
      </a:lvl5pPr>
      <a:lvl6pPr marL="16002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4904" y="171450"/>
            <a:ext cx="8473821"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fontAlgn="base">
              <a:spcBef>
                <a:spcPct val="0"/>
              </a:spcBef>
              <a:spcAft>
                <a:spcPct val="0"/>
              </a:spcAft>
              <a:defRPr/>
            </a:pPr>
            <a:endParaRPr lang="en-US" sz="1600" dirty="0">
              <a:solidFill>
                <a:srgbClr val="333333"/>
              </a:solidFill>
              <a:cs typeface="Arial" pitchFamily="-65" charset="0"/>
            </a:endParaRPr>
          </a:p>
        </p:txBody>
      </p:sp>
      <p:sp>
        <p:nvSpPr>
          <p:cNvPr id="70662" name="Line 6"/>
          <p:cNvSpPr>
            <a:spLocks noChangeShapeType="1"/>
          </p:cNvSpPr>
          <p:nvPr/>
        </p:nvSpPr>
        <p:spPr bwMode="auto">
          <a:xfrm>
            <a:off x="184150" y="635000"/>
            <a:ext cx="8775700" cy="0"/>
          </a:xfrm>
          <a:prstGeom prst="line">
            <a:avLst/>
          </a:prstGeom>
          <a:noFill/>
          <a:ln w="52197">
            <a:solidFill>
              <a:srgbClr val="003D79"/>
            </a:solidFill>
            <a:round/>
            <a:headEnd/>
            <a:tailEnd/>
          </a:ln>
        </p:spPr>
        <p:txBody>
          <a:bodyPr wrap="none" anchor="ctr"/>
          <a:lstStyle/>
          <a:p>
            <a:pPr fontAlgn="base">
              <a:spcBef>
                <a:spcPct val="0"/>
              </a:spcBef>
              <a:spcAft>
                <a:spcPct val="0"/>
              </a:spcAft>
              <a:defRPr/>
            </a:pPr>
            <a:endParaRPr lang="en-US" sz="1600" dirty="0">
              <a:solidFill>
                <a:srgbClr val="333333"/>
              </a:solidFill>
              <a:cs typeface="Arial" pitchFamily="-65" charset="0"/>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cs typeface="Arial" pitchFamily="-65" charset="0"/>
            </a:endParaRPr>
          </a:p>
        </p:txBody>
      </p:sp>
      <p:sp>
        <p:nvSpPr>
          <p:cNvPr id="11" name="Rectangle 4"/>
          <p:cNvSpPr txBox="1">
            <a:spLocks noChangeArrowheads="1"/>
          </p:cNvSpPr>
          <p:nvPr/>
        </p:nvSpPr>
        <p:spPr bwMode="white">
          <a:xfrm>
            <a:off x="454025" y="6446520"/>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cs typeface="Arial" pitchFamily="-65" charset="0"/>
              </a:rPr>
              <a:pPr fontAlgn="base">
                <a:spcBef>
                  <a:spcPct val="0"/>
                </a:spcBef>
                <a:defRPr/>
              </a:pPr>
              <a:t>‹#›</a:t>
            </a:fld>
            <a:endParaRPr lang="en-US" dirty="0">
              <a:cs typeface="Arial" pitchFamily="-65" charset="0"/>
            </a:endParaRPr>
          </a:p>
        </p:txBody>
      </p:sp>
    </p:spTree>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Lst>
  <p:transition>
    <p:fade/>
  </p:transition>
  <p:timing>
    <p:tnLst>
      <p:par>
        <p:cTn id="1" dur="indefinite" restart="never" nodeType="tmRoot"/>
      </p:par>
    </p:tnLst>
  </p:timing>
  <p:hf hdr="0" ftr="0"/>
  <p:txStyles>
    <p:titleStyle>
      <a:lvl1pPr algn="l" rtl="0" eaLnBrk="1" fontAlgn="base" hangingPunct="1">
        <a:spcBef>
          <a:spcPct val="0"/>
        </a:spcBef>
        <a:spcAft>
          <a:spcPct val="0"/>
        </a:spcAft>
        <a:defRPr sz="2200" b="1">
          <a:solidFill>
            <a:srgbClr val="003D79"/>
          </a:solidFill>
          <a:latin typeface="+mj-lt"/>
          <a:ea typeface="+mj-ea"/>
          <a:cs typeface="+mj-cs"/>
        </a:defRPr>
      </a:lvl1pPr>
      <a:lvl2pPr algn="l" rtl="0" eaLnBrk="1" fontAlgn="base" hangingPunct="1">
        <a:spcBef>
          <a:spcPct val="0"/>
        </a:spcBef>
        <a:spcAft>
          <a:spcPct val="0"/>
        </a:spcAft>
        <a:defRPr sz="2200" b="1">
          <a:solidFill>
            <a:srgbClr val="333333"/>
          </a:solidFill>
          <a:latin typeface="Arial" charset="0"/>
          <a:ea typeface="ＭＳ Ｐゴシック" pitchFamily="34" charset="-128"/>
        </a:defRPr>
      </a:lvl2pPr>
      <a:lvl3pPr algn="l" rtl="0" eaLnBrk="1" fontAlgn="base" hangingPunct="1">
        <a:spcBef>
          <a:spcPct val="0"/>
        </a:spcBef>
        <a:spcAft>
          <a:spcPct val="0"/>
        </a:spcAft>
        <a:defRPr sz="2200" b="1">
          <a:solidFill>
            <a:srgbClr val="333333"/>
          </a:solidFill>
          <a:latin typeface="Arial" charset="0"/>
          <a:ea typeface="ＭＳ Ｐゴシック" pitchFamily="34" charset="-128"/>
        </a:defRPr>
      </a:lvl3pPr>
      <a:lvl4pPr algn="l" rtl="0" eaLnBrk="1" fontAlgn="base" hangingPunct="1">
        <a:spcBef>
          <a:spcPct val="0"/>
        </a:spcBef>
        <a:spcAft>
          <a:spcPct val="0"/>
        </a:spcAft>
        <a:defRPr sz="2200" b="1">
          <a:solidFill>
            <a:srgbClr val="333333"/>
          </a:solidFill>
          <a:latin typeface="Arial" charset="0"/>
          <a:ea typeface="ＭＳ Ｐゴシック" pitchFamily="34" charset="-128"/>
        </a:defRPr>
      </a:lvl4pPr>
      <a:lvl5pPr algn="l" rtl="0" eaLnBrk="1" fontAlgn="base" hangingPunct="1">
        <a:spcBef>
          <a:spcPct val="0"/>
        </a:spcBef>
        <a:spcAft>
          <a:spcPct val="0"/>
        </a:spcAft>
        <a:defRPr sz="2200" b="1">
          <a:solidFill>
            <a:srgbClr val="333333"/>
          </a:solidFill>
          <a:latin typeface="Arial" charset="0"/>
          <a:ea typeface="ＭＳ Ｐゴシック" pitchFamily="34" charset="-128"/>
        </a:defRPr>
      </a:lvl5pPr>
      <a:lvl6pPr marL="457200" algn="l" rtl="0" eaLnBrk="1" fontAlgn="base" hangingPunct="1">
        <a:spcBef>
          <a:spcPct val="0"/>
        </a:spcBef>
        <a:spcAft>
          <a:spcPct val="0"/>
        </a:spcAft>
        <a:defRPr sz="2200" b="1">
          <a:solidFill>
            <a:schemeClr val="tx2"/>
          </a:solidFill>
          <a:latin typeface="Arial" charset="0"/>
          <a:ea typeface="ＭＳ Ｐゴシック" pitchFamily="34" charset="-128"/>
        </a:defRPr>
      </a:lvl6pPr>
      <a:lvl7pPr marL="914400" algn="l" rtl="0" eaLnBrk="1" fontAlgn="base" hangingPunct="1">
        <a:spcBef>
          <a:spcPct val="0"/>
        </a:spcBef>
        <a:spcAft>
          <a:spcPct val="0"/>
        </a:spcAft>
        <a:defRPr sz="2200" b="1">
          <a:solidFill>
            <a:schemeClr val="tx2"/>
          </a:solidFill>
          <a:latin typeface="Arial" charset="0"/>
          <a:ea typeface="ＭＳ Ｐゴシック" pitchFamily="34" charset="-128"/>
        </a:defRPr>
      </a:lvl7pPr>
      <a:lvl8pPr marL="1371600" algn="l" rtl="0" eaLnBrk="1" fontAlgn="base" hangingPunct="1">
        <a:spcBef>
          <a:spcPct val="0"/>
        </a:spcBef>
        <a:spcAft>
          <a:spcPct val="0"/>
        </a:spcAft>
        <a:defRPr sz="2200" b="1">
          <a:solidFill>
            <a:schemeClr val="tx2"/>
          </a:solidFill>
          <a:latin typeface="Arial" charset="0"/>
          <a:ea typeface="ＭＳ Ｐゴシック" pitchFamily="34" charset="-128"/>
        </a:defRPr>
      </a:lvl8pPr>
      <a:lvl9pPr marL="1828800" algn="l" rtl="0" eaLnBrk="1" fontAlgn="base" hangingPunct="1">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1" fontAlgn="base" hangingPunct="1">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1" fontAlgn="base" hangingPunct="1">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1" fontAlgn="base" hangingPunct="1">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1" fontAlgn="base" hangingPunct="1">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1" fontAlgn="base" hangingPunct="1">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9"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171450"/>
            <a:ext cx="8382000"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381000"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0660" name="Rectangle 4"/>
          <p:cNvSpPr>
            <a:spLocks noGrp="1" noChangeArrowheads="1"/>
          </p:cNvSpPr>
          <p:nvPr>
            <p:ph type="sldNum" sz="quarter" idx="4"/>
          </p:nvPr>
        </p:nvSpPr>
        <p:spPr bwMode="auto">
          <a:xfrm>
            <a:off x="368300" y="6446520"/>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a:cs typeface="Arial" pitchFamily="-65" charset="0"/>
              </a:rPr>
              <a:pPr fontAlgn="base">
                <a:spcBef>
                  <a:spcPct val="0"/>
                </a:spcBef>
                <a:defRPr/>
              </a:pPr>
              <a:t>‹#›</a:t>
            </a:fld>
            <a:endParaRPr lang="en-US" dirty="0">
              <a:cs typeface="Arial" pitchFamily="-65" charset="0"/>
            </a:endParaRP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fontAlgn="base">
              <a:spcBef>
                <a:spcPct val="0"/>
              </a:spcBef>
              <a:spcAft>
                <a:spcPct val="0"/>
              </a:spcAft>
              <a:defRPr/>
            </a:pPr>
            <a:endParaRPr lang="en-US" sz="1600" dirty="0">
              <a:solidFill>
                <a:srgbClr val="000000"/>
              </a:solidFill>
              <a:cs typeface="Arial" pitchFamily="-65" charset="0"/>
            </a:endParaRPr>
          </a:p>
        </p:txBody>
      </p:sp>
      <p:sp>
        <p:nvSpPr>
          <p:cNvPr id="70662" name="Line 6"/>
          <p:cNvSpPr>
            <a:spLocks noChangeShapeType="1"/>
          </p:cNvSpPr>
          <p:nvPr/>
        </p:nvSpPr>
        <p:spPr bwMode="auto">
          <a:xfrm>
            <a:off x="184150" y="635000"/>
            <a:ext cx="8775700" cy="0"/>
          </a:xfrm>
          <a:prstGeom prst="line">
            <a:avLst/>
          </a:prstGeom>
          <a:noFill/>
          <a:ln w="52197">
            <a:solidFill>
              <a:srgbClr val="003D79"/>
            </a:solidFill>
            <a:round/>
            <a:headEnd/>
            <a:tailEnd/>
          </a:ln>
        </p:spPr>
        <p:txBody>
          <a:bodyPr wrap="none" anchor="ctr"/>
          <a:lstStyle/>
          <a:p>
            <a:pPr fontAlgn="base">
              <a:spcBef>
                <a:spcPct val="0"/>
              </a:spcBef>
              <a:spcAft>
                <a:spcPct val="0"/>
              </a:spcAft>
              <a:defRPr/>
            </a:pPr>
            <a:endParaRPr lang="en-US" sz="1600" dirty="0">
              <a:solidFill>
                <a:srgbClr val="000000"/>
              </a:solidFill>
              <a:cs typeface="Arial" pitchFamily="-65" charset="0"/>
            </a:endParaRPr>
          </a:p>
        </p:txBody>
      </p:sp>
      <p:sp>
        <p:nvSpPr>
          <p:cNvPr id="70665" name="Rectangle 9"/>
          <p:cNvSpPr>
            <a:spLocks noGrp="1" noChangeArrowheads="1"/>
          </p:cNvSpPr>
          <p:nvPr>
            <p:ph type="ftr" sz="quarter" idx="3"/>
          </p:nvPr>
        </p:nvSpPr>
        <p:spPr bwMode="auto">
          <a:xfrm>
            <a:off x="381000"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000000"/>
              </a:solidFill>
              <a:cs typeface="Arial" pitchFamily="-65" charset="0"/>
            </a:endParaRPr>
          </a:p>
        </p:txBody>
      </p:sp>
      <p:sp>
        <p:nvSpPr>
          <p:cNvPr id="9" name="TextBox 8"/>
          <p:cNvSpPr txBox="1"/>
          <p:nvPr/>
        </p:nvSpPr>
        <p:spPr>
          <a:xfrm>
            <a:off x="914400" y="6400800"/>
            <a:ext cx="7315200" cy="246221"/>
          </a:xfrm>
          <a:prstGeom prst="rect">
            <a:avLst/>
          </a:prstGeom>
          <a:noFill/>
        </p:spPr>
        <p:txBody>
          <a:bodyPr>
            <a:spAutoFit/>
          </a:bodyPr>
          <a:lstStyle/>
          <a:p>
            <a:pPr fontAlgn="base">
              <a:spcBef>
                <a:spcPct val="0"/>
              </a:spcBef>
              <a:spcAft>
                <a:spcPct val="0"/>
              </a:spcAft>
              <a:defRPr/>
            </a:pPr>
            <a:r>
              <a:rPr lang="en-US" sz="1000" dirty="0" smtClean="0">
                <a:solidFill>
                  <a:srgbClr val="000000"/>
                </a:solidFill>
                <a:ea typeface="Arial" pitchFamily="-107" charset="0"/>
                <a:cs typeface="Arial" pitchFamily="-107" charset="0"/>
              </a:rPr>
              <a:t>DO </a:t>
            </a:r>
            <a:r>
              <a:rPr lang="en-US" sz="1000" dirty="0">
                <a:solidFill>
                  <a:srgbClr val="000000"/>
                </a:solidFill>
                <a:ea typeface="Arial" pitchFamily="-107" charset="0"/>
                <a:cs typeface="Arial" pitchFamily="-107" charset="0"/>
              </a:rPr>
              <a:t>NOT DISTRIBUTE TO ANY PERSONS OUTSIDE OF VMWARE, INC.</a:t>
            </a:r>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Lst>
  <p:transition>
    <p:strips dir="rd"/>
  </p:transition>
  <p:timing>
    <p:tnLst>
      <p:par>
        <p:cTn id="1" dur="indefinite" restart="never" nodeType="tmRoot"/>
      </p:par>
    </p:tnLst>
  </p:timing>
  <p:hf hdr="0" ftr="0" dt="0"/>
  <p:txStyles>
    <p:titleStyle>
      <a:lvl1pPr algn="l" rtl="0" eaLnBrk="1" fontAlgn="base" hangingPunct="1">
        <a:spcBef>
          <a:spcPct val="0"/>
        </a:spcBef>
        <a:spcAft>
          <a:spcPct val="0"/>
        </a:spcAft>
        <a:defRPr sz="2200" b="1">
          <a:solidFill>
            <a:srgbClr val="003D79"/>
          </a:solidFill>
          <a:latin typeface="+mj-lt"/>
          <a:ea typeface="+mj-ea"/>
          <a:cs typeface="+mj-cs"/>
        </a:defRPr>
      </a:lvl1pPr>
      <a:lvl2pPr algn="l" rtl="0" eaLnBrk="1" fontAlgn="base" hangingPunct="1">
        <a:spcBef>
          <a:spcPct val="0"/>
        </a:spcBef>
        <a:spcAft>
          <a:spcPct val="0"/>
        </a:spcAft>
        <a:defRPr sz="2200" b="1">
          <a:solidFill>
            <a:srgbClr val="333333"/>
          </a:solidFill>
          <a:latin typeface="Arial" charset="0"/>
          <a:ea typeface="ＭＳ Ｐゴシック" pitchFamily="34" charset="-128"/>
        </a:defRPr>
      </a:lvl2pPr>
      <a:lvl3pPr algn="l" rtl="0" eaLnBrk="1" fontAlgn="base" hangingPunct="1">
        <a:spcBef>
          <a:spcPct val="0"/>
        </a:spcBef>
        <a:spcAft>
          <a:spcPct val="0"/>
        </a:spcAft>
        <a:defRPr sz="2200" b="1">
          <a:solidFill>
            <a:srgbClr val="333333"/>
          </a:solidFill>
          <a:latin typeface="Arial" charset="0"/>
          <a:ea typeface="ＭＳ Ｐゴシック" pitchFamily="34" charset="-128"/>
        </a:defRPr>
      </a:lvl3pPr>
      <a:lvl4pPr algn="l" rtl="0" eaLnBrk="1" fontAlgn="base" hangingPunct="1">
        <a:spcBef>
          <a:spcPct val="0"/>
        </a:spcBef>
        <a:spcAft>
          <a:spcPct val="0"/>
        </a:spcAft>
        <a:defRPr sz="2200" b="1">
          <a:solidFill>
            <a:srgbClr val="333333"/>
          </a:solidFill>
          <a:latin typeface="Arial" charset="0"/>
          <a:ea typeface="ＭＳ Ｐゴシック" pitchFamily="34" charset="-128"/>
        </a:defRPr>
      </a:lvl4pPr>
      <a:lvl5pPr algn="l" rtl="0" eaLnBrk="1" fontAlgn="base" hangingPunct="1">
        <a:spcBef>
          <a:spcPct val="0"/>
        </a:spcBef>
        <a:spcAft>
          <a:spcPct val="0"/>
        </a:spcAft>
        <a:defRPr sz="2200" b="1">
          <a:solidFill>
            <a:srgbClr val="333333"/>
          </a:solidFill>
          <a:latin typeface="Arial" charset="0"/>
          <a:ea typeface="ＭＳ Ｐゴシック" pitchFamily="34" charset="-128"/>
        </a:defRPr>
      </a:lvl5pPr>
      <a:lvl6pPr marL="457200" algn="l" rtl="0" eaLnBrk="1" fontAlgn="base" hangingPunct="1">
        <a:spcBef>
          <a:spcPct val="0"/>
        </a:spcBef>
        <a:spcAft>
          <a:spcPct val="0"/>
        </a:spcAft>
        <a:defRPr sz="2200" b="1">
          <a:solidFill>
            <a:schemeClr val="tx2"/>
          </a:solidFill>
          <a:latin typeface="Arial" charset="0"/>
          <a:ea typeface="ＭＳ Ｐゴシック" pitchFamily="34" charset="-128"/>
        </a:defRPr>
      </a:lvl6pPr>
      <a:lvl7pPr marL="914400" algn="l" rtl="0" eaLnBrk="1" fontAlgn="base" hangingPunct="1">
        <a:spcBef>
          <a:spcPct val="0"/>
        </a:spcBef>
        <a:spcAft>
          <a:spcPct val="0"/>
        </a:spcAft>
        <a:defRPr sz="2200" b="1">
          <a:solidFill>
            <a:schemeClr val="tx2"/>
          </a:solidFill>
          <a:latin typeface="Arial" charset="0"/>
          <a:ea typeface="ＭＳ Ｐゴシック" pitchFamily="34" charset="-128"/>
        </a:defRPr>
      </a:lvl7pPr>
      <a:lvl8pPr marL="1371600" algn="l" rtl="0" eaLnBrk="1" fontAlgn="base" hangingPunct="1">
        <a:spcBef>
          <a:spcPct val="0"/>
        </a:spcBef>
        <a:spcAft>
          <a:spcPct val="0"/>
        </a:spcAft>
        <a:defRPr sz="2200" b="1">
          <a:solidFill>
            <a:schemeClr val="tx2"/>
          </a:solidFill>
          <a:latin typeface="Arial" charset="0"/>
          <a:ea typeface="ＭＳ Ｐゴシック" pitchFamily="34" charset="-128"/>
        </a:defRPr>
      </a:lvl8pPr>
      <a:lvl9pPr marL="1828800" algn="l" rtl="0" eaLnBrk="1" fontAlgn="base" hangingPunct="1">
        <a:spcBef>
          <a:spcPct val="0"/>
        </a:spcBef>
        <a:spcAft>
          <a:spcPct val="0"/>
        </a:spcAft>
        <a:defRPr sz="2200" b="1">
          <a:solidFill>
            <a:schemeClr val="tx2"/>
          </a:solidFill>
          <a:latin typeface="Arial" charset="0"/>
          <a:ea typeface="ＭＳ Ｐゴシック" pitchFamily="34" charset="-128"/>
        </a:defRPr>
      </a:lvl9pPr>
    </p:titleStyle>
    <p:bodyStyle>
      <a:lvl1pPr marL="342900" indent="-342900" algn="l" rtl="0" eaLnBrk="1" fontAlgn="base" hangingPunct="1">
        <a:lnSpc>
          <a:spcPts val="2400"/>
        </a:lnSpc>
        <a:spcBef>
          <a:spcPts val="1000"/>
        </a:spcBef>
        <a:spcAft>
          <a:spcPct val="0"/>
        </a:spcAft>
        <a:defRPr sz="2000" b="1">
          <a:solidFill>
            <a:srgbClr val="333333"/>
          </a:solidFill>
          <a:latin typeface="+mn-lt"/>
          <a:ea typeface="+mn-ea"/>
          <a:cs typeface="+mn-cs"/>
        </a:defRPr>
      </a:lvl1pPr>
      <a:lvl2pPr marL="285750" indent="-171450" algn="l" rtl="0" eaLnBrk="1" fontAlgn="base" hangingPunct="1">
        <a:lnSpc>
          <a:spcPts val="2200"/>
        </a:lnSpc>
        <a:spcBef>
          <a:spcPts val="800"/>
        </a:spcBef>
        <a:spcAft>
          <a:spcPct val="0"/>
        </a:spcAft>
        <a:buClr>
          <a:srgbClr val="246978"/>
        </a:buClr>
        <a:buSzPct val="110000"/>
        <a:buFont typeface="Times" pitchFamily="18" charset="0"/>
        <a:buChar char="•"/>
        <a:defRPr>
          <a:solidFill>
            <a:srgbClr val="333333"/>
          </a:solidFill>
          <a:latin typeface="+mn-lt"/>
          <a:ea typeface="+mn-ea"/>
        </a:defRPr>
      </a:lvl2pPr>
      <a:lvl3pPr marL="571500" indent="-171450" algn="l" rtl="0" eaLnBrk="1" fontAlgn="base" hangingPunct="1">
        <a:lnSpc>
          <a:spcPts val="2000"/>
        </a:lnSpc>
        <a:spcBef>
          <a:spcPts val="600"/>
        </a:spcBef>
        <a:spcAft>
          <a:spcPct val="0"/>
        </a:spcAft>
        <a:buClr>
          <a:srgbClr val="246978"/>
        </a:buClr>
        <a:buFont typeface="Wingdings" pitchFamily="2" charset="2"/>
        <a:buChar char="§"/>
        <a:defRPr sz="1600">
          <a:solidFill>
            <a:srgbClr val="333333"/>
          </a:solidFill>
          <a:latin typeface="+mn-lt"/>
          <a:ea typeface="+mn-ea"/>
        </a:defRPr>
      </a:lvl3pPr>
      <a:lvl4pPr marL="857250" indent="-171450" algn="l" rtl="0" eaLnBrk="1" fontAlgn="base" hangingPunct="1">
        <a:lnSpc>
          <a:spcPts val="2000"/>
        </a:lnSpc>
        <a:spcBef>
          <a:spcPts val="600"/>
        </a:spcBef>
        <a:spcAft>
          <a:spcPct val="0"/>
        </a:spcAft>
        <a:buClr>
          <a:srgbClr val="246978"/>
        </a:buClr>
        <a:buFont typeface="Arial" charset="0"/>
        <a:buChar char="­"/>
        <a:defRPr sz="1600">
          <a:solidFill>
            <a:srgbClr val="333333"/>
          </a:solidFill>
          <a:latin typeface="+mn-lt"/>
          <a:ea typeface="+mn-ea"/>
        </a:defRPr>
      </a:lvl4pPr>
      <a:lvl5pPr marL="1143000" indent="-171450" algn="l" rtl="0" eaLnBrk="1" fontAlgn="base" hangingPunct="1">
        <a:lnSpc>
          <a:spcPts val="2000"/>
        </a:lnSpc>
        <a:spcBef>
          <a:spcPts val="600"/>
        </a:spcBef>
        <a:spcAft>
          <a:spcPct val="0"/>
        </a:spcAft>
        <a:buClr>
          <a:srgbClr val="246978"/>
        </a:buClr>
        <a:buFont typeface="Arial" charset="0"/>
        <a:buChar char="­"/>
        <a:defRPr sz="1600">
          <a:solidFill>
            <a:srgbClr val="333333"/>
          </a:solidFill>
          <a:latin typeface="+mn-lt"/>
          <a:ea typeface="+mn-ea"/>
        </a:defRPr>
      </a:lvl5pPr>
      <a:lvl6pPr marL="16002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9" cstate="email"/>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6616" y="171450"/>
            <a:ext cx="8492109"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2" name="Line 6"/>
          <p:cNvSpPr>
            <a:spLocks noChangeShapeType="1"/>
          </p:cNvSpPr>
          <p:nvPr/>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endParaRPr>
          </a:p>
        </p:txBody>
      </p:sp>
      <p:sp>
        <p:nvSpPr>
          <p:cNvPr id="11" name="Rectangle 4"/>
          <p:cNvSpPr txBox="1">
            <a:spLocks noChangeArrowheads="1"/>
          </p:cNvSpPr>
          <p:nvPr/>
        </p:nvSpPr>
        <p:spPr bwMode="white">
          <a:xfrm>
            <a:off x="321673" y="6434488"/>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pPr fontAlgn="base">
                <a:spcBef>
                  <a:spcPct val="0"/>
                </a:spcBef>
                <a:defRPr/>
              </a:pPr>
              <a:t>‹#›</a:t>
            </a:fld>
            <a:endParaRPr lang="en-US" dirty="0"/>
          </a:p>
        </p:txBody>
      </p:sp>
      <p:sp>
        <p:nvSpPr>
          <p:cNvPr id="13" name="Date Placeholder 8"/>
          <p:cNvSpPr txBox="1">
            <a:spLocks/>
          </p:cNvSpPr>
          <p:nvPr/>
        </p:nvSpPr>
        <p:spPr bwMode="white">
          <a:xfrm>
            <a:off x="2971800" y="6325268"/>
            <a:ext cx="3200400"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1000" kern="1200" smtClean="0">
                <a:solidFill>
                  <a:srgbClr val="FFFFFF"/>
                </a:solidFill>
                <a:latin typeface="+mn-lt"/>
                <a:ea typeface="+mn-ea"/>
                <a:cs typeface="+mn-cs"/>
              </a:defRPr>
            </a:lvl1pPr>
          </a:lstStyle>
          <a:p>
            <a:pPr>
              <a:defRPr/>
            </a:pPr>
            <a:r>
              <a:rPr dirty="0"/>
              <a:t>Confidential</a:t>
            </a:r>
          </a:p>
        </p:txBody>
      </p:sp>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3" r:id="rId7"/>
  </p:sldLayoutIdLst>
  <p:transition>
    <p:fade/>
  </p:transition>
  <p:timing>
    <p:tnLst>
      <p:par>
        <p:cTn id="1" dur="indefinite" restart="never" nodeType="tmRoot"/>
      </p:par>
    </p:tnLst>
  </p:timing>
  <p:hf hdr="0" ftr="0"/>
  <p:txStyles>
    <p:titleStyle>
      <a:lvl1pPr algn="l" rtl="0" eaLnBrk="1" fontAlgn="base" hangingPunct="1">
        <a:spcBef>
          <a:spcPct val="0"/>
        </a:spcBef>
        <a:spcAft>
          <a:spcPct val="0"/>
        </a:spcAft>
        <a:defRPr sz="2200" b="1">
          <a:solidFill>
            <a:srgbClr val="003D79"/>
          </a:solidFill>
          <a:latin typeface="+mj-lt"/>
          <a:ea typeface="+mj-ea"/>
          <a:cs typeface="+mj-cs"/>
        </a:defRPr>
      </a:lvl1pPr>
      <a:lvl2pPr algn="l" rtl="0" eaLnBrk="1" fontAlgn="base" hangingPunct="1">
        <a:spcBef>
          <a:spcPct val="0"/>
        </a:spcBef>
        <a:spcAft>
          <a:spcPct val="0"/>
        </a:spcAft>
        <a:defRPr sz="2200" b="1">
          <a:solidFill>
            <a:srgbClr val="333333"/>
          </a:solidFill>
          <a:latin typeface="Arial" charset="0"/>
          <a:ea typeface="ＭＳ Ｐゴシック" pitchFamily="34" charset="-128"/>
        </a:defRPr>
      </a:lvl2pPr>
      <a:lvl3pPr algn="l" rtl="0" eaLnBrk="1" fontAlgn="base" hangingPunct="1">
        <a:spcBef>
          <a:spcPct val="0"/>
        </a:spcBef>
        <a:spcAft>
          <a:spcPct val="0"/>
        </a:spcAft>
        <a:defRPr sz="2200" b="1">
          <a:solidFill>
            <a:srgbClr val="333333"/>
          </a:solidFill>
          <a:latin typeface="Arial" charset="0"/>
          <a:ea typeface="ＭＳ Ｐゴシック" pitchFamily="34" charset="-128"/>
        </a:defRPr>
      </a:lvl3pPr>
      <a:lvl4pPr algn="l" rtl="0" eaLnBrk="1" fontAlgn="base" hangingPunct="1">
        <a:spcBef>
          <a:spcPct val="0"/>
        </a:spcBef>
        <a:spcAft>
          <a:spcPct val="0"/>
        </a:spcAft>
        <a:defRPr sz="2200" b="1">
          <a:solidFill>
            <a:srgbClr val="333333"/>
          </a:solidFill>
          <a:latin typeface="Arial" charset="0"/>
          <a:ea typeface="ＭＳ Ｐゴシック" pitchFamily="34" charset="-128"/>
        </a:defRPr>
      </a:lvl4pPr>
      <a:lvl5pPr algn="l" rtl="0" eaLnBrk="1" fontAlgn="base" hangingPunct="1">
        <a:spcBef>
          <a:spcPct val="0"/>
        </a:spcBef>
        <a:spcAft>
          <a:spcPct val="0"/>
        </a:spcAft>
        <a:defRPr sz="2200" b="1">
          <a:solidFill>
            <a:srgbClr val="333333"/>
          </a:solidFill>
          <a:latin typeface="Arial" charset="0"/>
          <a:ea typeface="ＭＳ Ｐゴシック" pitchFamily="34" charset="-128"/>
        </a:defRPr>
      </a:lvl5pPr>
      <a:lvl6pPr marL="457200" algn="l" rtl="0" eaLnBrk="1" fontAlgn="base" hangingPunct="1">
        <a:spcBef>
          <a:spcPct val="0"/>
        </a:spcBef>
        <a:spcAft>
          <a:spcPct val="0"/>
        </a:spcAft>
        <a:defRPr sz="2200" b="1">
          <a:solidFill>
            <a:schemeClr val="tx2"/>
          </a:solidFill>
          <a:latin typeface="Arial" charset="0"/>
          <a:ea typeface="ＭＳ Ｐゴシック" pitchFamily="34" charset="-128"/>
        </a:defRPr>
      </a:lvl6pPr>
      <a:lvl7pPr marL="914400" algn="l" rtl="0" eaLnBrk="1" fontAlgn="base" hangingPunct="1">
        <a:spcBef>
          <a:spcPct val="0"/>
        </a:spcBef>
        <a:spcAft>
          <a:spcPct val="0"/>
        </a:spcAft>
        <a:defRPr sz="2200" b="1">
          <a:solidFill>
            <a:schemeClr val="tx2"/>
          </a:solidFill>
          <a:latin typeface="Arial" charset="0"/>
          <a:ea typeface="ＭＳ Ｐゴシック" pitchFamily="34" charset="-128"/>
        </a:defRPr>
      </a:lvl7pPr>
      <a:lvl8pPr marL="1371600" algn="l" rtl="0" eaLnBrk="1" fontAlgn="base" hangingPunct="1">
        <a:spcBef>
          <a:spcPct val="0"/>
        </a:spcBef>
        <a:spcAft>
          <a:spcPct val="0"/>
        </a:spcAft>
        <a:defRPr sz="2200" b="1">
          <a:solidFill>
            <a:schemeClr val="tx2"/>
          </a:solidFill>
          <a:latin typeface="Arial" charset="0"/>
          <a:ea typeface="ＭＳ Ｐゴシック" pitchFamily="34" charset="-128"/>
        </a:defRPr>
      </a:lvl8pPr>
      <a:lvl9pPr marL="1828800" algn="l" rtl="0" eaLnBrk="1" fontAlgn="base" hangingPunct="1">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1" fontAlgn="base" hangingPunct="1">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1" fontAlgn="base" hangingPunct="1">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1" fontAlgn="base" hangingPunct="1">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1" fontAlgn="base" hangingPunct="1">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1" fontAlgn="base" hangingPunct="1">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0"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6616" y="171450"/>
            <a:ext cx="8492109"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2" name="Line 6"/>
          <p:cNvSpPr>
            <a:spLocks noChangeShapeType="1"/>
          </p:cNvSpPr>
          <p:nvPr/>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endParaRPr>
          </a:p>
        </p:txBody>
      </p:sp>
      <p:sp>
        <p:nvSpPr>
          <p:cNvPr id="11" name="Rectangle 4"/>
          <p:cNvSpPr txBox="1">
            <a:spLocks noChangeArrowheads="1"/>
          </p:cNvSpPr>
          <p:nvPr/>
        </p:nvSpPr>
        <p:spPr bwMode="white">
          <a:xfrm>
            <a:off x="321673" y="6434488"/>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pPr fontAlgn="base">
                <a:spcBef>
                  <a:spcPct val="0"/>
                </a:spcBef>
                <a:defRPr/>
              </a:pPr>
              <a:t>‹#›</a:t>
            </a:fld>
            <a:endParaRPr lang="en-US" dirty="0"/>
          </a:p>
        </p:txBody>
      </p:sp>
      <p:sp>
        <p:nvSpPr>
          <p:cNvPr id="13" name="Date Placeholder 8"/>
          <p:cNvSpPr txBox="1">
            <a:spLocks/>
          </p:cNvSpPr>
          <p:nvPr/>
        </p:nvSpPr>
        <p:spPr bwMode="white">
          <a:xfrm>
            <a:off x="2971800" y="6325268"/>
            <a:ext cx="3200400"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1000" kern="1200" smtClean="0">
                <a:solidFill>
                  <a:srgbClr val="FFFFFF"/>
                </a:solidFill>
                <a:latin typeface="+mn-lt"/>
                <a:ea typeface="+mn-ea"/>
                <a:cs typeface="+mn-cs"/>
              </a:defRPr>
            </a:lvl1pPr>
          </a:lstStyle>
          <a:p>
            <a:pPr>
              <a:defRPr/>
            </a:pPr>
            <a:r>
              <a:rPr dirty="0"/>
              <a:t>Confidential</a:t>
            </a:r>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Lst>
  <p:transition>
    <p:fade/>
  </p:transition>
  <p:timing>
    <p:tnLst>
      <p:par>
        <p:cTn id="1" dur="indefinite" restart="never" nodeType="tmRoot"/>
      </p:par>
    </p:tnLst>
  </p:timing>
  <p:hf hdr="0" ftr="0"/>
  <p:txStyles>
    <p:titleStyle>
      <a:lvl1pPr algn="l" rtl="0" eaLnBrk="1" fontAlgn="base" hangingPunct="1">
        <a:spcBef>
          <a:spcPct val="0"/>
        </a:spcBef>
        <a:spcAft>
          <a:spcPct val="0"/>
        </a:spcAft>
        <a:defRPr sz="2200" b="1">
          <a:solidFill>
            <a:srgbClr val="003D79"/>
          </a:solidFill>
          <a:latin typeface="+mj-lt"/>
          <a:ea typeface="+mj-ea"/>
          <a:cs typeface="+mj-cs"/>
        </a:defRPr>
      </a:lvl1pPr>
      <a:lvl2pPr algn="l" rtl="0" eaLnBrk="1" fontAlgn="base" hangingPunct="1">
        <a:spcBef>
          <a:spcPct val="0"/>
        </a:spcBef>
        <a:spcAft>
          <a:spcPct val="0"/>
        </a:spcAft>
        <a:defRPr sz="2200" b="1">
          <a:solidFill>
            <a:srgbClr val="333333"/>
          </a:solidFill>
          <a:latin typeface="Arial" charset="0"/>
          <a:ea typeface="ＭＳ Ｐゴシック" pitchFamily="34" charset="-128"/>
        </a:defRPr>
      </a:lvl2pPr>
      <a:lvl3pPr algn="l" rtl="0" eaLnBrk="1" fontAlgn="base" hangingPunct="1">
        <a:spcBef>
          <a:spcPct val="0"/>
        </a:spcBef>
        <a:spcAft>
          <a:spcPct val="0"/>
        </a:spcAft>
        <a:defRPr sz="2200" b="1">
          <a:solidFill>
            <a:srgbClr val="333333"/>
          </a:solidFill>
          <a:latin typeface="Arial" charset="0"/>
          <a:ea typeface="ＭＳ Ｐゴシック" pitchFamily="34" charset="-128"/>
        </a:defRPr>
      </a:lvl3pPr>
      <a:lvl4pPr algn="l" rtl="0" eaLnBrk="1" fontAlgn="base" hangingPunct="1">
        <a:spcBef>
          <a:spcPct val="0"/>
        </a:spcBef>
        <a:spcAft>
          <a:spcPct val="0"/>
        </a:spcAft>
        <a:defRPr sz="2200" b="1">
          <a:solidFill>
            <a:srgbClr val="333333"/>
          </a:solidFill>
          <a:latin typeface="Arial" charset="0"/>
          <a:ea typeface="ＭＳ Ｐゴシック" pitchFamily="34" charset="-128"/>
        </a:defRPr>
      </a:lvl4pPr>
      <a:lvl5pPr algn="l" rtl="0" eaLnBrk="1" fontAlgn="base" hangingPunct="1">
        <a:spcBef>
          <a:spcPct val="0"/>
        </a:spcBef>
        <a:spcAft>
          <a:spcPct val="0"/>
        </a:spcAft>
        <a:defRPr sz="2200" b="1">
          <a:solidFill>
            <a:srgbClr val="333333"/>
          </a:solidFill>
          <a:latin typeface="Arial" charset="0"/>
          <a:ea typeface="ＭＳ Ｐゴシック" pitchFamily="34" charset="-128"/>
        </a:defRPr>
      </a:lvl5pPr>
      <a:lvl6pPr marL="457200" algn="l" rtl="0" eaLnBrk="1" fontAlgn="base" hangingPunct="1">
        <a:spcBef>
          <a:spcPct val="0"/>
        </a:spcBef>
        <a:spcAft>
          <a:spcPct val="0"/>
        </a:spcAft>
        <a:defRPr sz="2200" b="1">
          <a:solidFill>
            <a:schemeClr val="tx2"/>
          </a:solidFill>
          <a:latin typeface="Arial" charset="0"/>
          <a:ea typeface="ＭＳ Ｐゴシック" pitchFamily="34" charset="-128"/>
        </a:defRPr>
      </a:lvl6pPr>
      <a:lvl7pPr marL="914400" algn="l" rtl="0" eaLnBrk="1" fontAlgn="base" hangingPunct="1">
        <a:spcBef>
          <a:spcPct val="0"/>
        </a:spcBef>
        <a:spcAft>
          <a:spcPct val="0"/>
        </a:spcAft>
        <a:defRPr sz="2200" b="1">
          <a:solidFill>
            <a:schemeClr val="tx2"/>
          </a:solidFill>
          <a:latin typeface="Arial" charset="0"/>
          <a:ea typeface="ＭＳ Ｐゴシック" pitchFamily="34" charset="-128"/>
        </a:defRPr>
      </a:lvl7pPr>
      <a:lvl8pPr marL="1371600" algn="l" rtl="0" eaLnBrk="1" fontAlgn="base" hangingPunct="1">
        <a:spcBef>
          <a:spcPct val="0"/>
        </a:spcBef>
        <a:spcAft>
          <a:spcPct val="0"/>
        </a:spcAft>
        <a:defRPr sz="2200" b="1">
          <a:solidFill>
            <a:schemeClr val="tx2"/>
          </a:solidFill>
          <a:latin typeface="Arial" charset="0"/>
          <a:ea typeface="ＭＳ Ｐゴシック" pitchFamily="34" charset="-128"/>
        </a:defRPr>
      </a:lvl8pPr>
      <a:lvl9pPr marL="1828800" algn="l" rtl="0" eaLnBrk="1" fontAlgn="base" hangingPunct="1">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1" fontAlgn="base" hangingPunct="1">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1" fontAlgn="base" hangingPunct="1">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1" fontAlgn="base" hangingPunct="1">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1" fontAlgn="base" hangingPunct="1">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1" fontAlgn="base" hangingPunct="1">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eaLnBrk="1" fontAlgn="base" hangingPunct="1">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9"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6616" y="171450"/>
            <a:ext cx="8492109"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endParaRPr>
          </a:p>
        </p:txBody>
      </p:sp>
      <p:sp>
        <p:nvSpPr>
          <p:cNvPr id="11" name="Rectangle 4"/>
          <p:cNvSpPr txBox="1">
            <a:spLocks noChangeArrowheads="1"/>
          </p:cNvSpPr>
          <p:nvPr userDrawn="1"/>
        </p:nvSpPr>
        <p:spPr bwMode="white">
          <a:xfrm>
            <a:off x="321673" y="6434488"/>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pPr fontAlgn="base">
                <a:spcBef>
                  <a:spcPct val="0"/>
                </a:spcBef>
                <a:defRPr/>
              </a:pPr>
              <a:t>‹#›</a:t>
            </a:fld>
            <a:endParaRPr lang="en-US" dirty="0"/>
          </a:p>
        </p:txBody>
      </p:sp>
      <p:sp>
        <p:nvSpPr>
          <p:cNvPr id="13" name="Date Placeholder 8"/>
          <p:cNvSpPr txBox="1">
            <a:spLocks/>
          </p:cNvSpPr>
          <p:nvPr userDrawn="1"/>
        </p:nvSpPr>
        <p:spPr bwMode="white">
          <a:xfrm>
            <a:off x="2971800" y="6325268"/>
            <a:ext cx="3200400"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1000" kern="1200" smtClean="0">
                <a:solidFill>
                  <a:srgbClr val="FFFFFF"/>
                </a:solidFill>
                <a:latin typeface="+mn-lt"/>
                <a:ea typeface="+mn-ea"/>
                <a:cs typeface="+mn-cs"/>
              </a:defRPr>
            </a:lvl1pPr>
          </a:lstStyle>
          <a:p>
            <a:pPr>
              <a:defRPr/>
            </a:pPr>
            <a:r>
              <a:rPr dirty="0"/>
              <a:t>Confidential</a:t>
            </a:r>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6616" y="171450"/>
            <a:ext cx="8492109"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endParaRPr>
          </a:p>
        </p:txBody>
      </p:sp>
      <p:sp>
        <p:nvSpPr>
          <p:cNvPr id="11" name="Rectangle 4"/>
          <p:cNvSpPr txBox="1">
            <a:spLocks noChangeArrowheads="1"/>
          </p:cNvSpPr>
          <p:nvPr userDrawn="1"/>
        </p:nvSpPr>
        <p:spPr bwMode="white">
          <a:xfrm>
            <a:off x="321673" y="6434488"/>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pPr fontAlgn="base">
                <a:spcBef>
                  <a:spcPct val="0"/>
                </a:spcBef>
                <a:defRPr/>
              </a:pPr>
              <a:t>‹#›</a:t>
            </a:fld>
            <a:endParaRPr lang="en-US" dirty="0"/>
          </a:p>
        </p:txBody>
      </p:sp>
      <p:sp>
        <p:nvSpPr>
          <p:cNvPr id="13" name="Date Placeholder 8"/>
          <p:cNvSpPr txBox="1">
            <a:spLocks/>
          </p:cNvSpPr>
          <p:nvPr userDrawn="1"/>
        </p:nvSpPr>
        <p:spPr bwMode="white">
          <a:xfrm>
            <a:off x="2971800" y="6325268"/>
            <a:ext cx="3200400"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1000" kern="1200" smtClean="0">
                <a:solidFill>
                  <a:srgbClr val="FFFFFF"/>
                </a:solidFill>
                <a:latin typeface="+mn-lt"/>
                <a:ea typeface="+mn-ea"/>
                <a:cs typeface="+mn-cs"/>
              </a:defRPr>
            </a:lvl1pPr>
          </a:lstStyle>
          <a:p>
            <a:pPr>
              <a:defRPr/>
            </a:pPr>
            <a:r>
              <a:rPr dirty="0"/>
              <a:t>Confidential</a:t>
            </a:r>
          </a:p>
        </p:txBody>
      </p:sp>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6616" y="171450"/>
            <a:ext cx="8492109"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endParaRPr>
          </a:p>
        </p:txBody>
      </p:sp>
      <p:sp>
        <p:nvSpPr>
          <p:cNvPr id="11" name="Rectangle 4"/>
          <p:cNvSpPr txBox="1">
            <a:spLocks noChangeArrowheads="1"/>
          </p:cNvSpPr>
          <p:nvPr userDrawn="1"/>
        </p:nvSpPr>
        <p:spPr bwMode="white">
          <a:xfrm>
            <a:off x="321673" y="6434488"/>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pPr fontAlgn="base">
                <a:spcBef>
                  <a:spcPct val="0"/>
                </a:spcBef>
                <a:defRPr/>
              </a:pPr>
              <a:t>‹#›</a:t>
            </a:fld>
            <a:endParaRPr lang="en-US" dirty="0"/>
          </a:p>
        </p:txBody>
      </p:sp>
      <p:sp>
        <p:nvSpPr>
          <p:cNvPr id="13" name="Date Placeholder 8"/>
          <p:cNvSpPr txBox="1">
            <a:spLocks/>
          </p:cNvSpPr>
          <p:nvPr userDrawn="1"/>
        </p:nvSpPr>
        <p:spPr bwMode="white">
          <a:xfrm>
            <a:off x="2971800" y="6325268"/>
            <a:ext cx="3200400"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1000" kern="1200" smtClean="0">
                <a:solidFill>
                  <a:srgbClr val="FFFFFF"/>
                </a:solidFill>
                <a:latin typeface="+mn-lt"/>
                <a:ea typeface="+mn-ea"/>
                <a:cs typeface="+mn-cs"/>
              </a:defRPr>
            </a:lvl1pPr>
          </a:lstStyle>
          <a:p>
            <a:pPr>
              <a:defRPr/>
            </a:pPr>
            <a:r>
              <a:rPr dirty="0"/>
              <a:t>Confidential</a:t>
            </a:r>
          </a:p>
        </p:txBody>
      </p:sp>
    </p:spTree>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6616" y="171450"/>
            <a:ext cx="8492109"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endParaRPr>
          </a:p>
        </p:txBody>
      </p:sp>
      <p:sp>
        <p:nvSpPr>
          <p:cNvPr id="11" name="Rectangle 4"/>
          <p:cNvSpPr txBox="1">
            <a:spLocks noChangeArrowheads="1"/>
          </p:cNvSpPr>
          <p:nvPr userDrawn="1"/>
        </p:nvSpPr>
        <p:spPr bwMode="white">
          <a:xfrm>
            <a:off x="321673" y="6434488"/>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pPr fontAlgn="base">
                <a:spcBef>
                  <a:spcPct val="0"/>
                </a:spcBef>
                <a:defRPr/>
              </a:pPr>
              <a:t>‹#›</a:t>
            </a:fld>
            <a:endParaRPr lang="en-US" dirty="0"/>
          </a:p>
        </p:txBody>
      </p:sp>
      <p:sp>
        <p:nvSpPr>
          <p:cNvPr id="13" name="Date Placeholder 8"/>
          <p:cNvSpPr txBox="1">
            <a:spLocks/>
          </p:cNvSpPr>
          <p:nvPr userDrawn="1"/>
        </p:nvSpPr>
        <p:spPr bwMode="white">
          <a:xfrm>
            <a:off x="2971800" y="6325268"/>
            <a:ext cx="3200400"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1000" kern="1200" smtClean="0">
                <a:solidFill>
                  <a:srgbClr val="FFFFFF"/>
                </a:solidFill>
                <a:latin typeface="+mn-lt"/>
                <a:ea typeface="+mn-ea"/>
                <a:cs typeface="+mn-cs"/>
              </a:defRPr>
            </a:lvl1pPr>
          </a:lstStyle>
          <a:p>
            <a:pPr>
              <a:defRPr/>
            </a:pPr>
            <a:r>
              <a:rPr dirty="0"/>
              <a:t>Confidential</a:t>
            </a:r>
          </a:p>
        </p:txBody>
      </p:sp>
    </p:spTree>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4904" y="171450"/>
            <a:ext cx="8473821"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latin typeface="Arial"/>
              <a:ea typeface="ＭＳ Ｐゴシック"/>
            </a:endParaRPr>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latin typeface="Arial"/>
              <a:ea typeface="ＭＳ Ｐゴシック"/>
            </a:endParaRPr>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fontAlgn="base">
              <a:spcBef>
                <a:spcPct val="0"/>
              </a:spcBef>
              <a:defRPr/>
            </a:pPr>
            <a:endParaRPr lang="en-US" dirty="0">
              <a:solidFill>
                <a:srgbClr val="333333"/>
              </a:solidFill>
              <a:latin typeface="Arial"/>
              <a:ea typeface="ＭＳ Ｐゴシック"/>
            </a:endParaRPr>
          </a:p>
        </p:txBody>
      </p:sp>
      <p:sp>
        <p:nvSpPr>
          <p:cNvPr id="11" name="Rectangle 4"/>
          <p:cNvSpPr txBox="1">
            <a:spLocks noChangeArrowheads="1"/>
          </p:cNvSpPr>
          <p:nvPr userDrawn="1"/>
        </p:nvSpPr>
        <p:spPr bwMode="white">
          <a:xfrm>
            <a:off x="329333" y="6446520"/>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latin typeface="Arial"/>
                <a:ea typeface="ＭＳ Ｐゴシック"/>
              </a:rPr>
              <a:pPr fontAlgn="base">
                <a:spcBef>
                  <a:spcPct val="0"/>
                </a:spcBef>
                <a:defRPr/>
              </a:pPr>
              <a:t>‹#›</a:t>
            </a:fld>
            <a:endParaRPr lang="en-US" dirty="0">
              <a:latin typeface="Arial"/>
              <a:ea typeface="ＭＳ Ｐゴシック"/>
            </a:endParaRPr>
          </a:p>
        </p:txBody>
      </p:sp>
    </p:spTree>
    <p:extLst>
      <p:ext uri="{BB962C8B-B14F-4D97-AF65-F5344CB8AC3E}">
        <p14:creationId xmlns:p14="http://schemas.microsoft.com/office/powerpoint/2010/main" val="2062240198"/>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9"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6616" y="171450"/>
            <a:ext cx="8492109"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lgn="ctr" fontAlgn="base">
              <a:spcBef>
                <a:spcPct val="0"/>
              </a:spcBef>
              <a:spcAft>
                <a:spcPct val="40000"/>
              </a:spcAft>
              <a:defRPr/>
            </a:pPr>
            <a:endParaRPr lang="en-US" sz="2400" dirty="0">
              <a:solidFill>
                <a:srgbClr val="0095D3"/>
              </a:solidFill>
              <a:latin typeface="Arial" charset="0"/>
              <a:ea typeface="ＭＳ Ｐゴシック" pitchFamily="34" charset="-128"/>
            </a:endParaRPr>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lgn="ctr" fontAlgn="base">
              <a:spcBef>
                <a:spcPct val="0"/>
              </a:spcBef>
              <a:spcAft>
                <a:spcPct val="40000"/>
              </a:spcAft>
              <a:defRPr/>
            </a:pPr>
            <a:endParaRPr lang="en-US" sz="2400" dirty="0">
              <a:solidFill>
                <a:srgbClr val="0095D3"/>
              </a:solidFill>
              <a:latin typeface="Arial" charset="0"/>
              <a:ea typeface="ＭＳ Ｐゴシック" pitchFamily="34" charset="-128"/>
            </a:endParaRPr>
          </a:p>
        </p:txBody>
      </p:sp>
      <p:sp>
        <p:nvSpPr>
          <p:cNvPr id="11" name="Rectangle 4"/>
          <p:cNvSpPr txBox="1">
            <a:spLocks noChangeArrowheads="1"/>
          </p:cNvSpPr>
          <p:nvPr userDrawn="1"/>
        </p:nvSpPr>
        <p:spPr bwMode="white">
          <a:xfrm>
            <a:off x="321673" y="6434488"/>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fontAlgn="base">
              <a:spcBef>
                <a:spcPct val="0"/>
              </a:spcBef>
              <a:defRPr/>
            </a:pPr>
            <a:fld id="{A0A03F51-2955-4EA9-BE4E-42B6F90C747F}" type="slidenum">
              <a:rPr lang="en-US" smtClean="0">
                <a:latin typeface="Arial" charset="0"/>
                <a:ea typeface="ＭＳ Ｐゴシック" pitchFamily="34" charset="-128"/>
              </a:rPr>
              <a:pPr fontAlgn="base">
                <a:spcBef>
                  <a:spcPct val="0"/>
                </a:spcBef>
                <a:defRPr/>
              </a:pPr>
              <a:t>‹#›</a:t>
            </a:fld>
            <a:endParaRPr lang="en-US" dirty="0">
              <a:latin typeface="Arial" charset="0"/>
              <a:ea typeface="ＭＳ Ｐゴシック" pitchFamily="34" charset="-128"/>
            </a:endParaRPr>
          </a:p>
        </p:txBody>
      </p:sp>
    </p:spTree>
    <p:extLst>
      <p:ext uri="{BB962C8B-B14F-4D97-AF65-F5344CB8AC3E}">
        <p14:creationId xmlns:p14="http://schemas.microsoft.com/office/powerpoint/2010/main" val="552964678"/>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Lst>
  <p:transition>
    <p:fade/>
  </p:transition>
  <p:timing>
    <p:tnLst>
      <p:par>
        <p:cTn id="1" dur="indefinite" restart="never" nodeType="tmRoot"/>
      </p:par>
    </p:tnLst>
  </p:timing>
  <p:hf hdr="0" ftr="0" dt="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381000" y="171450"/>
            <a:ext cx="8382000" cy="3333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52227" name="Rectangle 3"/>
          <p:cNvSpPr>
            <a:spLocks noGrp="1" noChangeArrowheads="1"/>
          </p:cNvSpPr>
          <p:nvPr>
            <p:ph type="body" idx="1"/>
          </p:nvPr>
        </p:nvSpPr>
        <p:spPr bwMode="auto">
          <a:xfrm>
            <a:off x="381000" y="784225"/>
            <a:ext cx="8382000" cy="52355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0660" name="Rectangle 4"/>
          <p:cNvSpPr>
            <a:spLocks noGrp="1" noChangeArrowheads="1"/>
          </p:cNvSpPr>
          <p:nvPr>
            <p:ph type="sldNum" sz="quarter" idx="4"/>
          </p:nvPr>
        </p:nvSpPr>
        <p:spPr bwMode="auto">
          <a:xfrm>
            <a:off x="368300" y="6400800"/>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eaLnBrk="0" hangingPunct="0">
              <a:defRPr sz="1000">
                <a:solidFill>
                  <a:schemeClr val="bg1"/>
                </a:solidFill>
              </a:defRPr>
            </a:lvl1pPr>
          </a:lstStyle>
          <a:p>
            <a:fld id="{493DF069-BC54-4277-BBBD-BFF4B379D785}" type="slidenum">
              <a:rPr lang="en-GB" smtClean="0">
                <a:solidFill>
                  <a:srgbClr val="FFFFFF"/>
                </a:solidFill>
                <a:latin typeface="Arial"/>
                <a:ea typeface="ＭＳ Ｐゴシック"/>
              </a:rPr>
              <a:pPr/>
              <a:t>‹#›</a:t>
            </a:fld>
            <a:endParaRPr lang="en-GB">
              <a:solidFill>
                <a:srgbClr val="FFFFFF"/>
              </a:solidFill>
              <a:latin typeface="Arial"/>
              <a:ea typeface="ＭＳ Ｐゴシック"/>
            </a:endParaRP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defRPr/>
            </a:pPr>
            <a:endParaRPr lang="en-US" dirty="0">
              <a:solidFill>
                <a:srgbClr val="333333"/>
              </a:solidFill>
              <a:latin typeface="Arial"/>
              <a:ea typeface="ＭＳ Ｐゴシック"/>
            </a:endParaRPr>
          </a:p>
        </p:txBody>
      </p:sp>
      <p:sp>
        <p:nvSpPr>
          <p:cNvPr id="70662" name="Line 6"/>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defRPr/>
            </a:pPr>
            <a:endParaRPr lang="en-US" dirty="0">
              <a:solidFill>
                <a:srgbClr val="333333"/>
              </a:solidFill>
              <a:latin typeface="Arial"/>
              <a:ea typeface="ＭＳ Ｐゴシック"/>
            </a:endParaRPr>
          </a:p>
        </p:txBody>
      </p:sp>
    </p:spTree>
    <p:extLst>
      <p:ext uri="{BB962C8B-B14F-4D97-AF65-F5344CB8AC3E}">
        <p14:creationId xmlns:p14="http://schemas.microsoft.com/office/powerpoint/2010/main" val="4085999582"/>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4" r:id="rId13"/>
  </p:sldLayoutIdLst>
  <p:transition>
    <p:strips dir="rd"/>
  </p:transition>
  <p:timing>
    <p:tnLst>
      <p:par>
        <p:cTn id="1" dur="indefinite" restart="never" nodeType="tmRoot"/>
      </p:par>
    </p:tnLst>
  </p:timing>
  <p:txStyles>
    <p:titleStyle>
      <a:lvl1pPr algn="l" rtl="0" eaLnBrk="1" fontAlgn="base" hangingPunct="1">
        <a:spcBef>
          <a:spcPct val="0"/>
        </a:spcBef>
        <a:spcAft>
          <a:spcPct val="0"/>
        </a:spcAft>
        <a:defRPr sz="2200" b="1">
          <a:solidFill>
            <a:schemeClr val="tx2"/>
          </a:solidFill>
          <a:latin typeface="+mj-lt"/>
          <a:ea typeface="+mj-ea"/>
          <a:cs typeface="ＭＳ Ｐゴシック" pitchFamily="-65" charset="-128"/>
        </a:defRPr>
      </a:lvl1pPr>
      <a:lvl2pPr algn="l" rtl="0" eaLnBrk="1" fontAlgn="base" hangingPunct="1">
        <a:spcBef>
          <a:spcPct val="0"/>
        </a:spcBef>
        <a:spcAft>
          <a:spcPct val="0"/>
        </a:spcAft>
        <a:defRPr sz="2200" b="1">
          <a:solidFill>
            <a:schemeClr val="tx2"/>
          </a:solidFill>
          <a:latin typeface="Arial" charset="0"/>
          <a:ea typeface="ＭＳ Ｐゴシック" pitchFamily="34" charset="-128"/>
          <a:cs typeface="ＭＳ Ｐゴシック" pitchFamily="-65" charset="-128"/>
        </a:defRPr>
      </a:lvl2pPr>
      <a:lvl3pPr algn="l" rtl="0" eaLnBrk="1" fontAlgn="base" hangingPunct="1">
        <a:spcBef>
          <a:spcPct val="0"/>
        </a:spcBef>
        <a:spcAft>
          <a:spcPct val="0"/>
        </a:spcAft>
        <a:defRPr sz="2200" b="1">
          <a:solidFill>
            <a:schemeClr val="tx2"/>
          </a:solidFill>
          <a:latin typeface="Arial" charset="0"/>
          <a:ea typeface="ＭＳ Ｐゴシック" pitchFamily="34" charset="-128"/>
          <a:cs typeface="ＭＳ Ｐゴシック" pitchFamily="-65" charset="-128"/>
        </a:defRPr>
      </a:lvl3pPr>
      <a:lvl4pPr algn="l" rtl="0" eaLnBrk="1" fontAlgn="base" hangingPunct="1">
        <a:spcBef>
          <a:spcPct val="0"/>
        </a:spcBef>
        <a:spcAft>
          <a:spcPct val="0"/>
        </a:spcAft>
        <a:defRPr sz="2200" b="1">
          <a:solidFill>
            <a:schemeClr val="tx2"/>
          </a:solidFill>
          <a:latin typeface="Arial" charset="0"/>
          <a:ea typeface="ＭＳ Ｐゴシック" pitchFamily="34" charset="-128"/>
          <a:cs typeface="ＭＳ Ｐゴシック" pitchFamily="-65" charset="-128"/>
        </a:defRPr>
      </a:lvl4pPr>
      <a:lvl5pPr algn="l" rtl="0" eaLnBrk="1" fontAlgn="base" hangingPunct="1">
        <a:spcBef>
          <a:spcPct val="0"/>
        </a:spcBef>
        <a:spcAft>
          <a:spcPct val="0"/>
        </a:spcAft>
        <a:defRPr sz="2200" b="1">
          <a:solidFill>
            <a:schemeClr val="tx2"/>
          </a:solidFill>
          <a:latin typeface="Arial" charset="0"/>
          <a:ea typeface="ＭＳ Ｐゴシック" pitchFamily="34" charset="-128"/>
          <a:cs typeface="ＭＳ Ｐゴシック" pitchFamily="-65" charset="-128"/>
        </a:defRPr>
      </a:lvl5pPr>
      <a:lvl6pPr marL="457200" algn="l" rtl="0" eaLnBrk="1" fontAlgn="base" hangingPunct="1">
        <a:spcBef>
          <a:spcPct val="0"/>
        </a:spcBef>
        <a:spcAft>
          <a:spcPct val="0"/>
        </a:spcAft>
        <a:defRPr sz="2200" b="1">
          <a:solidFill>
            <a:schemeClr val="tx2"/>
          </a:solidFill>
          <a:latin typeface="Arial" charset="0"/>
          <a:ea typeface="ＭＳ Ｐゴシック" pitchFamily="34" charset="-128"/>
        </a:defRPr>
      </a:lvl6pPr>
      <a:lvl7pPr marL="914400" algn="l" rtl="0" eaLnBrk="1" fontAlgn="base" hangingPunct="1">
        <a:spcBef>
          <a:spcPct val="0"/>
        </a:spcBef>
        <a:spcAft>
          <a:spcPct val="0"/>
        </a:spcAft>
        <a:defRPr sz="2200" b="1">
          <a:solidFill>
            <a:schemeClr val="tx2"/>
          </a:solidFill>
          <a:latin typeface="Arial" charset="0"/>
          <a:ea typeface="ＭＳ Ｐゴシック" pitchFamily="34" charset="-128"/>
        </a:defRPr>
      </a:lvl7pPr>
      <a:lvl8pPr marL="1371600" algn="l" rtl="0" eaLnBrk="1" fontAlgn="base" hangingPunct="1">
        <a:spcBef>
          <a:spcPct val="0"/>
        </a:spcBef>
        <a:spcAft>
          <a:spcPct val="0"/>
        </a:spcAft>
        <a:defRPr sz="2200" b="1">
          <a:solidFill>
            <a:schemeClr val="tx2"/>
          </a:solidFill>
          <a:latin typeface="Arial" charset="0"/>
          <a:ea typeface="ＭＳ Ｐゴシック" pitchFamily="34" charset="-128"/>
        </a:defRPr>
      </a:lvl8pPr>
      <a:lvl9pPr marL="1828800" algn="l" rtl="0" eaLnBrk="1" fontAlgn="base" hangingPunct="1">
        <a:spcBef>
          <a:spcPct val="0"/>
        </a:spcBef>
        <a:spcAft>
          <a:spcPct val="0"/>
        </a:spcAft>
        <a:defRPr sz="2200" b="1">
          <a:solidFill>
            <a:schemeClr val="tx2"/>
          </a:solidFill>
          <a:latin typeface="Arial" charset="0"/>
          <a:ea typeface="ＭＳ Ｐゴシック" pitchFamily="34" charset="-128"/>
        </a:defRPr>
      </a:lvl9pPr>
    </p:titleStyle>
    <p:bodyStyle>
      <a:lvl1pPr marL="342900" indent="-342900" algn="l" rtl="0" eaLnBrk="1" fontAlgn="base" hangingPunct="1">
        <a:spcBef>
          <a:spcPct val="0"/>
        </a:spcBef>
        <a:spcAft>
          <a:spcPct val="40000"/>
        </a:spcAft>
        <a:defRPr sz="2000" b="1">
          <a:solidFill>
            <a:schemeClr val="tx1"/>
          </a:solidFill>
          <a:latin typeface="+mn-lt"/>
          <a:ea typeface="+mn-ea"/>
          <a:cs typeface="ＭＳ Ｐゴシック" pitchFamily="-65" charset="-128"/>
        </a:defRPr>
      </a:lvl1pPr>
      <a:lvl2pPr marL="285750" indent="-171450" algn="l" rtl="0" eaLnBrk="1" fontAlgn="base" hangingPunct="1">
        <a:spcBef>
          <a:spcPct val="0"/>
        </a:spcBef>
        <a:spcAft>
          <a:spcPct val="40000"/>
        </a:spcAft>
        <a:buClr>
          <a:schemeClr val="accent2"/>
        </a:buClr>
        <a:buSzPct val="110000"/>
        <a:buFont typeface="Times" pitchFamily="-65" charset="0"/>
        <a:buChar char="•"/>
        <a:defRPr>
          <a:solidFill>
            <a:schemeClr val="tx1"/>
          </a:solidFill>
          <a:latin typeface="+mn-lt"/>
          <a:ea typeface="+mn-ea"/>
        </a:defRPr>
      </a:lvl2pPr>
      <a:lvl3pPr marL="571500" indent="-171450" algn="l" rtl="0" eaLnBrk="1" fontAlgn="base" hangingPunct="1">
        <a:spcBef>
          <a:spcPct val="0"/>
        </a:spcBef>
        <a:spcAft>
          <a:spcPct val="40000"/>
        </a:spcAft>
        <a:buClr>
          <a:schemeClr val="accent2"/>
        </a:buClr>
        <a:buFont typeface="Wingdings" pitchFamily="-65" charset="2"/>
        <a:buChar char="§"/>
        <a:defRPr sz="1600">
          <a:solidFill>
            <a:schemeClr val="tx1"/>
          </a:solidFill>
          <a:latin typeface="+mn-lt"/>
          <a:ea typeface="+mn-ea"/>
        </a:defRPr>
      </a:lvl3pPr>
      <a:lvl4pPr marL="857250" indent="-171450" algn="l" rtl="0" eaLnBrk="1" fontAlgn="base" hangingPunct="1">
        <a:spcBef>
          <a:spcPct val="0"/>
        </a:spcBef>
        <a:spcAft>
          <a:spcPct val="40000"/>
        </a:spcAft>
        <a:buClr>
          <a:schemeClr val="accent2"/>
        </a:buClr>
        <a:buSzPct val="75000"/>
        <a:buFont typeface="Arial" charset="0"/>
        <a:buChar char="°"/>
        <a:defRPr sz="1600">
          <a:solidFill>
            <a:schemeClr val="tx1"/>
          </a:solidFill>
          <a:latin typeface="+mn-lt"/>
          <a:ea typeface="+mn-ea"/>
        </a:defRPr>
      </a:lvl4pPr>
      <a:lvl5pPr marL="1143000" indent="-171450" algn="l" rtl="0" eaLnBrk="1" fontAlgn="base" hangingPunct="1">
        <a:spcBef>
          <a:spcPct val="0"/>
        </a:spcBef>
        <a:spcAft>
          <a:spcPct val="40000"/>
        </a:spcAft>
        <a:buClr>
          <a:schemeClr val="accent2"/>
        </a:buClr>
        <a:buSzPct val="75000"/>
        <a:buFont typeface="Arial" charset="0"/>
        <a:buChar char="°"/>
        <a:defRPr sz="1600">
          <a:solidFill>
            <a:schemeClr val="tx1"/>
          </a:solidFill>
          <a:latin typeface="+mn-lt"/>
          <a:ea typeface="+mn-ea"/>
        </a:defRPr>
      </a:lvl5pPr>
      <a:lvl6pPr marL="1600200" indent="-171450" algn="l" rtl="0" eaLnBrk="1" fontAlgn="base" hangingPunct="1">
        <a:spcBef>
          <a:spcPct val="0"/>
        </a:spcBef>
        <a:spcAft>
          <a:spcPct val="40000"/>
        </a:spcAft>
        <a:buClr>
          <a:schemeClr val="accent2"/>
        </a:buClr>
        <a:buSzPct val="75000"/>
        <a:buFont typeface="Arial" charset="0"/>
        <a:buChar char="°"/>
        <a:defRPr sz="1600">
          <a:solidFill>
            <a:schemeClr val="tx1"/>
          </a:solidFill>
          <a:latin typeface="+mn-lt"/>
          <a:ea typeface="+mn-ea"/>
        </a:defRPr>
      </a:lvl6pPr>
      <a:lvl7pPr marL="2057400" indent="-171450" algn="l" rtl="0" eaLnBrk="1" fontAlgn="base" hangingPunct="1">
        <a:spcBef>
          <a:spcPct val="0"/>
        </a:spcBef>
        <a:spcAft>
          <a:spcPct val="40000"/>
        </a:spcAft>
        <a:buClr>
          <a:schemeClr val="accent2"/>
        </a:buClr>
        <a:buSzPct val="75000"/>
        <a:buFont typeface="Arial" charset="0"/>
        <a:buChar char="°"/>
        <a:defRPr sz="1600">
          <a:solidFill>
            <a:schemeClr val="tx1"/>
          </a:solidFill>
          <a:latin typeface="+mn-lt"/>
          <a:ea typeface="+mn-ea"/>
        </a:defRPr>
      </a:lvl7pPr>
      <a:lvl8pPr marL="2514600" indent="-171450" algn="l" rtl="0" eaLnBrk="1" fontAlgn="base" hangingPunct="1">
        <a:spcBef>
          <a:spcPct val="0"/>
        </a:spcBef>
        <a:spcAft>
          <a:spcPct val="40000"/>
        </a:spcAft>
        <a:buClr>
          <a:schemeClr val="accent2"/>
        </a:buClr>
        <a:buSzPct val="75000"/>
        <a:buFont typeface="Arial" charset="0"/>
        <a:buChar char="°"/>
        <a:defRPr sz="1600">
          <a:solidFill>
            <a:schemeClr val="tx1"/>
          </a:solidFill>
          <a:latin typeface="+mn-lt"/>
          <a:ea typeface="+mn-ea"/>
        </a:defRPr>
      </a:lvl8pPr>
      <a:lvl9pPr marL="2971800" indent="-171450" algn="l" rtl="0" eaLnBrk="1" fontAlgn="base" hangingPunct="1">
        <a:spcBef>
          <a:spcPct val="0"/>
        </a:spcBef>
        <a:spcAft>
          <a:spcPct val="40000"/>
        </a:spcAft>
        <a:buClr>
          <a:schemeClr val="accent2"/>
        </a:buClr>
        <a:buSzPct val="75000"/>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jpeg"/><Relationship Id="rId3" Type="http://schemas.openxmlformats.org/officeDocument/2006/relationships/image" Target="../media/image8.jpeg"/><Relationship Id="rId7" Type="http://schemas.openxmlformats.org/officeDocument/2006/relationships/image" Target="../media/image12.png"/><Relationship Id="rId12"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gif"/><Relationship Id="rId4" Type="http://schemas.openxmlformats.org/officeDocument/2006/relationships/image" Target="../media/image9.png"/><Relationship Id="rId9" Type="http://schemas.openxmlformats.org/officeDocument/2006/relationships/image" Target="../media/image14.jpeg"/><Relationship Id="rId14"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23.png"/><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jpeg"/><Relationship Id="rId3" Type="http://schemas.openxmlformats.org/officeDocument/2006/relationships/image" Target="../media/image27.jpeg"/><Relationship Id="rId7" Type="http://schemas.openxmlformats.org/officeDocument/2006/relationships/image" Target="../media/image31.png"/><Relationship Id="rId12" Type="http://schemas.openxmlformats.org/officeDocument/2006/relationships/image" Target="../media/image36.jpeg"/><Relationship Id="rId17" Type="http://schemas.openxmlformats.org/officeDocument/2006/relationships/image" Target="../media/image41.png"/><Relationship Id="rId2" Type="http://schemas.openxmlformats.org/officeDocument/2006/relationships/image" Target="../media/image26.jpeg"/><Relationship Id="rId16"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30.jpeg"/><Relationship Id="rId11" Type="http://schemas.openxmlformats.org/officeDocument/2006/relationships/image" Target="../media/image35.jpeg"/><Relationship Id="rId5" Type="http://schemas.openxmlformats.org/officeDocument/2006/relationships/image" Target="../media/image29.jpeg"/><Relationship Id="rId15" Type="http://schemas.openxmlformats.org/officeDocument/2006/relationships/image" Target="../media/image39.jpeg"/><Relationship Id="rId10" Type="http://schemas.openxmlformats.org/officeDocument/2006/relationships/image" Target="../media/image34.png"/><Relationship Id="rId4" Type="http://schemas.openxmlformats.org/officeDocument/2006/relationships/image" Target="../media/image28.jpeg"/><Relationship Id="rId9" Type="http://schemas.openxmlformats.org/officeDocument/2006/relationships/image" Target="../media/image33.png"/><Relationship Id="rId14"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hyperlink" Target="mailto:hardev@vmware.com" TargetMode="External"/><Relationship Id="rId2" Type="http://schemas.openxmlformats.org/officeDocument/2006/relationships/image" Target="../media/image45.jpeg"/><Relationship Id="rId1" Type="http://schemas.openxmlformats.org/officeDocument/2006/relationships/slideLayout" Target="../slideLayouts/slideLayout8.xml"/><Relationship Id="rId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3192" y="329184"/>
            <a:ext cx="8534400" cy="1335087"/>
          </a:xfrm>
          <a:noFill/>
        </p:spPr>
        <p:txBody>
          <a:bodyPr/>
          <a:lstStyle/>
          <a:p>
            <a:pPr eaLnBrk="1" hangingPunct="1"/>
            <a:r>
              <a:rPr lang="en-US" dirty="0" err="1" smtClean="0"/>
              <a:t>Virtualisation</a:t>
            </a:r>
            <a:r>
              <a:rPr lang="en-US" dirty="0" smtClean="0"/>
              <a:t> Challenges</a:t>
            </a:r>
          </a:p>
        </p:txBody>
      </p:sp>
      <p:sp>
        <p:nvSpPr>
          <p:cNvPr id="3075" name="Rectangle 3"/>
          <p:cNvSpPr>
            <a:spLocks noGrp="1" noChangeArrowheads="1"/>
          </p:cNvSpPr>
          <p:nvPr>
            <p:ph type="subTitle" idx="1"/>
          </p:nvPr>
        </p:nvSpPr>
        <p:spPr>
          <a:xfrm>
            <a:off x="402336" y="1425576"/>
            <a:ext cx="6843713" cy="1012824"/>
          </a:xfrm>
        </p:spPr>
        <p:txBody>
          <a:bodyPr/>
          <a:lstStyle/>
          <a:p>
            <a:pPr marL="0" indent="0" eaLnBrk="1" hangingPunct="1">
              <a:buFont typeface="Wingdings 3" pitchFamily="18" charset="2"/>
              <a:buNone/>
            </a:pPr>
            <a:r>
              <a:rPr lang="en-US" b="1" i="0" dirty="0" smtClean="0"/>
              <a:t>IBM Smarter Storage Symposium – July 2012</a:t>
            </a:r>
          </a:p>
          <a:p>
            <a:pPr marL="0" indent="0" eaLnBrk="1" hangingPunct="1">
              <a:buFont typeface="Wingdings 3" pitchFamily="18" charset="2"/>
              <a:buNone/>
            </a:pPr>
            <a:r>
              <a:rPr lang="en-US" dirty="0" smtClean="0"/>
              <a:t>Hardev Sanghera, Partner SE</a:t>
            </a: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freeimageslive.com/galleries/workplace/office2/pics/pencil_writing.jpg"/>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 y="709961"/>
            <a:ext cx="8280400" cy="550913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smtClean="0"/>
              <a:t>Agenda</a:t>
            </a:r>
            <a:endParaRPr lang="en-GB" dirty="0"/>
          </a:p>
        </p:txBody>
      </p:sp>
      <p:sp>
        <p:nvSpPr>
          <p:cNvPr id="3" name="Text Placeholder 2"/>
          <p:cNvSpPr>
            <a:spLocks noGrp="1"/>
          </p:cNvSpPr>
          <p:nvPr>
            <p:ph type="body" sz="quarter" idx="13"/>
          </p:nvPr>
        </p:nvSpPr>
        <p:spPr>
          <a:xfrm>
            <a:off x="635000" y="1600200"/>
            <a:ext cx="7620000" cy="2261616"/>
          </a:xfrm>
        </p:spPr>
        <p:txBody>
          <a:bodyPr/>
          <a:lstStyle/>
          <a:p>
            <a:pPr marL="0" indent="0">
              <a:buNone/>
            </a:pPr>
            <a:r>
              <a:rPr lang="en-GB" dirty="0"/>
              <a:t>Virtualisation has many benefits such as cost savings and improved DR – but we don’t want them reduced by a different set of problems</a:t>
            </a:r>
          </a:p>
          <a:p>
            <a:pPr marL="0" indent="0">
              <a:buNone/>
            </a:pPr>
            <a:endParaRPr lang="en-GB" dirty="0" smtClean="0"/>
          </a:p>
          <a:p>
            <a:pPr marL="0" indent="0">
              <a:buNone/>
            </a:pPr>
            <a:r>
              <a:rPr lang="en-GB" dirty="0" smtClean="0"/>
              <a:t>In a virtualised infrastructure you need to make sure your storage is agile and enterprise class.</a:t>
            </a:r>
          </a:p>
          <a:p>
            <a:pPr marL="0" indent="0">
              <a:buNone/>
            </a:pPr>
            <a:endParaRPr lang="en-GB" dirty="0"/>
          </a:p>
          <a:p>
            <a:pPr marL="0" indent="0">
              <a:buNone/>
            </a:pPr>
            <a:r>
              <a:rPr lang="en-GB" dirty="0" smtClean="0"/>
              <a:t>It’s arguably the most important building block in your virtualised infrastructure</a:t>
            </a:r>
          </a:p>
        </p:txBody>
      </p:sp>
      <p:sp>
        <p:nvSpPr>
          <p:cNvPr id="4" name="TextBox 3"/>
          <p:cNvSpPr txBox="1"/>
          <p:nvPr/>
        </p:nvSpPr>
        <p:spPr>
          <a:xfrm>
            <a:off x="327102" y="5818987"/>
            <a:ext cx="1560042" cy="246221"/>
          </a:xfrm>
          <a:prstGeom prst="rect">
            <a:avLst/>
          </a:prstGeom>
          <a:noFill/>
        </p:spPr>
        <p:txBody>
          <a:bodyPr wrap="none" rtlCol="0">
            <a:spAutoFit/>
          </a:bodyPr>
          <a:lstStyle/>
          <a:p>
            <a:pPr algn="l"/>
            <a:r>
              <a:rPr lang="en-GB" sz="1000" b="1" dirty="0" smtClean="0">
                <a:solidFill>
                  <a:schemeClr val="bg1"/>
                </a:solidFill>
                <a:latin typeface="+mn-lt"/>
                <a:ea typeface="+mn-ea"/>
              </a:rPr>
              <a:t>www.freeimages.co.uk</a:t>
            </a:r>
          </a:p>
        </p:txBody>
      </p:sp>
    </p:spTree>
    <p:extLst>
      <p:ext uri="{BB962C8B-B14F-4D97-AF65-F5344CB8AC3E}">
        <p14:creationId xmlns:p14="http://schemas.microsoft.com/office/powerpoint/2010/main" val="305594241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dirty="0" smtClean="0"/>
              <a:t>VMware is the Customer Proven Market Leader</a:t>
            </a:r>
            <a:endParaRPr lang="en-US" dirty="0"/>
          </a:p>
        </p:txBody>
      </p:sp>
      <p:sp>
        <p:nvSpPr>
          <p:cNvPr id="10243" name="Content Placeholder 2"/>
          <p:cNvSpPr>
            <a:spLocks noGrp="1"/>
          </p:cNvSpPr>
          <p:nvPr>
            <p:ph type="body" sz="quarter" idx="13"/>
          </p:nvPr>
        </p:nvSpPr>
        <p:spPr/>
        <p:txBody>
          <a:bodyPr/>
          <a:lstStyle/>
          <a:p>
            <a:pPr>
              <a:buFont typeface="Wingdings" pitchFamily="2" charset="2"/>
              <a:buChar char="§"/>
            </a:pPr>
            <a:r>
              <a:rPr lang="en-US" dirty="0" smtClean="0"/>
              <a:t> Company Overview</a:t>
            </a:r>
          </a:p>
          <a:p>
            <a:pPr lvl="1"/>
            <a:r>
              <a:rPr lang="en-US" dirty="0" smtClean="0"/>
              <a:t>FY ‘11 $3.77BN (27% growth)</a:t>
            </a:r>
          </a:p>
          <a:p>
            <a:pPr lvl="1"/>
            <a:r>
              <a:rPr lang="en-US" dirty="0" smtClean="0"/>
              <a:t>&gt; $1 billion trailing q1 ‘12 revenue </a:t>
            </a:r>
          </a:p>
          <a:p>
            <a:pPr lvl="2"/>
            <a:r>
              <a:rPr lang="en-US" dirty="0" smtClean="0"/>
              <a:t>(25% growth)</a:t>
            </a:r>
          </a:p>
          <a:p>
            <a:pPr lvl="1"/>
            <a:r>
              <a:rPr lang="en-US" dirty="0" smtClean="0"/>
              <a:t>Over $5 billion in cash and equivalents</a:t>
            </a:r>
          </a:p>
          <a:p>
            <a:pPr lvl="1"/>
            <a:r>
              <a:rPr lang="en-US" dirty="0" smtClean="0"/>
              <a:t>Healthy Margins</a:t>
            </a:r>
          </a:p>
          <a:p>
            <a:pPr lvl="1"/>
            <a:r>
              <a:rPr lang="en-US" dirty="0" smtClean="0"/>
              <a:t>~11,000 employees worldwide </a:t>
            </a:r>
          </a:p>
          <a:p>
            <a:pPr lvl="1"/>
            <a:r>
              <a:rPr lang="en-US" dirty="0" smtClean="0"/>
              <a:t>5th largest infrastructure software </a:t>
            </a:r>
            <a:br>
              <a:rPr lang="en-US" dirty="0" smtClean="0"/>
            </a:br>
            <a:r>
              <a:rPr lang="en-US" dirty="0" smtClean="0"/>
              <a:t>company in the world</a:t>
            </a:r>
          </a:p>
          <a:p>
            <a:pPr>
              <a:buFont typeface="Wingdings" pitchFamily="2" charset="2"/>
              <a:buChar char="§"/>
            </a:pPr>
            <a:r>
              <a:rPr lang="en-US" dirty="0" smtClean="0"/>
              <a:t> Proven in the Trenches</a:t>
            </a:r>
          </a:p>
          <a:p>
            <a:pPr lvl="1"/>
            <a:r>
              <a:rPr lang="en-US" dirty="0" smtClean="0"/>
              <a:t>300,000+ VMware customers</a:t>
            </a:r>
          </a:p>
          <a:p>
            <a:pPr lvl="1"/>
            <a:r>
              <a:rPr lang="en-US" dirty="0" smtClean="0"/>
              <a:t>100% of Fortune 100</a:t>
            </a:r>
          </a:p>
          <a:p>
            <a:pPr lvl="1"/>
            <a:r>
              <a:rPr lang="en-US" dirty="0" smtClean="0"/>
              <a:t>100% of Fortune Global 100</a:t>
            </a:r>
          </a:p>
          <a:p>
            <a:pPr lvl="1"/>
            <a:r>
              <a:rPr lang="en-US" dirty="0" smtClean="0"/>
              <a:t>99% of Fortune 1000</a:t>
            </a:r>
          </a:p>
          <a:p>
            <a:pPr lvl="1"/>
            <a:r>
              <a:rPr lang="en-US" dirty="0" smtClean="0"/>
              <a:t>97% of Fortune Global 500</a:t>
            </a:r>
            <a:endParaRPr lang="en-US" dirty="0"/>
          </a:p>
        </p:txBody>
      </p:sp>
      <p:sp>
        <p:nvSpPr>
          <p:cNvPr id="20" name="Rounded Rectangle 19"/>
          <p:cNvSpPr/>
          <p:nvPr/>
        </p:nvSpPr>
        <p:spPr>
          <a:xfrm>
            <a:off x="4828939" y="1137743"/>
            <a:ext cx="3942527" cy="4619589"/>
          </a:xfrm>
          <a:prstGeom prst="roundRect">
            <a:avLst>
              <a:gd name="adj" fmla="val 3676"/>
            </a:avLst>
          </a:prstGeom>
          <a:solidFill>
            <a:schemeClr val="bg1"/>
          </a:solidFill>
          <a:ln w="3175">
            <a:solidFill>
              <a:schemeClr val="bg2"/>
            </a:solidFill>
          </a:ln>
          <a:effectLst>
            <a:outerShdw blurRad="609600" dir="13500000" sy="23000" kx="1200000" algn="br" rotWithShape="0">
              <a:prstClr val="black">
                <a:alpha val="10000"/>
              </a:prstClr>
            </a:outerShdw>
          </a:effectLst>
          <a:scene3d>
            <a:camera prst="orthographicFront">
              <a:rot lat="0" lon="0" rev="0"/>
            </a:camera>
            <a:lightRig rig="balanced" dir="t">
              <a:rot lat="0" lon="0" rev="9000000"/>
            </a:lightRig>
          </a:scene3d>
          <a:sp3d>
            <a:bevelT h="38100"/>
          </a:sp3d>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pic>
        <p:nvPicPr>
          <p:cNvPr id="10248" name="Picture 27" descr="ducati"/>
          <p:cNvPicPr>
            <a:picLocks noChangeAspect="1" noChangeArrowheads="1"/>
          </p:cNvPicPr>
          <p:nvPr/>
        </p:nvPicPr>
        <p:blipFill>
          <a:blip r:embed="rId3" cstate="email">
            <a:clrChange>
              <a:clrFrom>
                <a:srgbClr val="FFFAFE"/>
              </a:clrFrom>
              <a:clrTo>
                <a:srgbClr val="FFFAFE">
                  <a:alpha val="0"/>
                </a:srgbClr>
              </a:clrTo>
            </a:clrChange>
            <a:extLst>
              <a:ext uri="{28A0092B-C50C-407E-A947-70E740481C1C}">
                <a14:useLocalDpi xmlns:a14="http://schemas.microsoft.com/office/drawing/2010/main"/>
              </a:ext>
            </a:extLst>
          </a:blip>
          <a:srcRect/>
          <a:stretch>
            <a:fillRect/>
          </a:stretch>
        </p:blipFill>
        <p:spPr bwMode="auto">
          <a:xfrm>
            <a:off x="7318930" y="1934129"/>
            <a:ext cx="784225"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Picture 5"/>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011564" y="4228753"/>
            <a:ext cx="15478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5" name="Picture 1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185171" y="2792350"/>
            <a:ext cx="1486853" cy="58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6" name="Picture 3"/>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894945" y="2961933"/>
            <a:ext cx="1779823" cy="21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403453" y="3512263"/>
            <a:ext cx="1042987"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241779" y="1458040"/>
            <a:ext cx="1486853" cy="323229"/>
          </a:xfrm>
          <a:prstGeom prst="rect">
            <a:avLst/>
          </a:prstGeom>
        </p:spPr>
      </p:pic>
      <p:pic>
        <p:nvPicPr>
          <p:cNvPr id="4" name="Picture 3"/>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7075369" y="1307819"/>
            <a:ext cx="1500067" cy="427047"/>
          </a:xfrm>
          <a:prstGeom prst="rect">
            <a:avLst/>
          </a:prstGeom>
        </p:spPr>
      </p:pic>
      <p:pic>
        <p:nvPicPr>
          <p:cNvPr id="5" name="Picture 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206841" y="2098491"/>
            <a:ext cx="1599804" cy="457087"/>
          </a:xfrm>
          <a:prstGeom prst="rect">
            <a:avLst/>
          </a:prstGeom>
        </p:spPr>
      </p:pic>
      <p:pic>
        <p:nvPicPr>
          <p:cNvPr id="6" name="Picture 5"/>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129612" y="4213849"/>
            <a:ext cx="1460331" cy="394933"/>
          </a:xfrm>
          <a:prstGeom prst="rect">
            <a:avLst/>
          </a:prstGeom>
        </p:spPr>
      </p:pic>
      <p:pic>
        <p:nvPicPr>
          <p:cNvPr id="7" name="Picture 6"/>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5181796" y="5029200"/>
            <a:ext cx="1441598" cy="475588"/>
          </a:xfrm>
          <a:prstGeom prst="rect">
            <a:avLst/>
          </a:prstGeom>
        </p:spPr>
      </p:pic>
      <p:pic>
        <p:nvPicPr>
          <p:cNvPr id="8" name="Picture 7"/>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7230139" y="3491961"/>
            <a:ext cx="1018224" cy="531141"/>
          </a:xfrm>
          <a:prstGeom prst="rect">
            <a:avLst/>
          </a:prstGeom>
        </p:spPr>
      </p:pic>
      <p:pic>
        <p:nvPicPr>
          <p:cNvPr id="9" name="Picture 8"/>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7450663" y="4824562"/>
            <a:ext cx="520995" cy="729394"/>
          </a:xfrm>
          <a:prstGeom prst="rect">
            <a:avLst/>
          </a:prstGeom>
        </p:spPr>
      </p:pic>
    </p:spTree>
    <p:extLst>
      <p:ext uri="{BB962C8B-B14F-4D97-AF65-F5344CB8AC3E}">
        <p14:creationId xmlns:p14="http://schemas.microsoft.com/office/powerpoint/2010/main" val="3300522168"/>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171450"/>
            <a:ext cx="9144000" cy="333375"/>
          </a:xfrm>
        </p:spPr>
        <p:txBody>
          <a:bodyPr/>
          <a:lstStyle/>
          <a:p>
            <a:r>
              <a:rPr lang="en-US" dirty="0" smtClean="0"/>
              <a:t>Business and Market Pressures Weigh Heavy on Businesses</a:t>
            </a:r>
            <a:endParaRPr lang="en-US" dirty="0"/>
          </a:p>
        </p:txBody>
      </p:sp>
      <p:sp>
        <p:nvSpPr>
          <p:cNvPr id="5" name="Text Placeholder 4"/>
          <p:cNvSpPr>
            <a:spLocks noGrp="1"/>
          </p:cNvSpPr>
          <p:nvPr>
            <p:ph type="body" sz="quarter" idx="13"/>
          </p:nvPr>
        </p:nvSpPr>
        <p:spPr>
          <a:xfrm>
            <a:off x="-609008" y="3288864"/>
            <a:ext cx="2533279" cy="845787"/>
          </a:xfrm>
        </p:spPr>
        <p:txBody>
          <a:bodyPr/>
          <a:lstStyle/>
          <a:p>
            <a:pPr marL="0" indent="0" algn="r">
              <a:buNone/>
            </a:pPr>
            <a:r>
              <a:rPr lang="en-US" sz="1800" dirty="0" smtClean="0"/>
              <a:t>Grow revenues</a:t>
            </a:r>
            <a:br>
              <a:rPr lang="en-US" sz="1800" dirty="0" smtClean="0"/>
            </a:br>
            <a:r>
              <a:rPr lang="en-US" sz="1800" dirty="0" smtClean="0"/>
              <a:t>and customers</a:t>
            </a:r>
            <a:endParaRPr lang="en-US" sz="1800" dirty="0"/>
          </a:p>
        </p:txBody>
      </p:sp>
      <p:sp>
        <p:nvSpPr>
          <p:cNvPr id="7" name="Rectangle 6"/>
          <p:cNvSpPr/>
          <p:nvPr/>
        </p:nvSpPr>
        <p:spPr>
          <a:xfrm>
            <a:off x="623488" y="6041110"/>
            <a:ext cx="8168087" cy="246221"/>
          </a:xfrm>
          <a:prstGeom prst="rect">
            <a:avLst/>
          </a:prstGeom>
        </p:spPr>
        <p:txBody>
          <a:bodyPr wrap="square">
            <a:spAutoFit/>
          </a:bodyPr>
          <a:lstStyle/>
          <a:p>
            <a:pPr algn="ctr"/>
            <a:r>
              <a:rPr lang="en-US" sz="1000" dirty="0" smtClean="0">
                <a:solidFill>
                  <a:schemeClr val="bg1">
                    <a:lumMod val="50000"/>
                  </a:schemeClr>
                </a:solidFill>
                <a:latin typeface="Arial" pitchFamily="34" charset="0"/>
              </a:rPr>
              <a:t>Sources:  SMB Group 2011: Top 10 SMB Technology Market Trends;  </a:t>
            </a:r>
            <a:r>
              <a:rPr lang="en-US" sz="1000" dirty="0" err="1" smtClean="0">
                <a:solidFill>
                  <a:schemeClr val="bg1">
                    <a:lumMod val="50000"/>
                  </a:schemeClr>
                </a:solidFill>
                <a:latin typeface="Arial" pitchFamily="34" charset="0"/>
              </a:rPr>
              <a:t>Zoomerang</a:t>
            </a:r>
            <a:r>
              <a:rPr lang="en-US" sz="1000" dirty="0" smtClean="0">
                <a:solidFill>
                  <a:schemeClr val="bg1">
                    <a:lumMod val="50000"/>
                  </a:schemeClr>
                </a:solidFill>
                <a:latin typeface="Arial" pitchFamily="34" charset="0"/>
              </a:rPr>
              <a:t> 2011 Study: SMB Business Perspectives; Forrester 2011</a:t>
            </a:r>
            <a:endParaRPr lang="en-US" sz="1000" dirty="0">
              <a:solidFill>
                <a:schemeClr val="bg1">
                  <a:lumMod val="50000"/>
                </a:schemeClr>
              </a:solidFill>
              <a:latin typeface="Arial" pitchFamily="34" charset="0"/>
            </a:endParaRPr>
          </a:p>
        </p:txBody>
      </p:sp>
      <p:sp>
        <p:nvSpPr>
          <p:cNvPr id="8" name="Text Placeholder 4"/>
          <p:cNvSpPr txBox="1">
            <a:spLocks/>
          </p:cNvSpPr>
          <p:nvPr/>
        </p:nvSpPr>
        <p:spPr bwMode="auto">
          <a:xfrm>
            <a:off x="288708" y="1603511"/>
            <a:ext cx="2606511" cy="50338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33363" marR="0" lvl="0" indent="-233363" algn="ctr" defTabSz="914400" rtl="0" eaLnBrk="0" fontAlgn="base" latinLnBrk="0" hangingPunct="0">
              <a:lnSpc>
                <a:spcPts val="2400"/>
              </a:lnSpc>
              <a:spcBef>
                <a:spcPts val="1000"/>
              </a:spcBef>
              <a:spcAft>
                <a:spcPct val="0"/>
              </a:spcAft>
              <a:buClr>
                <a:schemeClr val="accent1">
                  <a:lumMod val="75000"/>
                </a:schemeClr>
              </a:buClr>
              <a:buSzPct val="115000"/>
              <a:tabLst/>
              <a:defRPr/>
            </a:pPr>
            <a:r>
              <a:rPr kumimoji="0" lang="en-US" b="1" i="0" u="none" strike="noStrike" kern="0" cap="none" spc="0" normalizeH="0" baseline="0" noProof="0" dirty="0" smtClean="0">
                <a:ln>
                  <a:noFill/>
                </a:ln>
                <a:solidFill>
                  <a:srgbClr val="333333"/>
                </a:solidFill>
                <a:effectLst/>
                <a:uLnTx/>
                <a:uFillTx/>
                <a:latin typeface="Arial" pitchFamily="34" charset="0"/>
                <a:ea typeface="+mn-ea"/>
                <a:cs typeface="+mn-cs"/>
              </a:rPr>
              <a:t>Contain costs and improve productivity</a:t>
            </a:r>
            <a:endParaRPr kumimoji="0" lang="en-US" b="1" i="0" u="none" strike="noStrike" kern="0" cap="none" spc="0" normalizeH="0" baseline="0" noProof="0" dirty="0">
              <a:ln>
                <a:noFill/>
              </a:ln>
              <a:solidFill>
                <a:srgbClr val="333333"/>
              </a:solidFill>
              <a:effectLst/>
              <a:uLnTx/>
              <a:uFillTx/>
              <a:latin typeface="Arial" pitchFamily="34" charset="0"/>
              <a:ea typeface="+mn-ea"/>
              <a:cs typeface="+mn-cs"/>
            </a:endParaRPr>
          </a:p>
        </p:txBody>
      </p:sp>
      <p:sp>
        <p:nvSpPr>
          <p:cNvPr id="9" name="Text Placeholder 4"/>
          <p:cNvSpPr txBox="1">
            <a:spLocks/>
          </p:cNvSpPr>
          <p:nvPr/>
        </p:nvSpPr>
        <p:spPr bwMode="auto">
          <a:xfrm>
            <a:off x="2640118" y="919189"/>
            <a:ext cx="3356636" cy="64786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R="0" lvl="0" algn="ctr" defTabSz="914400" rtl="0" eaLnBrk="0" fontAlgn="base" latinLnBrk="0" hangingPunct="0">
              <a:lnSpc>
                <a:spcPts val="2400"/>
              </a:lnSpc>
              <a:spcBef>
                <a:spcPts val="1000"/>
              </a:spcBef>
              <a:spcAft>
                <a:spcPct val="0"/>
              </a:spcAft>
              <a:buClr>
                <a:schemeClr val="accent1">
                  <a:lumMod val="75000"/>
                </a:schemeClr>
              </a:buClr>
              <a:buSzPct val="115000"/>
              <a:tabLst/>
              <a:defRPr/>
            </a:pPr>
            <a:r>
              <a:rPr kumimoji="0" lang="en-US" b="1" i="0" u="none" strike="noStrike" kern="0" cap="none" spc="0" normalizeH="0" baseline="0" noProof="0" dirty="0" smtClean="0">
                <a:ln>
                  <a:noFill/>
                </a:ln>
                <a:solidFill>
                  <a:srgbClr val="333333"/>
                </a:solidFill>
                <a:effectLst/>
                <a:uLnTx/>
                <a:uFillTx/>
                <a:latin typeface="Arial" pitchFamily="34" charset="0"/>
                <a:ea typeface="+mn-ea"/>
                <a:cs typeface="+mn-cs"/>
              </a:rPr>
              <a:t>React quickly to changing market conditions</a:t>
            </a:r>
            <a:endParaRPr kumimoji="0" lang="en-US" b="1" i="0" u="none" strike="noStrike" kern="0" cap="none" spc="0" normalizeH="0" baseline="0" noProof="0" dirty="0">
              <a:ln>
                <a:noFill/>
              </a:ln>
              <a:solidFill>
                <a:srgbClr val="333333"/>
              </a:solidFill>
              <a:effectLst/>
              <a:uLnTx/>
              <a:uFillTx/>
              <a:latin typeface="Arial" pitchFamily="34" charset="0"/>
              <a:ea typeface="+mn-ea"/>
              <a:cs typeface="+mn-cs"/>
            </a:endParaRPr>
          </a:p>
        </p:txBody>
      </p:sp>
      <p:sp>
        <p:nvSpPr>
          <p:cNvPr id="10" name="Rectangle 9"/>
          <p:cNvSpPr/>
          <p:nvPr/>
        </p:nvSpPr>
        <p:spPr>
          <a:xfrm>
            <a:off x="6060530" y="1616463"/>
            <a:ext cx="2905125" cy="707886"/>
          </a:xfrm>
          <a:prstGeom prst="rect">
            <a:avLst/>
          </a:prstGeom>
        </p:spPr>
        <p:txBody>
          <a:bodyPr wrap="square">
            <a:spAutoFit/>
          </a:bodyPr>
          <a:lstStyle/>
          <a:p>
            <a:pPr lvl="0" algn="ctr" defTabSz="914400" eaLnBrk="0" fontAlgn="base" hangingPunct="0">
              <a:lnSpc>
                <a:spcPts val="2400"/>
              </a:lnSpc>
              <a:spcBef>
                <a:spcPts val="1000"/>
              </a:spcBef>
              <a:spcAft>
                <a:spcPct val="0"/>
              </a:spcAft>
              <a:buClr>
                <a:schemeClr val="accent1">
                  <a:lumMod val="75000"/>
                </a:schemeClr>
              </a:buClr>
              <a:buSzPct val="115000"/>
              <a:defRPr/>
            </a:pPr>
            <a:r>
              <a:rPr lang="en-US" b="1" kern="0" dirty="0" smtClean="0">
                <a:solidFill>
                  <a:srgbClr val="333333"/>
                </a:solidFill>
                <a:latin typeface="Arial" pitchFamily="34" charset="0"/>
              </a:rPr>
              <a:t>Improve quality of products and processes</a:t>
            </a:r>
            <a:endParaRPr lang="en-US" b="1" kern="0" dirty="0">
              <a:solidFill>
                <a:srgbClr val="333333"/>
              </a:solidFill>
              <a:latin typeface="Arial" pitchFamily="34" charset="0"/>
            </a:endParaRPr>
          </a:p>
        </p:txBody>
      </p:sp>
      <p:sp>
        <p:nvSpPr>
          <p:cNvPr id="11" name="Rectangle 10"/>
          <p:cNvSpPr/>
          <p:nvPr/>
        </p:nvSpPr>
        <p:spPr>
          <a:xfrm>
            <a:off x="6621440" y="3274812"/>
            <a:ext cx="2590799" cy="707886"/>
          </a:xfrm>
          <a:prstGeom prst="rect">
            <a:avLst/>
          </a:prstGeom>
        </p:spPr>
        <p:txBody>
          <a:bodyPr wrap="square">
            <a:spAutoFit/>
          </a:bodyPr>
          <a:lstStyle/>
          <a:p>
            <a:pPr lvl="0" indent="3175" algn="ctr" defTabSz="914400" eaLnBrk="0" fontAlgn="base" hangingPunct="0">
              <a:lnSpc>
                <a:spcPts val="2400"/>
              </a:lnSpc>
              <a:spcBef>
                <a:spcPts val="1000"/>
              </a:spcBef>
              <a:spcAft>
                <a:spcPct val="0"/>
              </a:spcAft>
              <a:buClr>
                <a:schemeClr val="accent1">
                  <a:lumMod val="75000"/>
                </a:schemeClr>
              </a:buClr>
              <a:buSzPct val="115000"/>
              <a:defRPr/>
            </a:pPr>
            <a:r>
              <a:rPr lang="en-US" b="1" kern="0" dirty="0" smtClean="0">
                <a:solidFill>
                  <a:srgbClr val="333333"/>
                </a:solidFill>
                <a:latin typeface="Arial" pitchFamily="34" charset="0"/>
              </a:rPr>
              <a:t>Continually innovate to beat competition</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3971" y="1554480"/>
            <a:ext cx="4658706" cy="4178808"/>
          </a:xfrm>
          <a:prstGeom prst="rect">
            <a:avLst/>
          </a:prstGeom>
        </p:spPr>
      </p:pic>
    </p:spTree>
    <p:extLst>
      <p:ext uri="{BB962C8B-B14F-4D97-AF65-F5344CB8AC3E}">
        <p14:creationId xmlns:p14="http://schemas.microsoft.com/office/powerpoint/2010/main" val="1185470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par>
                          <p:cTn id="7" fill="hold">
                            <p:stCondLst>
                              <p:cond delay="0"/>
                            </p:stCondLst>
                            <p:childTnLst>
                              <p:par>
                                <p:cTn id="8" presetID="53"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1000" fill="hold"/>
                                        <p:tgtEl>
                                          <p:spTgt spid="8"/>
                                        </p:tgtEl>
                                        <p:attrNameLst>
                                          <p:attrName>ppt_w</p:attrName>
                                        </p:attrNameLst>
                                      </p:cBhvr>
                                      <p:tavLst>
                                        <p:tav tm="0">
                                          <p:val>
                                            <p:fltVal val="0"/>
                                          </p:val>
                                        </p:tav>
                                        <p:tav tm="100000">
                                          <p:val>
                                            <p:strVal val="#ppt_w"/>
                                          </p:val>
                                        </p:tav>
                                      </p:tavLst>
                                    </p:anim>
                                    <p:anim calcmode="lin" valueType="num">
                                      <p:cBhvr>
                                        <p:cTn id="11" dur="1000" fill="hold"/>
                                        <p:tgtEl>
                                          <p:spTgt spid="8"/>
                                        </p:tgtEl>
                                        <p:attrNameLst>
                                          <p:attrName>ppt_h</p:attrName>
                                        </p:attrNameLst>
                                      </p:cBhvr>
                                      <p:tavLst>
                                        <p:tav tm="0">
                                          <p:val>
                                            <p:fltVal val="0"/>
                                          </p:val>
                                        </p:tav>
                                        <p:tav tm="100000">
                                          <p:val>
                                            <p:strVal val="#ppt_h"/>
                                          </p:val>
                                        </p:tav>
                                      </p:tavLst>
                                    </p:anim>
                                    <p:animEffect transition="in" filter="fade">
                                      <p:cBhvr>
                                        <p:cTn id="12" dur="1000"/>
                                        <p:tgtEl>
                                          <p:spTgt spid="8"/>
                                        </p:tgtEl>
                                      </p:cBhvr>
                                    </p:animEffect>
                                  </p:childTnLst>
                                </p:cTn>
                              </p:par>
                            </p:childTnLst>
                          </p:cTn>
                        </p:par>
                        <p:par>
                          <p:cTn id="13" fill="hold">
                            <p:stCondLst>
                              <p:cond delay="1000"/>
                            </p:stCondLst>
                            <p:childTnLst>
                              <p:par>
                                <p:cTn id="14" presetID="53"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1000" fill="hold"/>
                                        <p:tgtEl>
                                          <p:spTgt spid="9"/>
                                        </p:tgtEl>
                                        <p:attrNameLst>
                                          <p:attrName>ppt_w</p:attrName>
                                        </p:attrNameLst>
                                      </p:cBhvr>
                                      <p:tavLst>
                                        <p:tav tm="0">
                                          <p:val>
                                            <p:fltVal val="0"/>
                                          </p:val>
                                        </p:tav>
                                        <p:tav tm="100000">
                                          <p:val>
                                            <p:strVal val="#ppt_w"/>
                                          </p:val>
                                        </p:tav>
                                      </p:tavLst>
                                    </p:anim>
                                    <p:anim calcmode="lin" valueType="num">
                                      <p:cBhvr>
                                        <p:cTn id="17" dur="1000" fill="hold"/>
                                        <p:tgtEl>
                                          <p:spTgt spid="9"/>
                                        </p:tgtEl>
                                        <p:attrNameLst>
                                          <p:attrName>ppt_h</p:attrName>
                                        </p:attrNameLst>
                                      </p:cBhvr>
                                      <p:tavLst>
                                        <p:tav tm="0">
                                          <p:val>
                                            <p:fltVal val="0"/>
                                          </p:val>
                                        </p:tav>
                                        <p:tav tm="100000">
                                          <p:val>
                                            <p:strVal val="#ppt_h"/>
                                          </p:val>
                                        </p:tav>
                                      </p:tavLst>
                                    </p:anim>
                                    <p:animEffect transition="in" filter="fade">
                                      <p:cBhvr>
                                        <p:cTn id="18" dur="1000"/>
                                        <p:tgtEl>
                                          <p:spTgt spid="9"/>
                                        </p:tgtEl>
                                      </p:cBhvr>
                                    </p:animEffect>
                                  </p:childTnLst>
                                </p:cTn>
                              </p:par>
                            </p:childTnLst>
                          </p:cTn>
                        </p:par>
                        <p:par>
                          <p:cTn id="19" fill="hold">
                            <p:stCondLst>
                              <p:cond delay="2000"/>
                            </p:stCondLst>
                            <p:childTnLst>
                              <p:par>
                                <p:cTn id="20" presetID="53"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fltVal val="0"/>
                                          </p:val>
                                        </p:tav>
                                        <p:tav tm="100000">
                                          <p:val>
                                            <p:strVal val="#ppt_w"/>
                                          </p:val>
                                        </p:tav>
                                      </p:tavLst>
                                    </p:anim>
                                    <p:anim calcmode="lin" valueType="num">
                                      <p:cBhvr>
                                        <p:cTn id="23" dur="1000" fill="hold"/>
                                        <p:tgtEl>
                                          <p:spTgt spid="10"/>
                                        </p:tgtEl>
                                        <p:attrNameLst>
                                          <p:attrName>ppt_h</p:attrName>
                                        </p:attrNameLst>
                                      </p:cBhvr>
                                      <p:tavLst>
                                        <p:tav tm="0">
                                          <p:val>
                                            <p:fltVal val="0"/>
                                          </p:val>
                                        </p:tav>
                                        <p:tav tm="100000">
                                          <p:val>
                                            <p:strVal val="#ppt_h"/>
                                          </p:val>
                                        </p:tav>
                                      </p:tavLst>
                                    </p:anim>
                                    <p:animEffect transition="in" filter="fade">
                                      <p:cBhvr>
                                        <p:cTn id="24" dur="1000"/>
                                        <p:tgtEl>
                                          <p:spTgt spid="10"/>
                                        </p:tgtEl>
                                      </p:cBhvr>
                                    </p:animEffect>
                                  </p:childTnLst>
                                </p:cTn>
                              </p:par>
                            </p:childTnLst>
                          </p:cTn>
                        </p:par>
                        <p:par>
                          <p:cTn id="25" fill="hold">
                            <p:stCondLst>
                              <p:cond delay="3000"/>
                            </p:stCondLst>
                            <p:childTnLst>
                              <p:par>
                                <p:cTn id="26" presetID="53"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1000" fill="hold"/>
                                        <p:tgtEl>
                                          <p:spTgt spid="11"/>
                                        </p:tgtEl>
                                        <p:attrNameLst>
                                          <p:attrName>ppt_w</p:attrName>
                                        </p:attrNameLst>
                                      </p:cBhvr>
                                      <p:tavLst>
                                        <p:tav tm="0">
                                          <p:val>
                                            <p:fltVal val="0"/>
                                          </p:val>
                                        </p:tav>
                                        <p:tav tm="100000">
                                          <p:val>
                                            <p:strVal val="#ppt_w"/>
                                          </p:val>
                                        </p:tav>
                                      </p:tavLst>
                                    </p:anim>
                                    <p:anim calcmode="lin" valueType="num">
                                      <p:cBhvr>
                                        <p:cTn id="29" dur="1000" fill="hold"/>
                                        <p:tgtEl>
                                          <p:spTgt spid="11"/>
                                        </p:tgtEl>
                                        <p:attrNameLst>
                                          <p:attrName>ppt_h</p:attrName>
                                        </p:attrNameLst>
                                      </p:cBhvr>
                                      <p:tavLst>
                                        <p:tav tm="0">
                                          <p:val>
                                            <p:fltVal val="0"/>
                                          </p:val>
                                        </p:tav>
                                        <p:tav tm="100000">
                                          <p:val>
                                            <p:strVal val="#ppt_h"/>
                                          </p:val>
                                        </p:tav>
                                      </p:tavLst>
                                    </p:anim>
                                    <p:animEffect transition="in" filter="fade">
                                      <p:cBhvr>
                                        <p:cTn id="30" dur="1000"/>
                                        <p:tgtEl>
                                          <p:spTgt spid="11"/>
                                        </p:tgtEl>
                                      </p:cBhvr>
                                    </p:animEffect>
                                  </p:childTnLst>
                                </p:cTn>
                              </p:par>
                            </p:childTnLst>
                          </p:cTn>
                        </p:par>
                        <p:par>
                          <p:cTn id="31" fill="hold">
                            <p:stCondLst>
                              <p:cond delay="4000"/>
                            </p:stCondLst>
                            <p:childTnLst>
                              <p:par>
                                <p:cTn id="32" presetID="53"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1000" fill="hold"/>
                                        <p:tgtEl>
                                          <p:spTgt spid="7"/>
                                        </p:tgtEl>
                                        <p:attrNameLst>
                                          <p:attrName>ppt_w</p:attrName>
                                        </p:attrNameLst>
                                      </p:cBhvr>
                                      <p:tavLst>
                                        <p:tav tm="0">
                                          <p:val>
                                            <p:fltVal val="0"/>
                                          </p:val>
                                        </p:tav>
                                        <p:tav tm="100000">
                                          <p:val>
                                            <p:strVal val="#ppt_w"/>
                                          </p:val>
                                        </p:tav>
                                      </p:tavLst>
                                    </p:anim>
                                    <p:anim calcmode="lin" valueType="num">
                                      <p:cBhvr>
                                        <p:cTn id="35" dur="1000" fill="hold"/>
                                        <p:tgtEl>
                                          <p:spTgt spid="7"/>
                                        </p:tgtEl>
                                        <p:attrNameLst>
                                          <p:attrName>ppt_h</p:attrName>
                                        </p:attrNameLst>
                                      </p:cBhvr>
                                      <p:tavLst>
                                        <p:tav tm="0">
                                          <p:val>
                                            <p:fltVal val="0"/>
                                          </p:val>
                                        </p:tav>
                                        <p:tav tm="100000">
                                          <p:val>
                                            <p:strVal val="#ppt_h"/>
                                          </p:val>
                                        </p:tav>
                                      </p:tavLst>
                                    </p:anim>
                                    <p:animEffect transition="in" filter="fade">
                                      <p:cBhvr>
                                        <p:cTn id="3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P spid="8" grpId="0"/>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Isosceles Triangle 29"/>
          <p:cNvSpPr/>
          <p:nvPr/>
        </p:nvSpPr>
        <p:spPr bwMode="auto">
          <a:xfrm rot="5400000" flipH="1">
            <a:off x="694413" y="3133602"/>
            <a:ext cx="4647815" cy="541273"/>
          </a:xfrm>
          <a:prstGeom prst="triangle">
            <a:avLst/>
          </a:prstGeom>
          <a:gradFill flip="none" rotWithShape="1">
            <a:gsLst>
              <a:gs pos="9000">
                <a:schemeClr val="bg1"/>
              </a:gs>
              <a:gs pos="56000">
                <a:schemeClr val="bg2">
                  <a:alpha val="81000"/>
                </a:schemeClr>
              </a:gs>
            </a:gsLst>
            <a:lin ang="16200000" scaled="1"/>
            <a:tileRect/>
          </a:gradFill>
          <a:ln w="19050">
            <a:noFill/>
            <a:round/>
            <a:headEnd/>
            <a:tailEnd/>
          </a:ln>
          <a:effectLst>
            <a:softEdge rad="31750"/>
          </a:effectLst>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
        <p:nvSpPr>
          <p:cNvPr id="2" name="Title 1"/>
          <p:cNvSpPr>
            <a:spLocks noGrp="1"/>
          </p:cNvSpPr>
          <p:nvPr>
            <p:ph type="title"/>
          </p:nvPr>
        </p:nvSpPr>
        <p:spPr/>
        <p:txBody>
          <a:bodyPr/>
          <a:lstStyle/>
          <a:p>
            <a:r>
              <a:rPr lang="en-US" sz="2000" dirty="0" smtClean="0"/>
              <a:t>New Technology, While Vital to SMB, Brings IT Challenges</a:t>
            </a:r>
            <a:endParaRPr lang="en-US" sz="2000" dirty="0"/>
          </a:p>
        </p:txBody>
      </p:sp>
      <p:sp>
        <p:nvSpPr>
          <p:cNvPr id="22" name="Rectangle 21"/>
          <p:cNvSpPr/>
          <p:nvPr/>
        </p:nvSpPr>
        <p:spPr>
          <a:xfrm>
            <a:off x="57150" y="6046493"/>
            <a:ext cx="8991600" cy="246221"/>
          </a:xfrm>
          <a:prstGeom prst="rect">
            <a:avLst/>
          </a:prstGeom>
        </p:spPr>
        <p:txBody>
          <a:bodyPr wrap="square">
            <a:spAutoFit/>
          </a:bodyPr>
          <a:lstStyle/>
          <a:p>
            <a:pPr algn="ctr"/>
            <a:r>
              <a:rPr lang="en-US" sz="1000" dirty="0" smtClean="0">
                <a:solidFill>
                  <a:schemeClr val="bg1">
                    <a:lumMod val="50000"/>
                  </a:schemeClr>
                </a:solidFill>
                <a:latin typeface="Arial" pitchFamily="34" charset="0"/>
              </a:rPr>
              <a:t>Source:  </a:t>
            </a:r>
            <a:r>
              <a:rPr lang="en-US" sz="1000" dirty="0" err="1" smtClean="0">
                <a:solidFill>
                  <a:schemeClr val="bg1">
                    <a:lumMod val="50000"/>
                  </a:schemeClr>
                </a:solidFill>
                <a:latin typeface="Arial" pitchFamily="34" charset="0"/>
              </a:rPr>
              <a:t>CompTIA</a:t>
            </a:r>
            <a:r>
              <a:rPr lang="en-US" sz="1000" dirty="0" smtClean="0">
                <a:solidFill>
                  <a:schemeClr val="bg1">
                    <a:lumMod val="50000"/>
                  </a:schemeClr>
                </a:solidFill>
                <a:latin typeface="Arial" pitchFamily="34" charset="0"/>
              </a:rPr>
              <a:t> Annual SMB Technology Adoption Trends Study; Gartner </a:t>
            </a:r>
            <a:r>
              <a:rPr lang="en-US" sz="1000" dirty="0" smtClean="0">
                <a:solidFill>
                  <a:schemeClr val="bg1">
                    <a:lumMod val="50000"/>
                  </a:schemeClr>
                </a:solidFill>
              </a:rPr>
              <a:t>Survey Analysis: Midsize-Business Cloud Plans; Reuters 2011, Forrester 2011</a:t>
            </a:r>
            <a:endParaRPr lang="en-US" sz="1000" dirty="0">
              <a:solidFill>
                <a:schemeClr val="bg1">
                  <a:lumMod val="50000"/>
                </a:schemeClr>
              </a:solidFill>
              <a:latin typeface="Arial" pitchFamily="34" charset="0"/>
            </a:endParaRPr>
          </a:p>
        </p:txBody>
      </p:sp>
      <p:sp>
        <p:nvSpPr>
          <p:cNvPr id="26" name="Rectangle 25"/>
          <p:cNvSpPr/>
          <p:nvPr/>
        </p:nvSpPr>
        <p:spPr bwMode="auto">
          <a:xfrm>
            <a:off x="199400" y="982640"/>
            <a:ext cx="2539319" cy="4761383"/>
          </a:xfrm>
          <a:prstGeom prst="rect">
            <a:avLst/>
          </a:prstGeom>
          <a:gradFill>
            <a:gsLst>
              <a:gs pos="0">
                <a:schemeClr val="bg1">
                  <a:lumMod val="75000"/>
                </a:schemeClr>
              </a:gs>
              <a:gs pos="17000">
                <a:schemeClr val="bg1">
                  <a:lumMod val="95000"/>
                </a:schemeClr>
              </a:gs>
              <a:gs pos="46000">
                <a:schemeClr val="bg1"/>
              </a:gs>
            </a:gsLst>
            <a:lin ang="16200000" scaled="0"/>
          </a:gradFill>
          <a:ln w="6350">
            <a:solidFill>
              <a:schemeClr val="tx2">
                <a:lumMod val="20000"/>
                <a:lumOff val="80000"/>
              </a:schemeClr>
            </a:solidFill>
            <a:round/>
            <a:headEnd/>
            <a:tailEnd/>
          </a:ln>
          <a:effectLst/>
        </p:spPr>
        <p:txBody>
          <a:bodyPr wrap="none" lIns="0" tIns="0" rIns="0" bIns="0" rtlCol="0" anchor="ctr"/>
          <a:lstStyle/>
          <a:p>
            <a:pPr algn="ctr" defTabSz="914400"/>
            <a:endParaRPr lang="en-US" dirty="0" err="1">
              <a:solidFill>
                <a:srgbClr val="FFFFFF"/>
              </a:solidFill>
              <a:latin typeface="Arial" pitchFamily="34" charset="0"/>
            </a:endParaRPr>
          </a:p>
        </p:txBody>
      </p:sp>
      <p:grpSp>
        <p:nvGrpSpPr>
          <p:cNvPr id="4" name="Group 24"/>
          <p:cNvGrpSpPr/>
          <p:nvPr/>
        </p:nvGrpSpPr>
        <p:grpSpPr>
          <a:xfrm>
            <a:off x="230066" y="1064530"/>
            <a:ext cx="2478717" cy="4395138"/>
            <a:chOff x="230066" y="772284"/>
            <a:chExt cx="2478717" cy="4020921"/>
          </a:xfrm>
        </p:grpSpPr>
        <p:sp>
          <p:nvSpPr>
            <p:cNvPr id="31" name="TextBox 4"/>
            <p:cNvSpPr txBox="1">
              <a:spLocks noChangeArrowheads="1"/>
            </p:cNvSpPr>
            <p:nvPr/>
          </p:nvSpPr>
          <p:spPr bwMode="auto">
            <a:xfrm>
              <a:off x="233474" y="3331787"/>
              <a:ext cx="2459152" cy="553998"/>
            </a:xfrm>
            <a:prstGeom prst="rect">
              <a:avLst/>
            </a:prstGeom>
            <a:noFill/>
            <a:ln w="9525">
              <a:noFill/>
              <a:miter lim="800000"/>
              <a:headEnd/>
              <a:tailEnd/>
            </a:ln>
          </p:spPr>
          <p:txBody>
            <a:bodyPr wrap="square" lIns="0" tIns="0" rIns="0" bIns="0">
              <a:spAutoFit/>
            </a:bodyPr>
            <a:lstStyle/>
            <a:p>
              <a:pPr algn="ctr">
                <a:spcAft>
                  <a:spcPts val="0"/>
                </a:spcAft>
              </a:pPr>
              <a:r>
                <a:rPr kumimoji="1" lang="en-US" altLang="ja-JP" sz="2400" b="1" dirty="0" smtClean="0">
                  <a:solidFill>
                    <a:schemeClr val="accent2">
                      <a:lumMod val="50000"/>
                    </a:schemeClr>
                  </a:solidFill>
                  <a:ea typeface="MS PGothic" pitchFamily="34" charset="-128"/>
                  <a:cs typeface="Arial" charset="0"/>
                </a:rPr>
                <a:t>300 million</a:t>
              </a:r>
            </a:p>
            <a:p>
              <a:pPr algn="ctr">
                <a:spcAft>
                  <a:spcPts val="0"/>
                </a:spcAft>
              </a:pPr>
              <a:r>
                <a:rPr kumimoji="1" lang="en-US" sz="1200" dirty="0" smtClean="0">
                  <a:solidFill>
                    <a:schemeClr val="tx1"/>
                  </a:solidFill>
                  <a:ea typeface="Adobe Ming Std L" pitchFamily="18" charset="-128"/>
                  <a:cs typeface="Arial" charset="0"/>
                </a:rPr>
                <a:t>Tablets shipped by 2015</a:t>
              </a:r>
              <a:endParaRPr kumimoji="1" lang="en-US" altLang="ja-JP" sz="1200" dirty="0">
                <a:solidFill>
                  <a:schemeClr val="tx1"/>
                </a:solidFill>
                <a:ea typeface="Adobe Ming Std L" pitchFamily="18" charset="-128"/>
                <a:cs typeface="Arial" charset="0"/>
              </a:endParaRPr>
            </a:p>
          </p:txBody>
        </p:sp>
        <p:sp>
          <p:nvSpPr>
            <p:cNvPr id="33" name="Rectangle 13"/>
            <p:cNvSpPr>
              <a:spLocks noChangeArrowheads="1"/>
            </p:cNvSpPr>
            <p:nvPr/>
          </p:nvSpPr>
          <p:spPr bwMode="auto">
            <a:xfrm>
              <a:off x="230066" y="4117433"/>
              <a:ext cx="2465969" cy="675772"/>
            </a:xfrm>
            <a:prstGeom prst="rect">
              <a:avLst/>
            </a:prstGeom>
            <a:noFill/>
            <a:ln w="9525">
              <a:noFill/>
              <a:miter lim="800000"/>
              <a:headEnd/>
              <a:tailEnd/>
            </a:ln>
          </p:spPr>
          <p:txBody>
            <a:bodyPr wrap="square" lIns="0" tIns="0" rIns="0" bIns="0">
              <a:spAutoFit/>
            </a:bodyPr>
            <a:lstStyle/>
            <a:p>
              <a:pPr algn="ctr">
                <a:spcAft>
                  <a:spcPts val="0"/>
                </a:spcAft>
              </a:pPr>
              <a:r>
                <a:rPr kumimoji="1" lang="en-US" altLang="ja-JP" sz="2400" b="1" dirty="0" smtClean="0">
                  <a:solidFill>
                    <a:schemeClr val="accent3">
                      <a:lumMod val="75000"/>
                    </a:schemeClr>
                  </a:solidFill>
                  <a:ea typeface="New MingLiu" charset="-120"/>
                  <a:cs typeface="Arial" charset="0"/>
                </a:rPr>
                <a:t>85 percent</a:t>
              </a:r>
              <a:endParaRPr kumimoji="1" lang="en-US" sz="2400" b="1" dirty="0" smtClean="0">
                <a:solidFill>
                  <a:schemeClr val="accent3">
                    <a:lumMod val="75000"/>
                  </a:schemeClr>
                </a:solidFill>
                <a:ea typeface="New MingLiu" charset="-120"/>
                <a:cs typeface="Arial" charset="0"/>
              </a:endParaRPr>
            </a:p>
            <a:p>
              <a:pPr algn="ctr">
                <a:spcAft>
                  <a:spcPts val="0"/>
                </a:spcAft>
              </a:pPr>
              <a:r>
                <a:rPr kumimoji="1" lang="en-US" sz="1200" dirty="0" smtClean="0">
                  <a:solidFill>
                    <a:schemeClr val="tx1"/>
                  </a:solidFill>
                  <a:ea typeface="New MingLiu" charset="-120"/>
                  <a:cs typeface="Arial" charset="0"/>
                </a:rPr>
                <a:t>SMBs surveyed stating employees use personal devices for work.</a:t>
              </a:r>
              <a:endParaRPr kumimoji="1" lang="en-US" sz="1200" dirty="0">
                <a:solidFill>
                  <a:schemeClr val="tx1"/>
                </a:solidFill>
                <a:ea typeface="New MingLiu" charset="-120"/>
                <a:cs typeface="Arial" charset="0"/>
              </a:endParaRPr>
            </a:p>
          </p:txBody>
        </p:sp>
        <p:pic>
          <p:nvPicPr>
            <p:cNvPr id="35" name="Picture 4" descr="http://lextech.com/wp-content/uploads/2010/04/Experience.png"/>
            <p:cNvPicPr>
              <a:picLocks noChangeAspect="1" noChangeArrowheads="1"/>
            </p:cNvPicPr>
            <p:nvPr/>
          </p:nvPicPr>
          <p:blipFill>
            <a:blip r:embed="rId3" cstate="print"/>
            <a:srcRect/>
            <a:stretch>
              <a:fillRect/>
            </a:stretch>
          </p:blipFill>
          <p:spPr bwMode="auto">
            <a:xfrm>
              <a:off x="683193" y="1487177"/>
              <a:ext cx="1402384" cy="847274"/>
            </a:xfrm>
            <a:prstGeom prst="rect">
              <a:avLst/>
            </a:prstGeom>
            <a:noFill/>
          </p:spPr>
        </p:pic>
        <p:sp>
          <p:nvSpPr>
            <p:cNvPr id="36" name="Rectangle 35"/>
            <p:cNvSpPr/>
            <p:nvPr/>
          </p:nvSpPr>
          <p:spPr>
            <a:xfrm>
              <a:off x="289207" y="772284"/>
              <a:ext cx="2419576" cy="584775"/>
            </a:xfrm>
            <a:prstGeom prst="rect">
              <a:avLst/>
            </a:prstGeom>
          </p:spPr>
          <p:txBody>
            <a:bodyPr wrap="square">
              <a:spAutoFit/>
            </a:bodyPr>
            <a:lstStyle/>
            <a:p>
              <a:pPr algn="ctr"/>
              <a:r>
                <a:rPr lang="en-US" sz="1600" b="1" dirty="0" smtClean="0">
                  <a:solidFill>
                    <a:schemeClr val="accent3"/>
                  </a:solidFill>
                </a:rPr>
                <a:t>More mobile devices and apps</a:t>
              </a:r>
              <a:endParaRPr lang="en-US" sz="1600" dirty="0">
                <a:solidFill>
                  <a:schemeClr val="accent3"/>
                </a:solidFill>
              </a:endParaRPr>
            </a:p>
          </p:txBody>
        </p:sp>
        <p:sp>
          <p:nvSpPr>
            <p:cNvPr id="43" name="TextBox 4"/>
            <p:cNvSpPr txBox="1">
              <a:spLocks noChangeArrowheads="1"/>
            </p:cNvSpPr>
            <p:nvPr/>
          </p:nvSpPr>
          <p:spPr bwMode="auto">
            <a:xfrm>
              <a:off x="329152" y="2589410"/>
              <a:ext cx="2267796" cy="553998"/>
            </a:xfrm>
            <a:prstGeom prst="rect">
              <a:avLst/>
            </a:prstGeom>
            <a:noFill/>
            <a:ln w="9525">
              <a:noFill/>
              <a:miter lim="800000"/>
              <a:headEnd/>
              <a:tailEnd/>
            </a:ln>
          </p:spPr>
          <p:txBody>
            <a:bodyPr wrap="square" lIns="0" tIns="0" rIns="0" bIns="0">
              <a:spAutoFit/>
            </a:bodyPr>
            <a:lstStyle/>
            <a:p>
              <a:pPr algn="ctr">
                <a:spcAft>
                  <a:spcPts val="0"/>
                </a:spcAft>
              </a:pPr>
              <a:r>
                <a:rPr kumimoji="1" lang="en-US" altLang="ja-JP" sz="2400" b="1" dirty="0" smtClean="0">
                  <a:solidFill>
                    <a:schemeClr val="accent4"/>
                  </a:solidFill>
                  <a:ea typeface="MS PGothic" pitchFamily="34" charset="-128"/>
                  <a:cs typeface="Arial" charset="0"/>
                </a:rPr>
                <a:t>1.1 billion</a:t>
              </a:r>
            </a:p>
            <a:p>
              <a:pPr algn="ctr">
                <a:spcAft>
                  <a:spcPts val="0"/>
                </a:spcAft>
              </a:pPr>
              <a:r>
                <a:rPr kumimoji="1" lang="en-US" sz="1200" dirty="0" smtClean="0">
                  <a:ea typeface="Adobe Ming Std L" pitchFamily="18" charset="-128"/>
                  <a:cs typeface="Arial" charset="0"/>
                </a:rPr>
                <a:t>C</a:t>
              </a:r>
              <a:r>
                <a:rPr kumimoji="1" lang="en-US" sz="1200" dirty="0" smtClean="0">
                  <a:solidFill>
                    <a:schemeClr val="tx1"/>
                  </a:solidFill>
                  <a:ea typeface="Adobe Ming Std L" pitchFamily="18" charset="-128"/>
                  <a:cs typeface="Arial" charset="0"/>
                </a:rPr>
                <a:t>ell phones shipped by 2015</a:t>
              </a:r>
              <a:endParaRPr kumimoji="1" lang="en-US" altLang="ja-JP" sz="1200" dirty="0">
                <a:solidFill>
                  <a:schemeClr val="tx1"/>
                </a:solidFill>
                <a:ea typeface="Adobe Ming Std L" pitchFamily="18" charset="-128"/>
                <a:cs typeface="Arial" charset="0"/>
              </a:endParaRPr>
            </a:p>
          </p:txBody>
        </p:sp>
      </p:grpSp>
      <p:sp>
        <p:nvSpPr>
          <p:cNvPr id="28" name="Rectangle 27"/>
          <p:cNvSpPr/>
          <p:nvPr/>
        </p:nvSpPr>
        <p:spPr bwMode="auto">
          <a:xfrm>
            <a:off x="6423892" y="941696"/>
            <a:ext cx="2539319" cy="4788679"/>
          </a:xfrm>
          <a:prstGeom prst="rect">
            <a:avLst/>
          </a:prstGeom>
          <a:gradFill>
            <a:gsLst>
              <a:gs pos="0">
                <a:schemeClr val="bg1">
                  <a:lumMod val="75000"/>
                </a:schemeClr>
              </a:gs>
              <a:gs pos="17000">
                <a:schemeClr val="bg1">
                  <a:lumMod val="95000"/>
                </a:schemeClr>
              </a:gs>
              <a:gs pos="46000">
                <a:schemeClr val="bg1"/>
              </a:gs>
            </a:gsLst>
            <a:lin ang="16200000" scaled="0"/>
          </a:gradFill>
          <a:ln w="6350">
            <a:solidFill>
              <a:schemeClr val="tx2">
                <a:lumMod val="20000"/>
                <a:lumOff val="80000"/>
              </a:schemeClr>
            </a:solidFill>
            <a:round/>
            <a:headEnd/>
            <a:tailEnd/>
          </a:ln>
          <a:effectLst/>
        </p:spPr>
        <p:txBody>
          <a:bodyPr wrap="none" lIns="0" tIns="0" rIns="0" bIns="0" rtlCol="0" anchor="ctr"/>
          <a:lstStyle/>
          <a:p>
            <a:pPr algn="ctr" defTabSz="914400"/>
            <a:endParaRPr lang="en-US" dirty="0" err="1">
              <a:solidFill>
                <a:srgbClr val="FFFFFF"/>
              </a:solidFill>
              <a:latin typeface="Arial" pitchFamily="34" charset="0"/>
            </a:endParaRPr>
          </a:p>
        </p:txBody>
      </p:sp>
      <p:grpSp>
        <p:nvGrpSpPr>
          <p:cNvPr id="5" name="Group 26"/>
          <p:cNvGrpSpPr/>
          <p:nvPr/>
        </p:nvGrpSpPr>
        <p:grpSpPr>
          <a:xfrm>
            <a:off x="6487195" y="1025050"/>
            <a:ext cx="2468400" cy="3911806"/>
            <a:chOff x="6487195" y="772284"/>
            <a:chExt cx="2468400" cy="3911806"/>
          </a:xfrm>
        </p:grpSpPr>
        <p:pic>
          <p:nvPicPr>
            <p:cNvPr id="2050" name="Picture 2" descr="http://www.sitevision.com/images/SourceImage/cloud%20computing.jpg"/>
            <p:cNvPicPr>
              <a:picLocks noChangeAspect="1" noChangeArrowheads="1"/>
            </p:cNvPicPr>
            <p:nvPr/>
          </p:nvPicPr>
          <p:blipFill>
            <a:blip r:embed="rId4" cstate="print"/>
            <a:srcRect/>
            <a:stretch>
              <a:fillRect/>
            </a:stretch>
          </p:blipFill>
          <p:spPr bwMode="auto">
            <a:xfrm>
              <a:off x="6533069" y="1105153"/>
              <a:ext cx="2390775" cy="1914525"/>
            </a:xfrm>
            <a:prstGeom prst="rect">
              <a:avLst/>
            </a:prstGeom>
            <a:noFill/>
          </p:spPr>
        </p:pic>
        <p:sp>
          <p:nvSpPr>
            <p:cNvPr id="32" name="Rectangle 31"/>
            <p:cNvSpPr>
              <a:spLocks/>
            </p:cNvSpPr>
            <p:nvPr/>
          </p:nvSpPr>
          <p:spPr bwMode="auto">
            <a:xfrm>
              <a:off x="6638140" y="2904393"/>
              <a:ext cx="2260203" cy="738664"/>
            </a:xfrm>
            <a:prstGeom prst="rect">
              <a:avLst/>
            </a:prstGeom>
            <a:noFill/>
            <a:ln w="12700">
              <a:noFill/>
              <a:miter lim="800000"/>
              <a:headEnd/>
              <a:tailEnd/>
            </a:ln>
          </p:spPr>
          <p:txBody>
            <a:bodyPr wrap="square" lIns="0" tIns="0" rIns="0" bIns="0">
              <a:spAutoFit/>
            </a:bodyPr>
            <a:lstStyle/>
            <a:p>
              <a:pPr algn="ctr">
                <a:spcAft>
                  <a:spcPts val="0"/>
                </a:spcAft>
              </a:pPr>
              <a:r>
                <a:rPr lang="en-US" sz="2400" b="1" dirty="0" smtClean="0">
                  <a:solidFill>
                    <a:schemeClr val="accent6">
                      <a:lumMod val="75000"/>
                    </a:schemeClr>
                  </a:solidFill>
                  <a:ea typeface="MS PGothic" pitchFamily="34" charset="-128"/>
                  <a:cs typeface="Arial" charset="0"/>
                </a:rPr>
                <a:t>&gt;30 percent</a:t>
              </a:r>
              <a:endParaRPr lang="en-US" sz="2400" dirty="0" smtClean="0">
                <a:solidFill>
                  <a:schemeClr val="accent6">
                    <a:lumMod val="75000"/>
                  </a:schemeClr>
                </a:solidFill>
                <a:ea typeface="MS PGothic" pitchFamily="34" charset="-128"/>
                <a:cs typeface="Arial" charset="0"/>
              </a:endParaRPr>
            </a:p>
            <a:p>
              <a:pPr algn="ctr">
                <a:spcAft>
                  <a:spcPts val="0"/>
                </a:spcAft>
              </a:pPr>
              <a:r>
                <a:rPr lang="en-US" sz="1200" dirty="0" smtClean="0">
                  <a:solidFill>
                    <a:schemeClr val="tx1"/>
                  </a:solidFill>
                  <a:ea typeface="MS PGothic" pitchFamily="34" charset="-128"/>
                  <a:cs typeface="Arial" charset="0"/>
                </a:rPr>
                <a:t>SMBs have or plan to adopt cloud in the next year</a:t>
              </a:r>
              <a:endParaRPr lang="en-US" sz="1200" dirty="0">
                <a:solidFill>
                  <a:schemeClr val="tx1"/>
                </a:solidFill>
                <a:ea typeface="MS PGothic" pitchFamily="34" charset="-128"/>
                <a:cs typeface="Arial" charset="0"/>
              </a:endParaRPr>
            </a:p>
          </p:txBody>
        </p:sp>
        <p:sp>
          <p:nvSpPr>
            <p:cNvPr id="38" name="Rectangle 37"/>
            <p:cNvSpPr/>
            <p:nvPr/>
          </p:nvSpPr>
          <p:spPr>
            <a:xfrm>
              <a:off x="6487195" y="772284"/>
              <a:ext cx="2468400" cy="584775"/>
            </a:xfrm>
            <a:prstGeom prst="rect">
              <a:avLst/>
            </a:prstGeom>
          </p:spPr>
          <p:txBody>
            <a:bodyPr wrap="square">
              <a:spAutoFit/>
            </a:bodyPr>
            <a:lstStyle/>
            <a:p>
              <a:pPr algn="ctr"/>
              <a:r>
                <a:rPr lang="en-US" sz="1600" b="1" dirty="0" smtClean="0">
                  <a:solidFill>
                    <a:schemeClr val="accent3"/>
                  </a:solidFill>
                </a:rPr>
                <a:t>More clouds </a:t>
              </a:r>
              <a:br>
                <a:rPr lang="en-US" sz="1600" b="1" dirty="0" smtClean="0">
                  <a:solidFill>
                    <a:schemeClr val="accent3"/>
                  </a:solidFill>
                </a:rPr>
              </a:br>
              <a:r>
                <a:rPr lang="en-US" sz="1600" b="1" dirty="0" smtClean="0">
                  <a:solidFill>
                    <a:schemeClr val="accent3"/>
                  </a:solidFill>
                </a:rPr>
                <a:t>forecast</a:t>
              </a:r>
              <a:endParaRPr lang="en-US" sz="1600" dirty="0">
                <a:solidFill>
                  <a:schemeClr val="accent3"/>
                </a:solidFill>
              </a:endParaRPr>
            </a:p>
          </p:txBody>
        </p:sp>
        <p:sp>
          <p:nvSpPr>
            <p:cNvPr id="44" name="Rectangle 43"/>
            <p:cNvSpPr>
              <a:spLocks/>
            </p:cNvSpPr>
            <p:nvPr/>
          </p:nvSpPr>
          <p:spPr bwMode="auto">
            <a:xfrm>
              <a:off x="6814497" y="3945426"/>
              <a:ext cx="1943100" cy="738664"/>
            </a:xfrm>
            <a:prstGeom prst="rect">
              <a:avLst/>
            </a:prstGeom>
            <a:noFill/>
            <a:ln w="12700">
              <a:noFill/>
              <a:miter lim="800000"/>
              <a:headEnd/>
              <a:tailEnd/>
            </a:ln>
          </p:spPr>
          <p:txBody>
            <a:bodyPr wrap="square" lIns="0" tIns="0" rIns="0" bIns="0">
              <a:spAutoFit/>
            </a:bodyPr>
            <a:lstStyle/>
            <a:p>
              <a:pPr algn="ctr">
                <a:spcAft>
                  <a:spcPts val="0"/>
                </a:spcAft>
              </a:pPr>
              <a:r>
                <a:rPr lang="en-US" sz="2400" b="1" dirty="0" smtClean="0">
                  <a:solidFill>
                    <a:schemeClr val="accent5">
                      <a:lumMod val="75000"/>
                    </a:schemeClr>
                  </a:solidFill>
                  <a:ea typeface="MS PGothic" pitchFamily="34" charset="-128"/>
                  <a:cs typeface="Arial" charset="0"/>
                </a:rPr>
                <a:t>66 percent</a:t>
              </a:r>
              <a:endParaRPr lang="en-US" sz="2400" dirty="0" smtClean="0">
                <a:solidFill>
                  <a:schemeClr val="accent5">
                    <a:lumMod val="75000"/>
                  </a:schemeClr>
                </a:solidFill>
                <a:ea typeface="MS PGothic" pitchFamily="34" charset="-128"/>
                <a:cs typeface="Arial" charset="0"/>
              </a:endParaRPr>
            </a:p>
            <a:p>
              <a:pPr algn="ctr">
                <a:spcAft>
                  <a:spcPts val="0"/>
                </a:spcAft>
              </a:pPr>
              <a:r>
                <a:rPr lang="en-US" sz="1200" dirty="0" smtClean="0">
                  <a:ea typeface="MS PGothic" pitchFamily="34" charset="-128"/>
                  <a:cs typeface="Arial" charset="0"/>
                </a:rPr>
                <a:t>Growth rate of cloud data traffic by 2015</a:t>
              </a:r>
              <a:endParaRPr lang="en-US" sz="1200" dirty="0">
                <a:solidFill>
                  <a:schemeClr val="tx1"/>
                </a:solidFill>
                <a:ea typeface="MS PGothic" pitchFamily="34" charset="-128"/>
                <a:cs typeface="Arial" charset="0"/>
              </a:endParaRPr>
            </a:p>
          </p:txBody>
        </p:sp>
      </p:grpSp>
      <p:sp>
        <p:nvSpPr>
          <p:cNvPr id="54" name="Isosceles Triangle 53"/>
          <p:cNvSpPr/>
          <p:nvPr/>
        </p:nvSpPr>
        <p:spPr bwMode="auto">
          <a:xfrm rot="16200000">
            <a:off x="3809646" y="3182908"/>
            <a:ext cx="4647815" cy="541273"/>
          </a:xfrm>
          <a:prstGeom prst="triangle">
            <a:avLst/>
          </a:prstGeom>
          <a:gradFill flip="none" rotWithShape="1">
            <a:gsLst>
              <a:gs pos="9000">
                <a:schemeClr val="bg1"/>
              </a:gs>
              <a:gs pos="56000">
                <a:schemeClr val="bg2">
                  <a:alpha val="81000"/>
                </a:schemeClr>
              </a:gs>
            </a:gsLst>
            <a:lin ang="16200000" scaled="1"/>
            <a:tileRect/>
          </a:gradFill>
          <a:ln w="19050">
            <a:noFill/>
            <a:round/>
            <a:headEnd/>
            <a:tailEnd/>
          </a:ln>
          <a:effectLst>
            <a:softEdge rad="31750"/>
          </a:effectLst>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grpSp>
        <p:nvGrpSpPr>
          <p:cNvPr id="7" name="Group 6"/>
          <p:cNvGrpSpPr/>
          <p:nvPr/>
        </p:nvGrpSpPr>
        <p:grpSpPr>
          <a:xfrm>
            <a:off x="3254779" y="1298297"/>
            <a:ext cx="2907896" cy="4460007"/>
            <a:chOff x="3254779" y="1298297"/>
            <a:chExt cx="2907896" cy="4460007"/>
          </a:xfrm>
        </p:grpSpPr>
        <p:grpSp>
          <p:nvGrpSpPr>
            <p:cNvPr id="8" name="Group 7"/>
            <p:cNvGrpSpPr/>
            <p:nvPr/>
          </p:nvGrpSpPr>
          <p:grpSpPr>
            <a:xfrm>
              <a:off x="3254779" y="1298297"/>
              <a:ext cx="2907896" cy="4460007"/>
              <a:chOff x="3254779" y="513259"/>
              <a:chExt cx="2907896" cy="4460007"/>
            </a:xfrm>
          </p:grpSpPr>
          <p:sp>
            <p:nvSpPr>
              <p:cNvPr id="47" name="TextBox 46"/>
              <p:cNvSpPr txBox="1"/>
              <p:nvPr/>
            </p:nvSpPr>
            <p:spPr>
              <a:xfrm>
                <a:off x="3254779" y="3172773"/>
                <a:ext cx="2907896" cy="1800493"/>
              </a:xfrm>
              <a:prstGeom prst="rect">
                <a:avLst/>
              </a:prstGeom>
              <a:noFill/>
            </p:spPr>
            <p:txBody>
              <a:bodyPr wrap="square" rtlCol="0">
                <a:spAutoFit/>
              </a:bodyPr>
              <a:lstStyle/>
              <a:p>
                <a:pPr marL="165100" indent="-165100">
                  <a:spcBef>
                    <a:spcPts val="600"/>
                  </a:spcBef>
                  <a:buClr>
                    <a:schemeClr val="accent1">
                      <a:lumMod val="75000"/>
                    </a:schemeClr>
                  </a:buClr>
                  <a:buFont typeface="Wingdings" pitchFamily="2" charset="2"/>
                  <a:buChar char="§"/>
                </a:pPr>
                <a:r>
                  <a:rPr lang="en-US" sz="1300" dirty="0" smtClean="0">
                    <a:latin typeface="Arial" pitchFamily="34" charset="0"/>
                  </a:rPr>
                  <a:t>Complexity of diverse IT  environments</a:t>
                </a:r>
              </a:p>
              <a:p>
                <a:pPr marL="165100" indent="-165100">
                  <a:spcBef>
                    <a:spcPts val="600"/>
                  </a:spcBef>
                  <a:buClr>
                    <a:schemeClr val="accent1">
                      <a:lumMod val="75000"/>
                    </a:schemeClr>
                  </a:buClr>
                  <a:buFont typeface="Wingdings" pitchFamily="2" charset="2"/>
                  <a:buChar char="§"/>
                </a:pPr>
                <a:r>
                  <a:rPr lang="en-US" sz="1300" dirty="0" smtClean="0">
                    <a:latin typeface="Arial" pitchFamily="34" charset="0"/>
                  </a:rPr>
                  <a:t>Seamless technology adoption</a:t>
                </a:r>
              </a:p>
              <a:p>
                <a:pPr marL="171450" indent="-171450">
                  <a:spcBef>
                    <a:spcPts val="600"/>
                  </a:spcBef>
                  <a:buClr>
                    <a:schemeClr val="accent1">
                      <a:lumMod val="75000"/>
                    </a:schemeClr>
                  </a:buClr>
                  <a:buFont typeface="Wingdings" pitchFamily="2" charset="2"/>
                  <a:buChar char="§"/>
                </a:pPr>
                <a:r>
                  <a:rPr lang="en-US" sz="1300" dirty="0" smtClean="0">
                    <a:latin typeface="Arial" pitchFamily="34" charset="0"/>
                  </a:rPr>
                  <a:t>Availability and security of systems and applications </a:t>
                </a:r>
              </a:p>
              <a:p>
                <a:pPr marL="171450" indent="-171450">
                  <a:spcBef>
                    <a:spcPts val="600"/>
                  </a:spcBef>
                  <a:buClr>
                    <a:schemeClr val="accent1">
                      <a:lumMod val="75000"/>
                    </a:schemeClr>
                  </a:buClr>
                  <a:buFont typeface="Wingdings" pitchFamily="2" charset="2"/>
                  <a:buChar char="§"/>
                </a:pPr>
                <a:r>
                  <a:rPr lang="en-US" sz="1300" dirty="0" smtClean="0">
                    <a:latin typeface="Arial" pitchFamily="34" charset="0"/>
                  </a:rPr>
                  <a:t>Streamlining processes</a:t>
                </a:r>
              </a:p>
              <a:p>
                <a:pPr marL="171450" indent="-171450">
                  <a:spcBef>
                    <a:spcPts val="600"/>
                  </a:spcBef>
                  <a:buClr>
                    <a:schemeClr val="accent1">
                      <a:lumMod val="75000"/>
                    </a:schemeClr>
                  </a:buClr>
                  <a:buFont typeface="Wingdings" pitchFamily="2" charset="2"/>
                  <a:buChar char="§"/>
                </a:pPr>
                <a:r>
                  <a:rPr lang="en-US" sz="1300" dirty="0" smtClean="0">
                    <a:latin typeface="Arial" pitchFamily="34" charset="0"/>
                  </a:rPr>
                  <a:t>Demand for instant access</a:t>
                </a:r>
              </a:p>
            </p:txBody>
          </p:sp>
          <p:sp>
            <p:nvSpPr>
              <p:cNvPr id="51" name="TextBox 50"/>
              <p:cNvSpPr txBox="1"/>
              <p:nvPr/>
            </p:nvSpPr>
            <p:spPr>
              <a:xfrm>
                <a:off x="3695255" y="513259"/>
                <a:ext cx="1685077" cy="369332"/>
              </a:xfrm>
              <a:prstGeom prst="rect">
                <a:avLst/>
              </a:prstGeom>
              <a:noFill/>
            </p:spPr>
            <p:txBody>
              <a:bodyPr wrap="none" rtlCol="0">
                <a:spAutoFit/>
              </a:bodyPr>
              <a:lstStyle/>
              <a:p>
                <a:pPr algn="l"/>
                <a:r>
                  <a:rPr lang="en-US" b="1" dirty="0" smtClean="0">
                    <a:solidFill>
                      <a:schemeClr val="accent3"/>
                    </a:solidFill>
                    <a:ea typeface="+mn-ea"/>
                  </a:rPr>
                  <a:t>IT Challenges</a:t>
                </a:r>
              </a:p>
            </p:txBody>
          </p:sp>
        </p:gr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5466" y="1758113"/>
              <a:ext cx="1900668" cy="1989138"/>
            </a:xfrm>
            <a:prstGeom prst="rect">
              <a:avLst/>
            </a:prstGeom>
          </p:spPr>
        </p:pic>
        <p:cxnSp>
          <p:nvCxnSpPr>
            <p:cNvPr id="6" name="Straight Connector 5"/>
            <p:cNvCxnSpPr/>
            <p:nvPr/>
          </p:nvCxnSpPr>
          <p:spPr bwMode="auto">
            <a:xfrm>
              <a:off x="3454400" y="3746500"/>
              <a:ext cx="2146300" cy="0"/>
            </a:xfrm>
            <a:prstGeom prst="line">
              <a:avLst/>
            </a:prstGeom>
            <a:solidFill>
              <a:srgbClr val="0095D3"/>
            </a:solidFill>
            <a:ln w="6350" cap="flat" cmpd="sng" algn="ctr">
              <a:solidFill>
                <a:schemeClr val="bg2">
                  <a:lumMod val="50000"/>
                </a:schemeClr>
              </a:solidFill>
              <a:prstDash val="solid"/>
              <a:round/>
              <a:headEnd type="none" w="med" len="med"/>
              <a:tailEnd type="none" w="med" len="med"/>
            </a:ln>
            <a:effectLst/>
          </p:spPr>
        </p:cxnSp>
      </p:grpSp>
    </p:spTree>
    <p:extLst>
      <p:ext uri="{BB962C8B-B14F-4D97-AF65-F5344CB8AC3E}">
        <p14:creationId xmlns:p14="http://schemas.microsoft.com/office/powerpoint/2010/main" val="1654038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right)">
                                      <p:cBhvr>
                                        <p:cTn id="19" dur="500"/>
                                        <p:tgtEl>
                                          <p:spTgt spid="5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par>
                          <p:cTn id="25" fill="hold">
                            <p:stCondLst>
                              <p:cond delay="500"/>
                            </p:stCondLst>
                            <p:childTnLst>
                              <p:par>
                                <p:cTn id="26" presetID="53" presetClass="entr" presetSubtype="16"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2" grpId="0"/>
      <p:bldP spid="26" grpId="0" animBg="1"/>
      <p:bldP spid="28" grpId="0" animBg="1"/>
      <p:bldP spid="5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 business is what matters</a:t>
            </a:r>
            <a:endParaRPr lang="en-GB" dirty="0"/>
          </a:p>
        </p:txBody>
      </p:sp>
      <p:sp>
        <p:nvSpPr>
          <p:cNvPr id="3" name="Text Placeholder 2"/>
          <p:cNvSpPr>
            <a:spLocks noGrp="1"/>
          </p:cNvSpPr>
          <p:nvPr>
            <p:ph type="body" sz="quarter" idx="13"/>
          </p:nvPr>
        </p:nvSpPr>
        <p:spPr/>
        <p:txBody>
          <a:bodyPr/>
          <a:lstStyle/>
          <a:p>
            <a:r>
              <a:rPr lang="en-GB" dirty="0" smtClean="0"/>
              <a:t>Real business value</a:t>
            </a:r>
            <a:endParaRPr lang="en-GB" dirty="0"/>
          </a:p>
        </p:txBody>
      </p:sp>
      <p:pic>
        <p:nvPicPr>
          <p:cNvPr id="4" name="Picture 2" descr="C:\Users\Hardev\Pictures\poundcoins1867_dt1024.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53955" y="1278320"/>
            <a:ext cx="6450770" cy="4838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143176"/>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374904" y="173736"/>
            <a:ext cx="6242050" cy="403225"/>
          </a:xfrm>
        </p:spPr>
        <p:txBody>
          <a:bodyPr/>
          <a:lstStyle/>
          <a:p>
            <a:r>
              <a:rPr lang="en-US" dirty="0" smtClean="0"/>
              <a:t>VMware vSphere Deployment Architecture</a:t>
            </a:r>
          </a:p>
        </p:txBody>
      </p:sp>
      <p:pic>
        <p:nvPicPr>
          <p:cNvPr id="37892" name="Picture 5"/>
          <p:cNvPicPr>
            <a:picLocks noChangeAspect="1" noChangeArrowheads="1"/>
          </p:cNvPicPr>
          <p:nvPr/>
        </p:nvPicPr>
        <p:blipFill>
          <a:blip r:embed="rId3" cstate="print"/>
          <a:srcRect/>
          <a:stretch>
            <a:fillRect/>
          </a:stretch>
        </p:blipFill>
        <p:spPr bwMode="auto">
          <a:xfrm>
            <a:off x="381000" y="914400"/>
            <a:ext cx="4495800" cy="5203182"/>
          </a:xfrm>
          <a:prstGeom prst="rect">
            <a:avLst/>
          </a:prstGeom>
          <a:noFill/>
          <a:ln w="9525">
            <a:noFill/>
            <a:miter lim="800000"/>
            <a:headEnd/>
            <a:tailEnd/>
          </a:ln>
        </p:spPr>
      </p:pic>
      <p:sp>
        <p:nvSpPr>
          <p:cNvPr id="10" name="Rounded Rectangle 9"/>
          <p:cNvSpPr/>
          <p:nvPr/>
        </p:nvSpPr>
        <p:spPr bwMode="auto">
          <a:xfrm>
            <a:off x="5464629" y="4724400"/>
            <a:ext cx="3222171" cy="1447800"/>
          </a:xfrm>
          <a:prstGeom prst="roundRect">
            <a:avLst/>
          </a:prstGeom>
          <a:solidFill>
            <a:schemeClr val="tx2"/>
          </a:solidFill>
          <a:ln w="1270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r>
              <a:rPr lang="en-US" sz="2000" b="1" dirty="0" smtClean="0">
                <a:solidFill>
                  <a:srgbClr val="FFFFFF"/>
                </a:solidFill>
              </a:rPr>
              <a:t>Hardware Layer</a:t>
            </a:r>
          </a:p>
          <a:p>
            <a:pPr marL="0" marR="0" indent="0" algn="ctr" defTabSz="914400" eaLnBrk="1" latinLnBrk="0" hangingPunct="1">
              <a:lnSpc>
                <a:spcPct val="100000"/>
              </a:lnSpc>
              <a:buClrTx/>
              <a:buSzTx/>
              <a:buFontTx/>
              <a:buNone/>
              <a:tabLst/>
            </a:pPr>
            <a:r>
              <a:rPr lang="en-US" sz="1400" b="1" dirty="0" smtClean="0">
                <a:solidFill>
                  <a:srgbClr val="FFFFFF"/>
                </a:solidFill>
              </a:rPr>
              <a:t>Storage</a:t>
            </a:r>
          </a:p>
          <a:p>
            <a:pPr marL="0" marR="0" indent="0" algn="ctr" defTabSz="914400" eaLnBrk="1" latinLnBrk="0" hangingPunct="1">
              <a:lnSpc>
                <a:spcPct val="100000"/>
              </a:lnSpc>
              <a:buClrTx/>
              <a:buSzTx/>
              <a:buFontTx/>
              <a:buNone/>
              <a:tabLst/>
            </a:pPr>
            <a:r>
              <a:rPr lang="en-US" sz="1400" b="1" dirty="0" smtClean="0">
                <a:solidFill>
                  <a:srgbClr val="FFFFFF"/>
                </a:solidFill>
              </a:rPr>
              <a:t>Server</a:t>
            </a:r>
          </a:p>
          <a:p>
            <a:pPr marL="0" marR="0" indent="0" algn="ctr" defTabSz="914400" eaLnBrk="1" latinLnBrk="0" hangingPunct="1">
              <a:lnSpc>
                <a:spcPct val="100000"/>
              </a:lnSpc>
              <a:buClrTx/>
              <a:buSzTx/>
              <a:buFontTx/>
              <a:buNone/>
              <a:tabLst/>
            </a:pPr>
            <a:r>
              <a:rPr lang="en-US" sz="1400" b="1" dirty="0" smtClean="0">
                <a:solidFill>
                  <a:srgbClr val="FFFFFF"/>
                </a:solidFill>
              </a:rPr>
              <a:t>Network</a:t>
            </a:r>
          </a:p>
        </p:txBody>
      </p:sp>
      <p:sp>
        <p:nvSpPr>
          <p:cNvPr id="11" name="Rounded Rectangle 10"/>
          <p:cNvSpPr/>
          <p:nvPr/>
        </p:nvSpPr>
        <p:spPr bwMode="auto">
          <a:xfrm>
            <a:off x="5464629" y="3581400"/>
            <a:ext cx="3222171" cy="914400"/>
          </a:xfrm>
          <a:prstGeom prst="roundRect">
            <a:avLst/>
          </a:prstGeom>
          <a:solidFill>
            <a:schemeClr val="accent2"/>
          </a:solidFill>
          <a:ln w="1270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r>
              <a:rPr lang="en-US" sz="2000" b="1" dirty="0" smtClean="0">
                <a:solidFill>
                  <a:srgbClr val="FFFFFF"/>
                </a:solidFill>
              </a:rPr>
              <a:t>Virtualization Layer</a:t>
            </a:r>
          </a:p>
          <a:p>
            <a:pPr marL="0" marR="0" indent="0" algn="ctr" defTabSz="914400" eaLnBrk="1" latinLnBrk="0" hangingPunct="1">
              <a:lnSpc>
                <a:spcPct val="100000"/>
              </a:lnSpc>
              <a:buClrTx/>
              <a:buSzTx/>
              <a:buFontTx/>
              <a:buNone/>
              <a:tabLst/>
            </a:pPr>
            <a:r>
              <a:rPr lang="en-US" sz="1400" b="1" dirty="0" err="1" smtClean="0">
                <a:solidFill>
                  <a:srgbClr val="FFFFFF"/>
                </a:solidFill>
              </a:rPr>
              <a:t>vSphere</a:t>
            </a:r>
            <a:endParaRPr lang="en-US" sz="1200" b="1" dirty="0" smtClean="0">
              <a:solidFill>
                <a:srgbClr val="FFFFFF"/>
              </a:solidFill>
            </a:endParaRPr>
          </a:p>
        </p:txBody>
      </p:sp>
      <p:sp>
        <p:nvSpPr>
          <p:cNvPr id="12" name="Rounded Rectangle 11"/>
          <p:cNvSpPr/>
          <p:nvPr/>
        </p:nvSpPr>
        <p:spPr bwMode="auto">
          <a:xfrm>
            <a:off x="5410200" y="2362200"/>
            <a:ext cx="3222171" cy="914400"/>
          </a:xfrm>
          <a:prstGeom prst="roundRect">
            <a:avLst/>
          </a:prstGeom>
          <a:solidFill>
            <a:schemeClr val="accent4"/>
          </a:solidFill>
          <a:ln w="1270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r>
              <a:rPr lang="en-US" sz="2000" b="1" dirty="0" smtClean="0">
                <a:solidFill>
                  <a:srgbClr val="FFFFFF"/>
                </a:solidFill>
              </a:rPr>
              <a:t>Management Layer</a:t>
            </a:r>
            <a:endParaRPr lang="en-US" sz="1400" b="1" dirty="0" smtClean="0">
              <a:solidFill>
                <a:srgbClr val="FFFFFF"/>
              </a:solidFill>
            </a:endParaRPr>
          </a:p>
          <a:p>
            <a:pPr marL="0" marR="0" indent="0" algn="ctr" defTabSz="914400" eaLnBrk="1" latinLnBrk="0" hangingPunct="1">
              <a:lnSpc>
                <a:spcPct val="100000"/>
              </a:lnSpc>
              <a:buClrTx/>
              <a:buSzTx/>
              <a:buFontTx/>
              <a:buNone/>
              <a:tabLst/>
            </a:pPr>
            <a:r>
              <a:rPr lang="en-US" sz="1400" b="1" dirty="0" err="1" smtClean="0">
                <a:solidFill>
                  <a:srgbClr val="FFFFFF"/>
                </a:solidFill>
              </a:rPr>
              <a:t>vCenter</a:t>
            </a:r>
            <a:r>
              <a:rPr lang="en-US" sz="1400" b="1" dirty="0" smtClean="0">
                <a:solidFill>
                  <a:srgbClr val="FFFFFF"/>
                </a:solidFill>
              </a:rPr>
              <a:t> Operations Manager</a:t>
            </a:r>
          </a:p>
          <a:p>
            <a:pPr marL="0" marR="0" indent="0" algn="ctr" defTabSz="914400" eaLnBrk="1" latinLnBrk="0" hangingPunct="1">
              <a:lnSpc>
                <a:spcPct val="100000"/>
              </a:lnSpc>
              <a:buClrTx/>
              <a:buSzTx/>
              <a:buFontTx/>
              <a:buNone/>
              <a:tabLst/>
            </a:pPr>
            <a:r>
              <a:rPr lang="en-US" sz="1400" b="1" dirty="0" err="1" smtClean="0">
                <a:solidFill>
                  <a:srgbClr val="FFFFFF"/>
                </a:solidFill>
              </a:rPr>
              <a:t>vSphere</a:t>
            </a:r>
            <a:r>
              <a:rPr lang="en-US" sz="1400" b="1" dirty="0" smtClean="0">
                <a:solidFill>
                  <a:srgbClr val="FFFFFF"/>
                </a:solidFill>
              </a:rPr>
              <a:t> Client</a:t>
            </a:r>
          </a:p>
        </p:txBody>
      </p:sp>
    </p:spTree>
  </p:cSld>
  <p:clrMapOvr>
    <a:masterClrMapping/>
  </p:clrMapOvr>
  <p:transition>
    <p:strips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9788" y="1057275"/>
            <a:ext cx="4243387"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238" y="2333625"/>
            <a:ext cx="1143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5"/>
          <p:cNvSpPr txBox="1">
            <a:spLocks noChangeArrowheads="1"/>
          </p:cNvSpPr>
          <p:nvPr/>
        </p:nvSpPr>
        <p:spPr bwMode="auto">
          <a:xfrm>
            <a:off x="136525" y="2552700"/>
            <a:ext cx="18510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defPPr>
              <a:defRPr lang="en-US"/>
            </a:defPPr>
            <a:lvl1pPr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1pPr>
            <a:lvl2pPr marL="4556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2pPr>
            <a:lvl3pPr marL="9128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3pPr>
            <a:lvl4pPr marL="13700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4pPr>
            <a:lvl5pPr marL="18272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5pPr>
            <a:lvl6pPr marL="2286000" algn="l" defTabSz="914400" rtl="0" eaLnBrk="1" latinLnBrk="0" hangingPunct="1">
              <a:defRPr sz="2200" kern="1200">
                <a:solidFill>
                  <a:schemeClr val="hlink"/>
                </a:solidFill>
                <a:latin typeface="Arial" pitchFamily="34" charset="0"/>
                <a:ea typeface="MS PGothic" pitchFamily="34" charset="-128"/>
                <a:cs typeface="+mn-cs"/>
              </a:defRPr>
            </a:lvl6pPr>
            <a:lvl7pPr marL="2743200" algn="l" defTabSz="914400" rtl="0" eaLnBrk="1" latinLnBrk="0" hangingPunct="1">
              <a:defRPr sz="2200" kern="1200">
                <a:solidFill>
                  <a:schemeClr val="hlink"/>
                </a:solidFill>
                <a:latin typeface="Arial" pitchFamily="34" charset="0"/>
                <a:ea typeface="MS PGothic" pitchFamily="34" charset="-128"/>
                <a:cs typeface="+mn-cs"/>
              </a:defRPr>
            </a:lvl7pPr>
            <a:lvl8pPr marL="3200400" algn="l" defTabSz="914400" rtl="0" eaLnBrk="1" latinLnBrk="0" hangingPunct="1">
              <a:defRPr sz="2200" kern="1200">
                <a:solidFill>
                  <a:schemeClr val="hlink"/>
                </a:solidFill>
                <a:latin typeface="Arial" pitchFamily="34" charset="0"/>
                <a:ea typeface="MS PGothic" pitchFamily="34" charset="-128"/>
                <a:cs typeface="+mn-cs"/>
              </a:defRPr>
            </a:lvl8pPr>
            <a:lvl9pPr marL="3657600" algn="l" defTabSz="914400" rtl="0" eaLnBrk="1" latinLnBrk="0" hangingPunct="1">
              <a:defRPr sz="2200" kern="1200">
                <a:solidFill>
                  <a:schemeClr val="hlink"/>
                </a:solidFill>
                <a:latin typeface="Arial" pitchFamily="34" charset="0"/>
                <a:ea typeface="MS PGothic" pitchFamily="34" charset="-128"/>
                <a:cs typeface="+mn-cs"/>
              </a:defRPr>
            </a:lvl9pPr>
          </a:lstStyle>
          <a:p>
            <a:pPr eaLnBrk="1" hangingPunct="1">
              <a:lnSpc>
                <a:spcPct val="100000"/>
              </a:lnSpc>
            </a:pPr>
            <a:r>
              <a:rPr lang="en-US" sz="1200" b="1">
                <a:solidFill>
                  <a:srgbClr val="000000"/>
                </a:solidFill>
                <a:latin typeface="Arial Narrow" pitchFamily="34" charset="0"/>
                <a:cs typeface="Arial" pitchFamily="34" charset="0"/>
              </a:rPr>
              <a:t>Virtual Server Infrastructure</a:t>
            </a:r>
          </a:p>
        </p:txBody>
      </p:sp>
      <p:grpSp>
        <p:nvGrpSpPr>
          <p:cNvPr id="5" name="Group 4"/>
          <p:cNvGrpSpPr>
            <a:grpSpLocks/>
          </p:cNvGrpSpPr>
          <p:nvPr/>
        </p:nvGrpSpPr>
        <p:grpSpPr bwMode="auto">
          <a:xfrm>
            <a:off x="107950" y="3652839"/>
            <a:ext cx="7956550" cy="2344738"/>
            <a:chOff x="246" y="2353"/>
            <a:chExt cx="5012" cy="1477"/>
          </a:xfrm>
        </p:grpSpPr>
        <p:sp>
          <p:nvSpPr>
            <p:cNvPr id="17" name="Text Box 9"/>
            <p:cNvSpPr txBox="1">
              <a:spLocks noChangeArrowheads="1"/>
            </p:cNvSpPr>
            <p:nvPr/>
          </p:nvSpPr>
          <p:spPr bwMode="auto">
            <a:xfrm>
              <a:off x="246" y="2967"/>
              <a:ext cx="1223"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1pPr>
              <a:lvl2pPr marL="4556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2pPr>
              <a:lvl3pPr marL="9128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3pPr>
              <a:lvl4pPr marL="13700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4pPr>
              <a:lvl5pPr marL="18272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5pPr>
              <a:lvl6pPr marL="2286000" algn="l" defTabSz="914400" rtl="0" eaLnBrk="1" latinLnBrk="0" hangingPunct="1">
                <a:defRPr sz="2200" kern="1200">
                  <a:solidFill>
                    <a:schemeClr val="hlink"/>
                  </a:solidFill>
                  <a:latin typeface="Arial" pitchFamily="34" charset="0"/>
                  <a:ea typeface="MS PGothic" pitchFamily="34" charset="-128"/>
                  <a:cs typeface="+mn-cs"/>
                </a:defRPr>
              </a:lvl6pPr>
              <a:lvl7pPr marL="2743200" algn="l" defTabSz="914400" rtl="0" eaLnBrk="1" latinLnBrk="0" hangingPunct="1">
                <a:defRPr sz="2200" kern="1200">
                  <a:solidFill>
                    <a:schemeClr val="hlink"/>
                  </a:solidFill>
                  <a:latin typeface="Arial" pitchFamily="34" charset="0"/>
                  <a:ea typeface="MS PGothic" pitchFamily="34" charset="-128"/>
                  <a:cs typeface="+mn-cs"/>
                </a:defRPr>
              </a:lvl7pPr>
              <a:lvl8pPr marL="3200400" algn="l" defTabSz="914400" rtl="0" eaLnBrk="1" latinLnBrk="0" hangingPunct="1">
                <a:defRPr sz="2200" kern="1200">
                  <a:solidFill>
                    <a:schemeClr val="hlink"/>
                  </a:solidFill>
                  <a:latin typeface="Arial" pitchFamily="34" charset="0"/>
                  <a:ea typeface="MS PGothic" pitchFamily="34" charset="-128"/>
                  <a:cs typeface="+mn-cs"/>
                </a:defRPr>
              </a:lvl8pPr>
              <a:lvl9pPr marL="3657600" algn="l" defTabSz="914400" rtl="0" eaLnBrk="1" latinLnBrk="0" hangingPunct="1">
                <a:defRPr sz="2200" kern="1200">
                  <a:solidFill>
                    <a:schemeClr val="hlink"/>
                  </a:solidFill>
                  <a:latin typeface="Arial" pitchFamily="34" charset="0"/>
                  <a:ea typeface="MS PGothic" pitchFamily="34" charset="-128"/>
                  <a:cs typeface="+mn-cs"/>
                </a:defRPr>
              </a:lvl9pPr>
            </a:lstStyle>
            <a:p>
              <a:pPr eaLnBrk="1" hangingPunct="1">
                <a:lnSpc>
                  <a:spcPct val="100000"/>
                </a:lnSpc>
              </a:pPr>
              <a:r>
                <a:rPr lang="en-US" sz="1200" b="1">
                  <a:solidFill>
                    <a:srgbClr val="000000"/>
                  </a:solidFill>
                  <a:latin typeface="Arial Narrow" pitchFamily="34" charset="0"/>
                  <a:cs typeface="Arial" pitchFamily="34" charset="0"/>
                </a:rPr>
                <a:t>Virtual Storage Infrastructure</a:t>
              </a:r>
            </a:p>
          </p:txBody>
        </p:sp>
        <p:pic>
          <p:nvPicPr>
            <p:cNvPr id="18" name="Picture 17"/>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1" y="2751"/>
              <a:ext cx="653"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type="none" w="lg" len="lg"/>
                </a14:hiddenLine>
              </a:ext>
            </a:extLst>
          </p:spPr>
        </p:pic>
        <p:grpSp>
          <p:nvGrpSpPr>
            <p:cNvPr id="19" name="Group 18"/>
            <p:cNvGrpSpPr>
              <a:grpSpLocks/>
            </p:cNvGrpSpPr>
            <p:nvPr/>
          </p:nvGrpSpPr>
          <p:grpSpPr bwMode="auto">
            <a:xfrm>
              <a:off x="1126" y="2353"/>
              <a:ext cx="4132" cy="1477"/>
              <a:chOff x="1126" y="2353"/>
              <a:chExt cx="4132" cy="1477"/>
            </a:xfrm>
          </p:grpSpPr>
          <p:sp>
            <p:nvSpPr>
              <p:cNvPr id="20" name="AutoShape 12"/>
              <p:cNvSpPr>
                <a:spLocks noChangeArrowheads="1"/>
              </p:cNvSpPr>
              <p:nvPr/>
            </p:nvSpPr>
            <p:spPr bwMode="auto">
              <a:xfrm>
                <a:off x="5055" y="2418"/>
                <a:ext cx="203" cy="1342"/>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defPPr>
                  <a:defRPr lang="en-US"/>
                </a:defPPr>
                <a:lvl1pPr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1pPr>
                <a:lvl2pPr marL="4556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2pPr>
                <a:lvl3pPr marL="9128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3pPr>
                <a:lvl4pPr marL="13700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4pPr>
                <a:lvl5pPr marL="18272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5pPr>
                <a:lvl6pPr marL="2286000" algn="l" defTabSz="914400" rtl="0" eaLnBrk="1" latinLnBrk="0" hangingPunct="1">
                  <a:defRPr sz="2200" kern="1200">
                    <a:solidFill>
                      <a:schemeClr val="hlink"/>
                    </a:solidFill>
                    <a:latin typeface="Arial" pitchFamily="34" charset="0"/>
                    <a:ea typeface="MS PGothic" pitchFamily="34" charset="-128"/>
                    <a:cs typeface="+mn-cs"/>
                  </a:defRPr>
                </a:lvl6pPr>
                <a:lvl7pPr marL="2743200" algn="l" defTabSz="914400" rtl="0" eaLnBrk="1" latinLnBrk="0" hangingPunct="1">
                  <a:defRPr sz="2200" kern="1200">
                    <a:solidFill>
                      <a:schemeClr val="hlink"/>
                    </a:solidFill>
                    <a:latin typeface="Arial" pitchFamily="34" charset="0"/>
                    <a:ea typeface="MS PGothic" pitchFamily="34" charset="-128"/>
                    <a:cs typeface="+mn-cs"/>
                  </a:defRPr>
                </a:lvl7pPr>
                <a:lvl8pPr marL="3200400" algn="l" defTabSz="914400" rtl="0" eaLnBrk="1" latinLnBrk="0" hangingPunct="1">
                  <a:defRPr sz="2200" kern="1200">
                    <a:solidFill>
                      <a:schemeClr val="hlink"/>
                    </a:solidFill>
                    <a:latin typeface="Arial" pitchFamily="34" charset="0"/>
                    <a:ea typeface="MS PGothic" pitchFamily="34" charset="-128"/>
                    <a:cs typeface="+mn-cs"/>
                  </a:defRPr>
                </a:lvl8pPr>
                <a:lvl9pPr marL="3657600" algn="l" defTabSz="914400" rtl="0" eaLnBrk="1" latinLnBrk="0" hangingPunct="1">
                  <a:defRPr sz="2200" kern="1200">
                    <a:solidFill>
                      <a:schemeClr val="hlink"/>
                    </a:solidFill>
                    <a:latin typeface="Arial" pitchFamily="34" charset="0"/>
                    <a:ea typeface="MS PGothic" pitchFamily="34" charset="-128"/>
                    <a:cs typeface="+mn-cs"/>
                  </a:defRPr>
                </a:lvl9pPr>
              </a:lstStyle>
              <a:p>
                <a:endParaRPr lang="en-GB">
                  <a:solidFill>
                    <a:srgbClr val="7889FB"/>
                  </a:solidFill>
                  <a:cs typeface="Arial" pitchFamily="34" charset="0"/>
                </a:endParaRPr>
              </a:p>
            </p:txBody>
          </p:sp>
          <p:sp>
            <p:nvSpPr>
              <p:cNvPr id="21" name="Text Box 13"/>
              <p:cNvSpPr txBox="1">
                <a:spLocks noChangeArrowheads="1"/>
              </p:cNvSpPr>
              <p:nvPr/>
            </p:nvSpPr>
            <p:spPr bwMode="auto">
              <a:xfrm rot="5400000">
                <a:off x="4463" y="2999"/>
                <a:ext cx="1399"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1pPr>
                <a:lvl2pPr marL="4556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2pPr>
                <a:lvl3pPr marL="9128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3pPr>
                <a:lvl4pPr marL="13700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4pPr>
                <a:lvl5pPr marL="18272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5pPr>
                <a:lvl6pPr marL="2286000" algn="l" defTabSz="914400" rtl="0" eaLnBrk="1" latinLnBrk="0" hangingPunct="1">
                  <a:defRPr sz="2200" kern="1200">
                    <a:solidFill>
                      <a:schemeClr val="hlink"/>
                    </a:solidFill>
                    <a:latin typeface="Arial" pitchFamily="34" charset="0"/>
                    <a:ea typeface="MS PGothic" pitchFamily="34" charset="-128"/>
                    <a:cs typeface="+mn-cs"/>
                  </a:defRPr>
                </a:lvl6pPr>
                <a:lvl7pPr marL="2743200" algn="l" defTabSz="914400" rtl="0" eaLnBrk="1" latinLnBrk="0" hangingPunct="1">
                  <a:defRPr sz="2200" kern="1200">
                    <a:solidFill>
                      <a:schemeClr val="hlink"/>
                    </a:solidFill>
                    <a:latin typeface="Arial" pitchFamily="34" charset="0"/>
                    <a:ea typeface="MS PGothic" pitchFamily="34" charset="-128"/>
                    <a:cs typeface="+mn-cs"/>
                  </a:defRPr>
                </a:lvl7pPr>
                <a:lvl8pPr marL="3200400" algn="l" defTabSz="914400" rtl="0" eaLnBrk="1" latinLnBrk="0" hangingPunct="1">
                  <a:defRPr sz="2200" kern="1200">
                    <a:solidFill>
                      <a:schemeClr val="hlink"/>
                    </a:solidFill>
                    <a:latin typeface="Arial" pitchFamily="34" charset="0"/>
                    <a:ea typeface="MS PGothic" pitchFamily="34" charset="-128"/>
                    <a:cs typeface="+mn-cs"/>
                  </a:defRPr>
                </a:lvl8pPr>
                <a:lvl9pPr marL="3657600" algn="l" defTabSz="914400" rtl="0" eaLnBrk="1" latinLnBrk="0" hangingPunct="1">
                  <a:defRPr sz="2200" kern="1200">
                    <a:solidFill>
                      <a:schemeClr val="hlink"/>
                    </a:solidFill>
                    <a:latin typeface="Arial" pitchFamily="34" charset="0"/>
                    <a:ea typeface="MS PGothic" pitchFamily="34" charset="-128"/>
                    <a:cs typeface="+mn-cs"/>
                  </a:defRPr>
                </a:lvl9pPr>
              </a:lstStyle>
              <a:p>
                <a:pPr eaLnBrk="1" hangingPunct="1">
                  <a:lnSpc>
                    <a:spcPct val="100000"/>
                  </a:lnSpc>
                </a:pPr>
                <a:r>
                  <a:rPr lang="en-US" sz="1200" b="1">
                    <a:solidFill>
                      <a:srgbClr val="FFFFFF"/>
                    </a:solidFill>
                    <a:latin typeface="Arial Narrow" pitchFamily="34" charset="0"/>
                    <a:cs typeface="Arial" pitchFamily="34" charset="0"/>
                  </a:rPr>
                  <a:t>Tivoli Storage Productivity Center</a:t>
                </a:r>
              </a:p>
            </p:txBody>
          </p:sp>
          <p:sp>
            <p:nvSpPr>
              <p:cNvPr id="22" name="AutoShape 14"/>
              <p:cNvSpPr>
                <a:spLocks noChangeArrowheads="1"/>
              </p:cNvSpPr>
              <p:nvPr/>
            </p:nvSpPr>
            <p:spPr bwMode="auto">
              <a:xfrm rot="5400000">
                <a:off x="4104" y="2879"/>
                <a:ext cx="1477" cy="426"/>
              </a:xfrm>
              <a:prstGeom prst="triangle">
                <a:avLst>
                  <a:gd name="adj" fmla="val 50000"/>
                </a:avLst>
              </a:prstGeom>
              <a:gradFill rotWithShape="1">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en-US"/>
                </a:defPPr>
                <a:lvl1pPr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1pPr>
                <a:lvl2pPr marL="4556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2pPr>
                <a:lvl3pPr marL="9128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3pPr>
                <a:lvl4pPr marL="13700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4pPr>
                <a:lvl5pPr marL="18272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5pPr>
                <a:lvl6pPr marL="2286000" algn="l" defTabSz="914400" rtl="0" eaLnBrk="1" latinLnBrk="0" hangingPunct="1">
                  <a:defRPr sz="2200" kern="1200">
                    <a:solidFill>
                      <a:schemeClr val="hlink"/>
                    </a:solidFill>
                    <a:latin typeface="Arial" pitchFamily="34" charset="0"/>
                    <a:ea typeface="MS PGothic" pitchFamily="34" charset="-128"/>
                    <a:cs typeface="+mn-cs"/>
                  </a:defRPr>
                </a:lvl6pPr>
                <a:lvl7pPr marL="2743200" algn="l" defTabSz="914400" rtl="0" eaLnBrk="1" latinLnBrk="0" hangingPunct="1">
                  <a:defRPr sz="2200" kern="1200">
                    <a:solidFill>
                      <a:schemeClr val="hlink"/>
                    </a:solidFill>
                    <a:latin typeface="Arial" pitchFamily="34" charset="0"/>
                    <a:ea typeface="MS PGothic" pitchFamily="34" charset="-128"/>
                    <a:cs typeface="+mn-cs"/>
                  </a:defRPr>
                </a:lvl7pPr>
                <a:lvl8pPr marL="3200400" algn="l" defTabSz="914400" rtl="0" eaLnBrk="1" latinLnBrk="0" hangingPunct="1">
                  <a:defRPr sz="2200" kern="1200">
                    <a:solidFill>
                      <a:schemeClr val="hlink"/>
                    </a:solidFill>
                    <a:latin typeface="Arial" pitchFamily="34" charset="0"/>
                    <a:ea typeface="MS PGothic" pitchFamily="34" charset="-128"/>
                    <a:cs typeface="+mn-cs"/>
                  </a:defRPr>
                </a:lvl8pPr>
                <a:lvl9pPr marL="3657600" algn="l" defTabSz="914400" rtl="0" eaLnBrk="1" latinLnBrk="0" hangingPunct="1">
                  <a:defRPr sz="2200" kern="1200">
                    <a:solidFill>
                      <a:schemeClr val="hlink"/>
                    </a:solidFill>
                    <a:latin typeface="Arial" pitchFamily="34" charset="0"/>
                    <a:ea typeface="MS PGothic" pitchFamily="34" charset="-128"/>
                    <a:cs typeface="+mn-cs"/>
                  </a:defRPr>
                </a:lvl9pPr>
              </a:lstStyle>
              <a:p>
                <a:endParaRPr lang="en-GB">
                  <a:solidFill>
                    <a:srgbClr val="7889FB"/>
                  </a:solidFill>
                  <a:cs typeface="Arial" pitchFamily="34" charset="0"/>
                </a:endParaRPr>
              </a:p>
            </p:txBody>
          </p:sp>
          <p:pic>
            <p:nvPicPr>
              <p:cNvPr id="23" name="Picture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5" y="2436"/>
                <a:ext cx="830" cy="574"/>
              </a:xfrm>
              <a:prstGeom prst="rect">
                <a:avLst/>
              </a:prstGeom>
              <a:noFill/>
              <a:ln w="1270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24" name="Rectangle 23"/>
              <p:cNvSpPr>
                <a:spLocks noChangeArrowheads="1"/>
              </p:cNvSpPr>
              <p:nvPr/>
            </p:nvSpPr>
            <p:spPr bwMode="auto">
              <a:xfrm>
                <a:off x="2429" y="3034"/>
                <a:ext cx="837" cy="13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en-US"/>
                </a:defPPr>
                <a:lvl1pPr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1pPr>
                <a:lvl2pPr marL="4556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2pPr>
                <a:lvl3pPr marL="9128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3pPr>
                <a:lvl4pPr marL="13700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4pPr>
                <a:lvl5pPr marL="18272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5pPr>
                <a:lvl6pPr marL="2286000" algn="l" defTabSz="914400" rtl="0" eaLnBrk="1" latinLnBrk="0" hangingPunct="1">
                  <a:defRPr sz="2200" kern="1200">
                    <a:solidFill>
                      <a:schemeClr val="hlink"/>
                    </a:solidFill>
                    <a:latin typeface="Arial" pitchFamily="34" charset="0"/>
                    <a:ea typeface="MS PGothic" pitchFamily="34" charset="-128"/>
                    <a:cs typeface="+mn-cs"/>
                  </a:defRPr>
                </a:lvl6pPr>
                <a:lvl7pPr marL="2743200" algn="l" defTabSz="914400" rtl="0" eaLnBrk="1" latinLnBrk="0" hangingPunct="1">
                  <a:defRPr sz="2200" kern="1200">
                    <a:solidFill>
                      <a:schemeClr val="hlink"/>
                    </a:solidFill>
                    <a:latin typeface="Arial" pitchFamily="34" charset="0"/>
                    <a:ea typeface="MS PGothic" pitchFamily="34" charset="-128"/>
                    <a:cs typeface="+mn-cs"/>
                  </a:defRPr>
                </a:lvl7pPr>
                <a:lvl8pPr marL="3200400" algn="l" defTabSz="914400" rtl="0" eaLnBrk="1" latinLnBrk="0" hangingPunct="1">
                  <a:defRPr sz="2200" kern="1200">
                    <a:solidFill>
                      <a:schemeClr val="hlink"/>
                    </a:solidFill>
                    <a:latin typeface="Arial" pitchFamily="34" charset="0"/>
                    <a:ea typeface="MS PGothic" pitchFamily="34" charset="-128"/>
                    <a:cs typeface="+mn-cs"/>
                  </a:defRPr>
                </a:lvl8pPr>
                <a:lvl9pPr marL="3657600" algn="l" defTabSz="914400" rtl="0" eaLnBrk="1" latinLnBrk="0" hangingPunct="1">
                  <a:defRPr sz="2200" kern="1200">
                    <a:solidFill>
                      <a:schemeClr val="hlink"/>
                    </a:solidFill>
                    <a:latin typeface="Arial" pitchFamily="34" charset="0"/>
                    <a:ea typeface="MS PGothic" pitchFamily="34" charset="-128"/>
                    <a:cs typeface="+mn-cs"/>
                  </a:defRPr>
                </a:lvl9pPr>
              </a:lstStyle>
              <a:p>
                <a:pPr>
                  <a:lnSpc>
                    <a:spcPct val="100000"/>
                  </a:lnSpc>
                </a:pPr>
                <a:r>
                  <a:rPr lang="en-US" sz="1000" b="1" dirty="0">
                    <a:solidFill>
                      <a:srgbClr val="FFFFFF"/>
                    </a:solidFill>
                    <a:latin typeface="Arial Narrow" pitchFamily="34" charset="0"/>
                    <a:cs typeface="Arial" pitchFamily="34" charset="0"/>
                  </a:rPr>
                  <a:t>Storage </a:t>
                </a:r>
                <a:r>
                  <a:rPr lang="en-US" sz="1000" b="1" dirty="0" err="1">
                    <a:solidFill>
                      <a:srgbClr val="FFFFFF"/>
                    </a:solidFill>
                    <a:latin typeface="Arial Narrow" pitchFamily="34" charset="0"/>
                    <a:cs typeface="Arial" pitchFamily="34" charset="0"/>
                  </a:rPr>
                  <a:t>Virtualisation</a:t>
                </a:r>
                <a:endParaRPr lang="en-US" sz="1000" b="1" dirty="0">
                  <a:solidFill>
                    <a:srgbClr val="FFFFFF"/>
                  </a:solidFill>
                  <a:latin typeface="Arial Narrow" pitchFamily="34" charset="0"/>
                  <a:cs typeface="Arial" pitchFamily="34" charset="0"/>
                </a:endParaRPr>
              </a:p>
            </p:txBody>
          </p:sp>
          <p:pic>
            <p:nvPicPr>
              <p:cNvPr id="25" name="Picture 24" descr="thunderbird rendering SFF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2" y="2453"/>
                <a:ext cx="567" cy="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 Box 19"/>
              <p:cNvSpPr txBox="1">
                <a:spLocks noChangeArrowheads="1"/>
              </p:cNvSpPr>
              <p:nvPr/>
            </p:nvSpPr>
            <p:spPr bwMode="auto">
              <a:xfrm>
                <a:off x="1628" y="2784"/>
                <a:ext cx="69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1pPr>
                <a:lvl2pPr marL="4556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2pPr>
                <a:lvl3pPr marL="9128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3pPr>
                <a:lvl4pPr marL="13700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4pPr>
                <a:lvl5pPr marL="18272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5pPr>
                <a:lvl6pPr marL="2286000" algn="l" defTabSz="914400" rtl="0" eaLnBrk="1" latinLnBrk="0" hangingPunct="1">
                  <a:defRPr sz="2200" kern="1200">
                    <a:solidFill>
                      <a:schemeClr val="hlink"/>
                    </a:solidFill>
                    <a:latin typeface="Arial" pitchFamily="34" charset="0"/>
                    <a:ea typeface="MS PGothic" pitchFamily="34" charset="-128"/>
                    <a:cs typeface="+mn-cs"/>
                  </a:defRPr>
                </a:lvl6pPr>
                <a:lvl7pPr marL="2743200" algn="l" defTabSz="914400" rtl="0" eaLnBrk="1" latinLnBrk="0" hangingPunct="1">
                  <a:defRPr sz="2200" kern="1200">
                    <a:solidFill>
                      <a:schemeClr val="hlink"/>
                    </a:solidFill>
                    <a:latin typeface="Arial" pitchFamily="34" charset="0"/>
                    <a:ea typeface="MS PGothic" pitchFamily="34" charset="-128"/>
                    <a:cs typeface="+mn-cs"/>
                  </a:defRPr>
                </a:lvl7pPr>
                <a:lvl8pPr marL="3200400" algn="l" defTabSz="914400" rtl="0" eaLnBrk="1" latinLnBrk="0" hangingPunct="1">
                  <a:defRPr sz="2200" kern="1200">
                    <a:solidFill>
                      <a:schemeClr val="hlink"/>
                    </a:solidFill>
                    <a:latin typeface="Arial" pitchFamily="34" charset="0"/>
                    <a:ea typeface="MS PGothic" pitchFamily="34" charset="-128"/>
                    <a:cs typeface="+mn-cs"/>
                  </a:defRPr>
                </a:lvl8pPr>
                <a:lvl9pPr marL="3657600" algn="l" defTabSz="914400" rtl="0" eaLnBrk="1" latinLnBrk="0" hangingPunct="1">
                  <a:defRPr sz="2200" kern="1200">
                    <a:solidFill>
                      <a:schemeClr val="hlink"/>
                    </a:solidFill>
                    <a:latin typeface="Arial" pitchFamily="34" charset="0"/>
                    <a:ea typeface="MS PGothic" pitchFamily="34" charset="-128"/>
                    <a:cs typeface="+mn-cs"/>
                  </a:defRPr>
                </a:lvl9pPr>
              </a:lstStyle>
              <a:p>
                <a:pPr eaLnBrk="1" hangingPunct="1">
                  <a:lnSpc>
                    <a:spcPct val="100000"/>
                  </a:lnSpc>
                </a:pPr>
                <a:r>
                  <a:rPr lang="en-US" sz="1200" b="1">
                    <a:solidFill>
                      <a:srgbClr val="000000"/>
                    </a:solidFill>
                    <a:latin typeface="Arial Narrow" pitchFamily="34" charset="0"/>
                    <a:cs typeface="Arial" pitchFamily="34" charset="0"/>
                  </a:rPr>
                  <a:t/>
                </a:r>
                <a:br>
                  <a:rPr lang="en-US" sz="1200" b="1">
                    <a:solidFill>
                      <a:srgbClr val="000000"/>
                    </a:solidFill>
                    <a:latin typeface="Arial Narrow" pitchFamily="34" charset="0"/>
                    <a:cs typeface="Arial" pitchFamily="34" charset="0"/>
                  </a:rPr>
                </a:br>
                <a:r>
                  <a:rPr lang="en-US" sz="1200" b="1">
                    <a:solidFill>
                      <a:srgbClr val="000000"/>
                    </a:solidFill>
                    <a:latin typeface="Arial Narrow" pitchFamily="34" charset="0"/>
                    <a:cs typeface="Arial" pitchFamily="34" charset="0"/>
                  </a:rPr>
                  <a:t>Storwize V7000</a:t>
                </a:r>
              </a:p>
            </p:txBody>
          </p:sp>
          <p:pic>
            <p:nvPicPr>
              <p:cNvPr id="27" name="Picture 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6" y="3276"/>
                <a:ext cx="296"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97" y="3276"/>
                <a:ext cx="296"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61" y="3277"/>
                <a:ext cx="296"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25" y="3276"/>
                <a:ext cx="296"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80" y="3276"/>
                <a:ext cx="296"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37" y="3269"/>
                <a:ext cx="296"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99" y="3269"/>
                <a:ext cx="296"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69" y="3269"/>
                <a:ext cx="296"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47" y="3269"/>
                <a:ext cx="296"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3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 y="3269"/>
                <a:ext cx="296"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6" descr="hp-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02" y="3470"/>
                <a:ext cx="169"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7" descr="ibm_whit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8" y="3527"/>
                <a:ext cx="193"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descr="sun_logo_whit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27" y="3507"/>
                <a:ext cx="199" cy="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descr="NetApp_logo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48" y="3460"/>
                <a:ext cx="140" cy="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0" descr="emc_logo"/>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39" y="3527"/>
                <a:ext cx="204"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1" descr="logo_hitachi"/>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47" y="3543"/>
                <a:ext cx="250"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2" descr="NEC-logo-small"/>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19" y="3527"/>
                <a:ext cx="249"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3" descr="logo-Bull"/>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11" y="3496"/>
                <a:ext cx="222"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4" descr="1158319302fujitsu_logo"/>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090" y="3496"/>
                <a:ext cx="205" cy="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45" descr="pillar_data_logo"/>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465" y="3484"/>
                <a:ext cx="20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Text Box 41"/>
              <p:cNvSpPr txBox="1">
                <a:spLocks noChangeArrowheads="1"/>
              </p:cNvSpPr>
              <p:nvPr/>
            </p:nvSpPr>
            <p:spPr bwMode="auto">
              <a:xfrm rot="5400000">
                <a:off x="4689" y="3027"/>
                <a:ext cx="44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1pPr>
                <a:lvl2pPr marL="4556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2pPr>
                <a:lvl3pPr marL="9128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3pPr>
                <a:lvl4pPr marL="13700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4pPr>
                <a:lvl5pPr marL="18272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5pPr>
                <a:lvl6pPr marL="2286000" algn="l" defTabSz="914400" rtl="0" eaLnBrk="1" latinLnBrk="0" hangingPunct="1">
                  <a:defRPr sz="2200" kern="1200">
                    <a:solidFill>
                      <a:schemeClr val="hlink"/>
                    </a:solidFill>
                    <a:latin typeface="Arial" pitchFamily="34" charset="0"/>
                    <a:ea typeface="MS PGothic" pitchFamily="34" charset="-128"/>
                    <a:cs typeface="+mn-cs"/>
                  </a:defRPr>
                </a:lvl6pPr>
                <a:lvl7pPr marL="2743200" algn="l" defTabSz="914400" rtl="0" eaLnBrk="1" latinLnBrk="0" hangingPunct="1">
                  <a:defRPr sz="2200" kern="1200">
                    <a:solidFill>
                      <a:schemeClr val="hlink"/>
                    </a:solidFill>
                    <a:latin typeface="Arial" pitchFamily="34" charset="0"/>
                    <a:ea typeface="MS PGothic" pitchFamily="34" charset="-128"/>
                    <a:cs typeface="+mn-cs"/>
                  </a:defRPr>
                </a:lvl7pPr>
                <a:lvl8pPr marL="3200400" algn="l" defTabSz="914400" rtl="0" eaLnBrk="1" latinLnBrk="0" hangingPunct="1">
                  <a:defRPr sz="2200" kern="1200">
                    <a:solidFill>
                      <a:schemeClr val="hlink"/>
                    </a:solidFill>
                    <a:latin typeface="Arial" pitchFamily="34" charset="0"/>
                    <a:ea typeface="MS PGothic" pitchFamily="34" charset="-128"/>
                    <a:cs typeface="+mn-cs"/>
                  </a:defRPr>
                </a:lvl8pPr>
                <a:lvl9pPr marL="3657600" algn="l" defTabSz="914400" rtl="0" eaLnBrk="1" latinLnBrk="0" hangingPunct="1">
                  <a:defRPr sz="2200" kern="1200">
                    <a:solidFill>
                      <a:schemeClr val="hlink"/>
                    </a:solidFill>
                    <a:latin typeface="Arial" pitchFamily="34" charset="0"/>
                    <a:ea typeface="MS PGothic" pitchFamily="34" charset="-128"/>
                    <a:cs typeface="+mn-cs"/>
                  </a:defRPr>
                </a:lvl9pPr>
              </a:lstStyle>
              <a:p>
                <a:pPr eaLnBrk="1" hangingPunct="1">
                  <a:lnSpc>
                    <a:spcPct val="100000"/>
                  </a:lnSpc>
                </a:pPr>
                <a:r>
                  <a:rPr lang="en-US" sz="1100" b="1">
                    <a:solidFill>
                      <a:srgbClr val="FFFFFF"/>
                    </a:solidFill>
                    <a:cs typeface="Arial" pitchFamily="34" charset="0"/>
                  </a:rPr>
                  <a:t>Manage</a:t>
                </a:r>
              </a:p>
            </p:txBody>
          </p:sp>
        </p:grpSp>
      </p:grpSp>
      <p:sp>
        <p:nvSpPr>
          <p:cNvPr id="6" name="AutoShape 14"/>
          <p:cNvSpPr>
            <a:spLocks noChangeArrowheads="1"/>
          </p:cNvSpPr>
          <p:nvPr/>
        </p:nvSpPr>
        <p:spPr bwMode="auto">
          <a:xfrm rot="5400000">
            <a:off x="5948363" y="3008312"/>
            <a:ext cx="4972050" cy="676275"/>
          </a:xfrm>
          <a:prstGeom prst="triangle">
            <a:avLst>
              <a:gd name="adj" fmla="val 50000"/>
            </a:avLst>
          </a:prstGeom>
          <a:gradFill rotWithShape="1">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nchor="ctr"/>
          <a:lstStyle>
            <a:defPPr>
              <a:defRPr lang="en-US"/>
            </a:defPPr>
            <a:lvl1pPr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1pPr>
            <a:lvl2pPr marL="4556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2pPr>
            <a:lvl3pPr marL="9128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3pPr>
            <a:lvl4pPr marL="13700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4pPr>
            <a:lvl5pPr marL="18272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5pPr>
            <a:lvl6pPr marL="2286000" algn="l" defTabSz="914400" rtl="0" eaLnBrk="1" latinLnBrk="0" hangingPunct="1">
              <a:defRPr sz="2200" kern="1200">
                <a:solidFill>
                  <a:schemeClr val="hlink"/>
                </a:solidFill>
                <a:latin typeface="Arial" pitchFamily="34" charset="0"/>
                <a:ea typeface="MS PGothic" pitchFamily="34" charset="-128"/>
                <a:cs typeface="+mn-cs"/>
              </a:defRPr>
            </a:lvl6pPr>
            <a:lvl7pPr marL="2743200" algn="l" defTabSz="914400" rtl="0" eaLnBrk="1" latinLnBrk="0" hangingPunct="1">
              <a:defRPr sz="2200" kern="1200">
                <a:solidFill>
                  <a:schemeClr val="hlink"/>
                </a:solidFill>
                <a:latin typeface="Arial" pitchFamily="34" charset="0"/>
                <a:ea typeface="MS PGothic" pitchFamily="34" charset="-128"/>
                <a:cs typeface="+mn-cs"/>
              </a:defRPr>
            </a:lvl7pPr>
            <a:lvl8pPr marL="3200400" algn="l" defTabSz="914400" rtl="0" eaLnBrk="1" latinLnBrk="0" hangingPunct="1">
              <a:defRPr sz="2200" kern="1200">
                <a:solidFill>
                  <a:schemeClr val="hlink"/>
                </a:solidFill>
                <a:latin typeface="Arial" pitchFamily="34" charset="0"/>
                <a:ea typeface="MS PGothic" pitchFamily="34" charset="-128"/>
                <a:cs typeface="+mn-cs"/>
              </a:defRPr>
            </a:lvl8pPr>
            <a:lvl9pPr marL="3657600" algn="l" defTabSz="914400" rtl="0" eaLnBrk="1" latinLnBrk="0" hangingPunct="1">
              <a:defRPr sz="2200" kern="1200">
                <a:solidFill>
                  <a:schemeClr val="hlink"/>
                </a:solidFill>
                <a:latin typeface="Arial" pitchFamily="34" charset="0"/>
                <a:ea typeface="MS PGothic" pitchFamily="34" charset="-128"/>
                <a:cs typeface="+mn-cs"/>
              </a:defRPr>
            </a:lvl9pPr>
          </a:lstStyle>
          <a:p>
            <a:endParaRPr lang="en-GB">
              <a:solidFill>
                <a:srgbClr val="7889FB"/>
              </a:solidFill>
              <a:cs typeface="Arial" pitchFamily="34" charset="0"/>
            </a:endParaRPr>
          </a:p>
        </p:txBody>
      </p:sp>
      <p:sp>
        <p:nvSpPr>
          <p:cNvPr id="7" name="Text Box 41"/>
          <p:cNvSpPr txBox="1">
            <a:spLocks noChangeArrowheads="1"/>
          </p:cNvSpPr>
          <p:nvPr/>
        </p:nvSpPr>
        <p:spPr bwMode="auto">
          <a:xfrm rot="5400000">
            <a:off x="7998619" y="3423444"/>
            <a:ext cx="1055687"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defPPr>
              <a:defRPr lang="en-US"/>
            </a:defPPr>
            <a:lvl1pPr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1pPr>
            <a:lvl2pPr marL="4556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2pPr>
            <a:lvl3pPr marL="9128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3pPr>
            <a:lvl4pPr marL="13700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4pPr>
            <a:lvl5pPr marL="18272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5pPr>
            <a:lvl6pPr marL="2286000" algn="l" defTabSz="914400" rtl="0" eaLnBrk="1" latinLnBrk="0" hangingPunct="1">
              <a:defRPr sz="2200" kern="1200">
                <a:solidFill>
                  <a:schemeClr val="hlink"/>
                </a:solidFill>
                <a:latin typeface="Arial" pitchFamily="34" charset="0"/>
                <a:ea typeface="MS PGothic" pitchFamily="34" charset="-128"/>
                <a:cs typeface="+mn-cs"/>
              </a:defRPr>
            </a:lvl6pPr>
            <a:lvl7pPr marL="2743200" algn="l" defTabSz="914400" rtl="0" eaLnBrk="1" latinLnBrk="0" hangingPunct="1">
              <a:defRPr sz="2200" kern="1200">
                <a:solidFill>
                  <a:schemeClr val="hlink"/>
                </a:solidFill>
                <a:latin typeface="Arial" pitchFamily="34" charset="0"/>
                <a:ea typeface="MS PGothic" pitchFamily="34" charset="-128"/>
                <a:cs typeface="+mn-cs"/>
              </a:defRPr>
            </a:lvl7pPr>
            <a:lvl8pPr marL="3200400" algn="l" defTabSz="914400" rtl="0" eaLnBrk="1" latinLnBrk="0" hangingPunct="1">
              <a:defRPr sz="2200" kern="1200">
                <a:solidFill>
                  <a:schemeClr val="hlink"/>
                </a:solidFill>
                <a:latin typeface="Arial" pitchFamily="34" charset="0"/>
                <a:ea typeface="MS PGothic" pitchFamily="34" charset="-128"/>
                <a:cs typeface="+mn-cs"/>
              </a:defRPr>
            </a:lvl8pPr>
            <a:lvl9pPr marL="3657600" algn="l" defTabSz="914400" rtl="0" eaLnBrk="1" latinLnBrk="0" hangingPunct="1">
              <a:defRPr sz="2200" kern="1200">
                <a:solidFill>
                  <a:schemeClr val="hlink"/>
                </a:solidFill>
                <a:latin typeface="Arial" pitchFamily="34" charset="0"/>
                <a:ea typeface="MS PGothic" pitchFamily="34" charset="-128"/>
                <a:cs typeface="+mn-cs"/>
              </a:defRPr>
            </a:lvl9pPr>
          </a:lstStyle>
          <a:p>
            <a:pPr eaLnBrk="1" hangingPunct="1">
              <a:lnSpc>
                <a:spcPct val="100000"/>
              </a:lnSpc>
            </a:pPr>
            <a:r>
              <a:rPr lang="en-US" sz="1100" b="1">
                <a:solidFill>
                  <a:srgbClr val="FFFFFF"/>
                </a:solidFill>
                <a:cs typeface="Arial" pitchFamily="34" charset="0"/>
              </a:rPr>
              <a:t>Manage</a:t>
            </a:r>
            <a:endParaRPr lang="en-US" sz="1000" b="1">
              <a:solidFill>
                <a:srgbClr val="FFFFFF"/>
              </a:solidFill>
              <a:cs typeface="Arial" pitchFamily="34" charset="0"/>
            </a:endParaRPr>
          </a:p>
        </p:txBody>
      </p:sp>
      <p:sp>
        <p:nvSpPr>
          <p:cNvPr id="8" name="AutoShape 12"/>
          <p:cNvSpPr>
            <a:spLocks noChangeArrowheads="1"/>
          </p:cNvSpPr>
          <p:nvPr/>
        </p:nvSpPr>
        <p:spPr bwMode="auto">
          <a:xfrm>
            <a:off x="8796338" y="1827213"/>
            <a:ext cx="322262" cy="2992437"/>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9" tIns="45714" rIns="91429" bIns="45714" anchor="ctr"/>
          <a:lstStyle>
            <a:defPPr>
              <a:defRPr lang="en-US"/>
            </a:defPPr>
            <a:lvl1pPr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1pPr>
            <a:lvl2pPr marL="4556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2pPr>
            <a:lvl3pPr marL="9128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3pPr>
            <a:lvl4pPr marL="13700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4pPr>
            <a:lvl5pPr marL="18272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5pPr>
            <a:lvl6pPr marL="2286000" algn="l" defTabSz="914400" rtl="0" eaLnBrk="1" latinLnBrk="0" hangingPunct="1">
              <a:defRPr sz="2200" kern="1200">
                <a:solidFill>
                  <a:schemeClr val="hlink"/>
                </a:solidFill>
                <a:latin typeface="Arial" pitchFamily="34" charset="0"/>
                <a:ea typeface="MS PGothic" pitchFamily="34" charset="-128"/>
                <a:cs typeface="+mn-cs"/>
              </a:defRPr>
            </a:lvl6pPr>
            <a:lvl7pPr marL="2743200" algn="l" defTabSz="914400" rtl="0" eaLnBrk="1" latinLnBrk="0" hangingPunct="1">
              <a:defRPr sz="2200" kern="1200">
                <a:solidFill>
                  <a:schemeClr val="hlink"/>
                </a:solidFill>
                <a:latin typeface="Arial" pitchFamily="34" charset="0"/>
                <a:ea typeface="MS PGothic" pitchFamily="34" charset="-128"/>
                <a:cs typeface="+mn-cs"/>
              </a:defRPr>
            </a:lvl7pPr>
            <a:lvl8pPr marL="3200400" algn="l" defTabSz="914400" rtl="0" eaLnBrk="1" latinLnBrk="0" hangingPunct="1">
              <a:defRPr sz="2200" kern="1200">
                <a:solidFill>
                  <a:schemeClr val="hlink"/>
                </a:solidFill>
                <a:latin typeface="Arial" pitchFamily="34" charset="0"/>
                <a:ea typeface="MS PGothic" pitchFamily="34" charset="-128"/>
                <a:cs typeface="+mn-cs"/>
              </a:defRPr>
            </a:lvl8pPr>
            <a:lvl9pPr marL="3657600" algn="l" defTabSz="914400" rtl="0" eaLnBrk="1" latinLnBrk="0" hangingPunct="1">
              <a:defRPr sz="2200" kern="1200">
                <a:solidFill>
                  <a:schemeClr val="hlink"/>
                </a:solidFill>
                <a:latin typeface="Arial" pitchFamily="34" charset="0"/>
                <a:ea typeface="MS PGothic" pitchFamily="34" charset="-128"/>
                <a:cs typeface="+mn-cs"/>
              </a:defRPr>
            </a:lvl9pPr>
          </a:lstStyle>
          <a:p>
            <a:endParaRPr lang="en-GB">
              <a:solidFill>
                <a:srgbClr val="7889FB"/>
              </a:solidFill>
              <a:cs typeface="Arial" pitchFamily="34" charset="0"/>
            </a:endParaRPr>
          </a:p>
        </p:txBody>
      </p:sp>
      <p:sp>
        <p:nvSpPr>
          <p:cNvPr id="9" name="Text Box 13"/>
          <p:cNvSpPr txBox="1">
            <a:spLocks noChangeArrowheads="1"/>
          </p:cNvSpPr>
          <p:nvPr/>
        </p:nvSpPr>
        <p:spPr bwMode="auto">
          <a:xfrm rot="5400000">
            <a:off x="7426326" y="3187700"/>
            <a:ext cx="3079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defPPr>
              <a:defRPr lang="en-US"/>
            </a:defPPr>
            <a:lvl1pPr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1pPr>
            <a:lvl2pPr marL="4556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2pPr>
            <a:lvl3pPr marL="9128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3pPr>
            <a:lvl4pPr marL="13700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4pPr>
            <a:lvl5pPr marL="18272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5pPr>
            <a:lvl6pPr marL="2286000" algn="l" defTabSz="914400" rtl="0" eaLnBrk="1" latinLnBrk="0" hangingPunct="1">
              <a:defRPr sz="2200" kern="1200">
                <a:solidFill>
                  <a:schemeClr val="hlink"/>
                </a:solidFill>
                <a:latin typeface="Arial" pitchFamily="34" charset="0"/>
                <a:ea typeface="MS PGothic" pitchFamily="34" charset="-128"/>
                <a:cs typeface="+mn-cs"/>
              </a:defRPr>
            </a:lvl6pPr>
            <a:lvl7pPr marL="2743200" algn="l" defTabSz="914400" rtl="0" eaLnBrk="1" latinLnBrk="0" hangingPunct="1">
              <a:defRPr sz="2200" kern="1200">
                <a:solidFill>
                  <a:schemeClr val="hlink"/>
                </a:solidFill>
                <a:latin typeface="Arial" pitchFamily="34" charset="0"/>
                <a:ea typeface="MS PGothic" pitchFamily="34" charset="-128"/>
                <a:cs typeface="+mn-cs"/>
              </a:defRPr>
            </a:lvl7pPr>
            <a:lvl8pPr marL="3200400" algn="l" defTabSz="914400" rtl="0" eaLnBrk="1" latinLnBrk="0" hangingPunct="1">
              <a:defRPr sz="2200" kern="1200">
                <a:solidFill>
                  <a:schemeClr val="hlink"/>
                </a:solidFill>
                <a:latin typeface="Arial" pitchFamily="34" charset="0"/>
                <a:ea typeface="MS PGothic" pitchFamily="34" charset="-128"/>
                <a:cs typeface="+mn-cs"/>
              </a:defRPr>
            </a:lvl8pPr>
            <a:lvl9pPr marL="3657600" algn="l" defTabSz="914400" rtl="0" eaLnBrk="1" latinLnBrk="0" hangingPunct="1">
              <a:defRPr sz="2200" kern="1200">
                <a:solidFill>
                  <a:schemeClr val="hlink"/>
                </a:solidFill>
                <a:latin typeface="Arial" pitchFamily="34" charset="0"/>
                <a:ea typeface="MS PGothic" pitchFamily="34" charset="-128"/>
                <a:cs typeface="+mn-cs"/>
              </a:defRPr>
            </a:lvl9pPr>
          </a:lstStyle>
          <a:p>
            <a:pPr eaLnBrk="1" hangingPunct="1">
              <a:lnSpc>
                <a:spcPct val="100000"/>
              </a:lnSpc>
            </a:pPr>
            <a:r>
              <a:rPr lang="en-US" sz="1200" b="1">
                <a:solidFill>
                  <a:srgbClr val="FFFFFF"/>
                </a:solidFill>
                <a:latin typeface="Arial Narrow" pitchFamily="34" charset="0"/>
                <a:cs typeface="Arial" pitchFamily="34" charset="0"/>
              </a:rPr>
              <a:t>FREE Virtual Centre Plug-In  for  Storwize V7000</a:t>
            </a:r>
          </a:p>
        </p:txBody>
      </p:sp>
      <p:cxnSp>
        <p:nvCxnSpPr>
          <p:cNvPr id="10" name="Straight Connector 9"/>
          <p:cNvCxnSpPr>
            <a:cxnSpLocks noChangeShapeType="1"/>
          </p:cNvCxnSpPr>
          <p:nvPr/>
        </p:nvCxnSpPr>
        <p:spPr bwMode="auto">
          <a:xfrm rot="10800000">
            <a:off x="25400" y="3714750"/>
            <a:ext cx="8070850"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pic>
        <p:nvPicPr>
          <p:cNvPr id="11" name="Picture 10" descr="thunderbird rendering SFF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0325" y="3803650"/>
            <a:ext cx="900113" cy="16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9"/>
          <p:cNvSpPr txBox="1">
            <a:spLocks noChangeArrowheads="1"/>
          </p:cNvSpPr>
          <p:nvPr/>
        </p:nvSpPr>
        <p:spPr bwMode="auto">
          <a:xfrm>
            <a:off x="5054600" y="3879850"/>
            <a:ext cx="1096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defPPr>
              <a:defRPr lang="en-US"/>
            </a:defPPr>
            <a:lvl1pPr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1pPr>
            <a:lvl2pPr marL="4556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2pPr>
            <a:lvl3pPr marL="9128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3pPr>
            <a:lvl4pPr marL="13700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4pPr>
            <a:lvl5pPr marL="1827213" indent="1588" algn="l" rtl="0" fontAlgn="base">
              <a:lnSpc>
                <a:spcPct val="90000"/>
              </a:lnSpc>
              <a:spcBef>
                <a:spcPct val="0"/>
              </a:spcBef>
              <a:spcAft>
                <a:spcPct val="0"/>
              </a:spcAft>
              <a:defRPr sz="2200" kern="1200">
                <a:solidFill>
                  <a:schemeClr val="hlink"/>
                </a:solidFill>
                <a:latin typeface="Arial" pitchFamily="34" charset="0"/>
                <a:ea typeface="MS PGothic" pitchFamily="34" charset="-128"/>
                <a:cs typeface="+mn-cs"/>
              </a:defRPr>
            </a:lvl5pPr>
            <a:lvl6pPr marL="2286000" algn="l" defTabSz="914400" rtl="0" eaLnBrk="1" latinLnBrk="0" hangingPunct="1">
              <a:defRPr sz="2200" kern="1200">
                <a:solidFill>
                  <a:schemeClr val="hlink"/>
                </a:solidFill>
                <a:latin typeface="Arial" pitchFamily="34" charset="0"/>
                <a:ea typeface="MS PGothic" pitchFamily="34" charset="-128"/>
                <a:cs typeface="+mn-cs"/>
              </a:defRPr>
            </a:lvl6pPr>
            <a:lvl7pPr marL="2743200" algn="l" defTabSz="914400" rtl="0" eaLnBrk="1" latinLnBrk="0" hangingPunct="1">
              <a:defRPr sz="2200" kern="1200">
                <a:solidFill>
                  <a:schemeClr val="hlink"/>
                </a:solidFill>
                <a:latin typeface="Arial" pitchFamily="34" charset="0"/>
                <a:ea typeface="MS PGothic" pitchFamily="34" charset="-128"/>
                <a:cs typeface="+mn-cs"/>
              </a:defRPr>
            </a:lvl7pPr>
            <a:lvl8pPr marL="3200400" algn="l" defTabSz="914400" rtl="0" eaLnBrk="1" latinLnBrk="0" hangingPunct="1">
              <a:defRPr sz="2200" kern="1200">
                <a:solidFill>
                  <a:schemeClr val="hlink"/>
                </a:solidFill>
                <a:latin typeface="Arial" pitchFamily="34" charset="0"/>
                <a:ea typeface="MS PGothic" pitchFamily="34" charset="-128"/>
                <a:cs typeface="+mn-cs"/>
              </a:defRPr>
            </a:lvl8pPr>
            <a:lvl9pPr marL="3657600" algn="l" defTabSz="914400" rtl="0" eaLnBrk="1" latinLnBrk="0" hangingPunct="1">
              <a:defRPr sz="2200" kern="1200">
                <a:solidFill>
                  <a:schemeClr val="hlink"/>
                </a:solidFill>
                <a:latin typeface="Arial" pitchFamily="34" charset="0"/>
                <a:ea typeface="MS PGothic" pitchFamily="34" charset="-128"/>
                <a:cs typeface="+mn-cs"/>
              </a:defRPr>
            </a:lvl9pPr>
          </a:lstStyle>
          <a:p>
            <a:pPr eaLnBrk="1" hangingPunct="1">
              <a:lnSpc>
                <a:spcPct val="100000"/>
              </a:lnSpc>
            </a:pPr>
            <a:r>
              <a:rPr lang="en-US" sz="1200" b="1">
                <a:solidFill>
                  <a:srgbClr val="000000"/>
                </a:solidFill>
                <a:latin typeface="Arial Narrow" pitchFamily="34" charset="0"/>
                <a:cs typeface="Arial" pitchFamily="34" charset="0"/>
              </a:rPr>
              <a:t/>
            </a:r>
            <a:br>
              <a:rPr lang="en-US" sz="1200" b="1">
                <a:solidFill>
                  <a:srgbClr val="000000"/>
                </a:solidFill>
                <a:latin typeface="Arial Narrow" pitchFamily="34" charset="0"/>
                <a:cs typeface="Arial" pitchFamily="34" charset="0"/>
              </a:rPr>
            </a:br>
            <a:r>
              <a:rPr lang="en-US" sz="1200" b="1">
                <a:solidFill>
                  <a:srgbClr val="000000"/>
                </a:solidFill>
                <a:latin typeface="Arial Narrow" pitchFamily="34" charset="0"/>
                <a:cs typeface="Arial" pitchFamily="34" charset="0"/>
              </a:rPr>
              <a:t>Storwize V7000</a:t>
            </a:r>
          </a:p>
        </p:txBody>
      </p:sp>
      <p:pic>
        <p:nvPicPr>
          <p:cNvPr id="13" name="Picture 12" descr="thunderbird rendering SFF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7600" y="3956050"/>
            <a:ext cx="900113" cy="16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hunderbird rendering SFF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7600" y="4108450"/>
            <a:ext cx="900113" cy="16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thunderbird rendering SFF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7600" y="4260850"/>
            <a:ext cx="900113" cy="16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Rectangle 2"/>
          <p:cNvSpPr txBox="1">
            <a:spLocks noChangeArrowheads="1"/>
          </p:cNvSpPr>
          <p:nvPr/>
        </p:nvSpPr>
        <p:spPr bwMode="auto">
          <a:xfrm>
            <a:off x="374903" y="173736"/>
            <a:ext cx="8582565" cy="40322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l" rtl="0" eaLnBrk="1" fontAlgn="base" hangingPunct="1">
              <a:spcBef>
                <a:spcPct val="0"/>
              </a:spcBef>
              <a:spcAft>
                <a:spcPct val="0"/>
              </a:spcAft>
              <a:defRPr sz="2200" b="1">
                <a:solidFill>
                  <a:srgbClr val="003D79"/>
                </a:solidFill>
                <a:latin typeface="+mj-lt"/>
                <a:ea typeface="+mj-ea"/>
                <a:cs typeface="+mj-cs"/>
              </a:defRPr>
            </a:lvl1pPr>
            <a:lvl2pPr algn="l" rtl="0" eaLnBrk="1" fontAlgn="base" hangingPunct="1">
              <a:spcBef>
                <a:spcPct val="0"/>
              </a:spcBef>
              <a:spcAft>
                <a:spcPct val="0"/>
              </a:spcAft>
              <a:defRPr sz="2200" b="1">
                <a:solidFill>
                  <a:srgbClr val="333333"/>
                </a:solidFill>
                <a:latin typeface="Arial" charset="0"/>
                <a:ea typeface="ＭＳ Ｐゴシック" pitchFamily="34" charset="-128"/>
              </a:defRPr>
            </a:lvl2pPr>
            <a:lvl3pPr algn="l" rtl="0" eaLnBrk="1" fontAlgn="base" hangingPunct="1">
              <a:spcBef>
                <a:spcPct val="0"/>
              </a:spcBef>
              <a:spcAft>
                <a:spcPct val="0"/>
              </a:spcAft>
              <a:defRPr sz="2200" b="1">
                <a:solidFill>
                  <a:srgbClr val="333333"/>
                </a:solidFill>
                <a:latin typeface="Arial" charset="0"/>
                <a:ea typeface="ＭＳ Ｐゴシック" pitchFamily="34" charset="-128"/>
              </a:defRPr>
            </a:lvl3pPr>
            <a:lvl4pPr algn="l" rtl="0" eaLnBrk="1" fontAlgn="base" hangingPunct="1">
              <a:spcBef>
                <a:spcPct val="0"/>
              </a:spcBef>
              <a:spcAft>
                <a:spcPct val="0"/>
              </a:spcAft>
              <a:defRPr sz="2200" b="1">
                <a:solidFill>
                  <a:srgbClr val="333333"/>
                </a:solidFill>
                <a:latin typeface="Arial" charset="0"/>
                <a:ea typeface="ＭＳ Ｐゴシック" pitchFamily="34" charset="-128"/>
              </a:defRPr>
            </a:lvl4pPr>
            <a:lvl5pPr algn="l" rtl="0" eaLnBrk="1" fontAlgn="base" hangingPunct="1">
              <a:spcBef>
                <a:spcPct val="0"/>
              </a:spcBef>
              <a:spcAft>
                <a:spcPct val="0"/>
              </a:spcAft>
              <a:defRPr sz="2200" b="1">
                <a:solidFill>
                  <a:srgbClr val="333333"/>
                </a:solidFill>
                <a:latin typeface="Arial" charset="0"/>
                <a:ea typeface="ＭＳ Ｐゴシック" pitchFamily="34" charset="-128"/>
              </a:defRPr>
            </a:lvl5pPr>
            <a:lvl6pPr marL="457200" algn="l" rtl="0" eaLnBrk="1" fontAlgn="base" hangingPunct="1">
              <a:spcBef>
                <a:spcPct val="0"/>
              </a:spcBef>
              <a:spcAft>
                <a:spcPct val="0"/>
              </a:spcAft>
              <a:defRPr sz="2200" b="1">
                <a:solidFill>
                  <a:schemeClr val="tx2"/>
                </a:solidFill>
                <a:latin typeface="Arial" charset="0"/>
                <a:ea typeface="ＭＳ Ｐゴシック" pitchFamily="34" charset="-128"/>
              </a:defRPr>
            </a:lvl6pPr>
            <a:lvl7pPr marL="914400" algn="l" rtl="0" eaLnBrk="1" fontAlgn="base" hangingPunct="1">
              <a:spcBef>
                <a:spcPct val="0"/>
              </a:spcBef>
              <a:spcAft>
                <a:spcPct val="0"/>
              </a:spcAft>
              <a:defRPr sz="2200" b="1">
                <a:solidFill>
                  <a:schemeClr val="tx2"/>
                </a:solidFill>
                <a:latin typeface="Arial" charset="0"/>
                <a:ea typeface="ＭＳ Ｐゴシック" pitchFamily="34" charset="-128"/>
              </a:defRPr>
            </a:lvl7pPr>
            <a:lvl8pPr marL="1371600" algn="l" rtl="0" eaLnBrk="1" fontAlgn="base" hangingPunct="1">
              <a:spcBef>
                <a:spcPct val="0"/>
              </a:spcBef>
              <a:spcAft>
                <a:spcPct val="0"/>
              </a:spcAft>
              <a:defRPr sz="2200" b="1">
                <a:solidFill>
                  <a:schemeClr val="tx2"/>
                </a:solidFill>
                <a:latin typeface="Arial" charset="0"/>
                <a:ea typeface="ＭＳ Ｐゴシック" pitchFamily="34" charset="-128"/>
              </a:defRPr>
            </a:lvl8pPr>
            <a:lvl9pPr marL="1828800" algn="l" rtl="0" eaLnBrk="1" fontAlgn="base" hangingPunct="1">
              <a:spcBef>
                <a:spcPct val="0"/>
              </a:spcBef>
              <a:spcAft>
                <a:spcPct val="0"/>
              </a:spcAft>
              <a:defRPr sz="2200" b="1">
                <a:solidFill>
                  <a:schemeClr val="tx2"/>
                </a:solidFill>
                <a:latin typeface="Arial" charset="0"/>
                <a:ea typeface="ＭＳ Ｐゴシック" pitchFamily="34" charset="-128"/>
              </a:defRPr>
            </a:lvl9pPr>
          </a:lstStyle>
          <a:p>
            <a:r>
              <a:rPr lang="en-US" dirty="0" err="1"/>
              <a:t>Virtualisation</a:t>
            </a:r>
            <a:r>
              <a:rPr lang="en-US" dirty="0"/>
              <a:t> Built-In - </a:t>
            </a:r>
            <a:r>
              <a:rPr lang="en-US" dirty="0" err="1"/>
              <a:t>Virtualise</a:t>
            </a:r>
            <a:r>
              <a:rPr lang="en-US" dirty="0"/>
              <a:t> the ‘Complete Infrastructure’</a:t>
            </a:r>
            <a:endParaRPr lang="en-US" dirty="0" smtClean="0"/>
          </a:p>
        </p:txBody>
      </p:sp>
    </p:spTree>
    <p:extLst>
      <p:ext uri="{BB962C8B-B14F-4D97-AF65-F5344CB8AC3E}">
        <p14:creationId xmlns:p14="http://schemas.microsoft.com/office/powerpoint/2010/main" val="1200107793"/>
      </p:ext>
    </p:extLst>
  </p:cSld>
  <p:clrMapOvr>
    <a:masterClrMapping/>
  </p:clrMapOvr>
  <p:transition>
    <p:strips dir="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freeimageslive.com/galleries/home/general/pics/key0002.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914400" y="761999"/>
            <a:ext cx="7253249" cy="543993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74904" y="152400"/>
            <a:ext cx="8473821" cy="333375"/>
          </a:xfrm>
        </p:spPr>
        <p:txBody>
          <a:bodyPr/>
          <a:lstStyle/>
          <a:p>
            <a:r>
              <a:rPr lang="en-GB" dirty="0" smtClean="0"/>
              <a:t>The Challenges</a:t>
            </a:r>
            <a:endParaRPr lang="en-GB" dirty="0"/>
          </a:p>
        </p:txBody>
      </p:sp>
      <p:sp>
        <p:nvSpPr>
          <p:cNvPr id="3" name="Content Placeholder 2"/>
          <p:cNvSpPr>
            <a:spLocks noGrp="1"/>
          </p:cNvSpPr>
          <p:nvPr>
            <p:ph sz="half" idx="1"/>
          </p:nvPr>
        </p:nvSpPr>
        <p:spPr>
          <a:xfrm>
            <a:off x="304800" y="1821287"/>
            <a:ext cx="4038600" cy="5006975"/>
          </a:xfrm>
        </p:spPr>
        <p:txBody>
          <a:bodyPr/>
          <a:lstStyle/>
          <a:p>
            <a:r>
              <a:rPr lang="en-GB" dirty="0" smtClean="0"/>
              <a:t>Storage is at the core of virtualised environment</a:t>
            </a:r>
          </a:p>
          <a:p>
            <a:pPr lvl="1"/>
            <a:r>
              <a:rPr lang="en-US" dirty="0" smtClean="0"/>
              <a:t>Manageability</a:t>
            </a:r>
            <a:endParaRPr lang="en-GB" dirty="0" smtClean="0"/>
          </a:p>
          <a:p>
            <a:pPr lvl="1"/>
            <a:r>
              <a:rPr lang="en-GB" dirty="0" smtClean="0"/>
              <a:t>Utilisation</a:t>
            </a:r>
          </a:p>
          <a:p>
            <a:pPr lvl="1"/>
            <a:r>
              <a:rPr lang="en-GB" dirty="0" smtClean="0"/>
              <a:t>Sprawl</a:t>
            </a:r>
          </a:p>
          <a:p>
            <a:pPr lvl="1"/>
            <a:r>
              <a:rPr lang="en-GB" dirty="0" smtClean="0"/>
              <a:t>Changing application demands</a:t>
            </a:r>
          </a:p>
          <a:p>
            <a:pPr lvl="1"/>
            <a:r>
              <a:rPr lang="en-US" dirty="0" smtClean="0"/>
              <a:t>Performance</a:t>
            </a:r>
            <a:endParaRPr lang="en-GB" dirty="0" smtClean="0"/>
          </a:p>
          <a:p>
            <a:endParaRPr lang="en-GB" dirty="0" smtClean="0"/>
          </a:p>
          <a:p>
            <a:endParaRPr lang="en-GB" dirty="0"/>
          </a:p>
        </p:txBody>
      </p:sp>
      <p:sp>
        <p:nvSpPr>
          <p:cNvPr id="4" name="Content Placeholder 3"/>
          <p:cNvSpPr>
            <a:spLocks noGrp="1"/>
          </p:cNvSpPr>
          <p:nvPr>
            <p:ph sz="half" idx="2"/>
          </p:nvPr>
        </p:nvSpPr>
        <p:spPr>
          <a:xfrm>
            <a:off x="4724400" y="1843591"/>
            <a:ext cx="4038600" cy="5006975"/>
          </a:xfrm>
        </p:spPr>
        <p:txBody>
          <a:bodyPr/>
          <a:lstStyle/>
          <a:p>
            <a:r>
              <a:rPr lang="en-GB" dirty="0" smtClean="0"/>
              <a:t>Requirements around storage</a:t>
            </a:r>
          </a:p>
          <a:p>
            <a:pPr lvl="1"/>
            <a:r>
              <a:rPr lang="en-US" dirty="0" smtClean="0"/>
              <a:t>Easy to manage</a:t>
            </a:r>
            <a:endParaRPr lang="en-GB" dirty="0" smtClean="0"/>
          </a:p>
          <a:p>
            <a:pPr lvl="1"/>
            <a:r>
              <a:rPr lang="en-GB" dirty="0" smtClean="0"/>
              <a:t>Agile</a:t>
            </a:r>
          </a:p>
          <a:p>
            <a:pPr lvl="1"/>
            <a:r>
              <a:rPr lang="en-GB" dirty="0" smtClean="0"/>
              <a:t>‘Enterprise’ class</a:t>
            </a:r>
          </a:p>
          <a:p>
            <a:pPr lvl="1"/>
            <a:r>
              <a:rPr lang="en-GB" dirty="0" smtClean="0"/>
              <a:t>Functionality</a:t>
            </a:r>
          </a:p>
          <a:p>
            <a:pPr lvl="1"/>
            <a:r>
              <a:rPr lang="en-GB" dirty="0" smtClean="0"/>
              <a:t>Enhances Business Continuity</a:t>
            </a:r>
          </a:p>
          <a:p>
            <a:pPr lvl="1"/>
            <a:r>
              <a:rPr lang="en-GB" dirty="0" smtClean="0"/>
              <a:t>Managed costs</a:t>
            </a:r>
          </a:p>
          <a:p>
            <a:pPr lvl="1"/>
            <a:endParaRPr lang="en-GB" dirty="0"/>
          </a:p>
        </p:txBody>
      </p:sp>
      <p:sp>
        <p:nvSpPr>
          <p:cNvPr id="5" name="TextBox 4"/>
          <p:cNvSpPr txBox="1"/>
          <p:nvPr/>
        </p:nvSpPr>
        <p:spPr>
          <a:xfrm>
            <a:off x="3276600" y="5334000"/>
            <a:ext cx="1220206" cy="215444"/>
          </a:xfrm>
          <a:prstGeom prst="rect">
            <a:avLst/>
          </a:prstGeom>
          <a:noFill/>
        </p:spPr>
        <p:txBody>
          <a:bodyPr wrap="none" rtlCol="0">
            <a:spAutoFit/>
          </a:bodyPr>
          <a:lstStyle/>
          <a:p>
            <a:pPr algn="l"/>
            <a:r>
              <a:rPr lang="en-US" sz="800" dirty="0" smtClean="0">
                <a:solidFill>
                  <a:srgbClr val="333333"/>
                </a:solidFill>
                <a:latin typeface="+mn-lt"/>
                <a:ea typeface="+mn-ea"/>
              </a:rPr>
              <a:t>www.freeimages.co.uk</a:t>
            </a:r>
            <a:endParaRPr lang="en-GB" sz="800" dirty="0" err="1" smtClean="0">
              <a:solidFill>
                <a:srgbClr val="333333"/>
              </a:solidFill>
              <a:latin typeface="+mn-lt"/>
              <a:ea typeface="+mn-ea"/>
            </a:endParaRPr>
          </a:p>
        </p:txBody>
      </p:sp>
    </p:spTree>
    <p:extLst>
      <p:ext uri="{BB962C8B-B14F-4D97-AF65-F5344CB8AC3E}">
        <p14:creationId xmlns:p14="http://schemas.microsoft.com/office/powerpoint/2010/main" val="34049083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ctrTitle" idx="4294967295"/>
          </p:nvPr>
        </p:nvSpPr>
        <p:spPr>
          <a:xfrm>
            <a:off x="182563" y="320879"/>
            <a:ext cx="8766175" cy="646331"/>
          </a:xfrm>
        </p:spPr>
        <p:txBody>
          <a:bodyPr anchor="b">
            <a:spAutoFit/>
          </a:bodyPr>
          <a:lstStyle/>
          <a:p>
            <a:pPr eaLnBrk="1" hangingPunct="1">
              <a:lnSpc>
                <a:spcPct val="100000"/>
              </a:lnSpc>
            </a:pPr>
            <a:r>
              <a:rPr lang="en-US" dirty="0">
                <a:latin typeface="Arial" charset="0"/>
              </a:rPr>
              <a:t>VMware and IBM: Joint Innovation </a:t>
            </a:r>
            <a:br>
              <a:rPr lang="en-US" dirty="0">
                <a:latin typeface="Arial" charset="0"/>
              </a:rPr>
            </a:br>
            <a:r>
              <a:rPr lang="en-US" sz="2000" b="1" dirty="0">
                <a:solidFill>
                  <a:srgbClr val="7F7F7F"/>
                </a:solidFill>
                <a:latin typeface="Arial Narrow" charset="0"/>
              </a:rPr>
              <a:t>Partnering for more </a:t>
            </a:r>
            <a:r>
              <a:rPr lang="en-US" sz="2000" dirty="0" smtClean="0">
                <a:solidFill>
                  <a:srgbClr val="7F7F7F"/>
                </a:solidFill>
                <a:latin typeface="Arial Narrow" charset="0"/>
              </a:rPr>
              <a:t>than 13 years – more than 20,000 joint Customers</a:t>
            </a:r>
            <a:endParaRPr lang="en-US" sz="2400" dirty="0">
              <a:solidFill>
                <a:srgbClr val="7F7F7F"/>
              </a:solidFill>
              <a:latin typeface="Arial" charset="0"/>
            </a:endParaRPr>
          </a:p>
        </p:txBody>
      </p:sp>
      <p:sp>
        <p:nvSpPr>
          <p:cNvPr id="26627" name="Text Box 4"/>
          <p:cNvSpPr txBox="1">
            <a:spLocks noChangeArrowheads="1"/>
          </p:cNvSpPr>
          <p:nvPr/>
        </p:nvSpPr>
        <p:spPr bwMode="auto">
          <a:xfrm>
            <a:off x="4883854" y="914400"/>
            <a:ext cx="3530600" cy="6383286"/>
          </a:xfrm>
          <a:prstGeom prst="rect">
            <a:avLst/>
          </a:prstGeom>
          <a:noFill/>
          <a:ln>
            <a:noFill/>
          </a:ln>
          <a:extLst/>
        </p:spPr>
        <p:txBody>
          <a:bodyPr wrap="square">
            <a:spAutoFit/>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pPr algn="l" eaLnBrk="1" hangingPunct="1">
              <a:lnSpc>
                <a:spcPct val="120000"/>
              </a:lnSpc>
            </a:pPr>
            <a:endParaRPr lang="en-US" sz="1800" dirty="0" smtClean="0">
              <a:ea typeface="MS PGothic" charset="0"/>
              <a:cs typeface="Arial" charset="0"/>
            </a:endParaRPr>
          </a:p>
          <a:p>
            <a:pPr marL="285750" indent="-285750" algn="l" eaLnBrk="1" hangingPunct="1">
              <a:lnSpc>
                <a:spcPct val="120000"/>
              </a:lnSpc>
              <a:buFont typeface="Arial" pitchFamily="34" charset="0"/>
              <a:buChar char="•"/>
            </a:pPr>
            <a:r>
              <a:rPr lang="en-US" dirty="0" smtClean="0">
                <a:ea typeface="MS PGothic" charset="0"/>
                <a:cs typeface="Arial" charset="0"/>
              </a:rPr>
              <a:t>One of the largest number of dedicated 1,600 VMware certified professionals outside of vmware</a:t>
            </a:r>
            <a:endParaRPr lang="en-US" dirty="0">
              <a:ea typeface="MS PGothic" charset="0"/>
              <a:cs typeface="Arial" charset="0"/>
            </a:endParaRPr>
          </a:p>
          <a:p>
            <a:pPr marL="285750" indent="-285750" algn="l" eaLnBrk="1" hangingPunct="1">
              <a:lnSpc>
                <a:spcPct val="120000"/>
              </a:lnSpc>
              <a:buFont typeface="Arial" pitchFamily="34" charset="0"/>
              <a:buChar char="•"/>
            </a:pPr>
            <a:r>
              <a:rPr lang="en-US" dirty="0" smtClean="0">
                <a:ea typeface="MS PGothic" charset="0"/>
                <a:cs typeface="Arial" charset="0"/>
              </a:rPr>
              <a:t>IBM level 1 and level 2 support – single point of contact for hardware and software escalations.</a:t>
            </a:r>
          </a:p>
          <a:p>
            <a:pPr marL="285750" indent="-285750" algn="l" eaLnBrk="1" hangingPunct="1">
              <a:lnSpc>
                <a:spcPct val="120000"/>
              </a:lnSpc>
              <a:buFont typeface="Arial" pitchFamily="34" charset="0"/>
              <a:buChar char="•"/>
            </a:pPr>
            <a:r>
              <a:rPr lang="en-GB" dirty="0" smtClean="0">
                <a:ea typeface="MS PGothic" charset="0"/>
                <a:cs typeface="Arial" charset="0"/>
              </a:rPr>
              <a:t>VMware level 3 and 4 – best of both worlds. </a:t>
            </a:r>
            <a:endParaRPr lang="en-US" sz="1200" dirty="0">
              <a:ea typeface="MS PGothic" charset="0"/>
              <a:cs typeface="Arial" charset="0"/>
            </a:endParaRPr>
          </a:p>
          <a:p>
            <a:pPr marL="285750" indent="-285750" algn="l" eaLnBrk="1" hangingPunct="1">
              <a:lnSpc>
                <a:spcPct val="120000"/>
              </a:lnSpc>
              <a:buFont typeface="Arial" pitchFamily="34" charset="0"/>
              <a:buChar char="•"/>
            </a:pPr>
            <a:r>
              <a:rPr lang="en-US" dirty="0">
                <a:ea typeface="MS PGothic" charset="0"/>
                <a:cs typeface="Arial" charset="0"/>
              </a:rPr>
              <a:t> </a:t>
            </a:r>
            <a:r>
              <a:rPr lang="en-US" dirty="0" smtClean="0">
                <a:ea typeface="MS PGothic" charset="0"/>
                <a:cs typeface="Arial" charset="0"/>
              </a:rPr>
              <a:t>Joint Development and Solutions</a:t>
            </a:r>
          </a:p>
          <a:p>
            <a:pPr marL="1028700" lvl="1" algn="l" eaLnBrk="1" hangingPunct="1">
              <a:lnSpc>
                <a:spcPct val="120000"/>
              </a:lnSpc>
              <a:buFont typeface="Arial" pitchFamily="34" charset="0"/>
              <a:buChar char="•"/>
            </a:pPr>
            <a:r>
              <a:rPr lang="en-GB" sz="1400" dirty="0" smtClean="0">
                <a:ea typeface="MS PGothic" charset="0"/>
                <a:cs typeface="Arial" charset="0"/>
              </a:rPr>
              <a:t>Data Centre Consolidation</a:t>
            </a:r>
          </a:p>
          <a:p>
            <a:pPr marL="1028700" lvl="1" algn="l" eaLnBrk="1" hangingPunct="1">
              <a:lnSpc>
                <a:spcPct val="120000"/>
              </a:lnSpc>
              <a:buFont typeface="Arial" pitchFamily="34" charset="0"/>
              <a:buChar char="•"/>
            </a:pPr>
            <a:r>
              <a:rPr lang="en-GB" sz="1400" dirty="0" smtClean="0">
                <a:ea typeface="MS PGothic" charset="0"/>
                <a:cs typeface="Arial" charset="0"/>
              </a:rPr>
              <a:t>Business Critical Applications</a:t>
            </a:r>
          </a:p>
          <a:p>
            <a:pPr marL="1028700" lvl="1" algn="l" eaLnBrk="1" hangingPunct="1">
              <a:lnSpc>
                <a:spcPct val="120000"/>
              </a:lnSpc>
              <a:buFont typeface="Arial" pitchFamily="34" charset="0"/>
              <a:buChar char="•"/>
            </a:pPr>
            <a:r>
              <a:rPr lang="en-GB" sz="1400" dirty="0" smtClean="0">
                <a:ea typeface="MS PGothic" charset="0"/>
                <a:cs typeface="Arial" charset="0"/>
              </a:rPr>
              <a:t>Virtual Desktop and Mobility</a:t>
            </a:r>
          </a:p>
          <a:p>
            <a:pPr marL="1028700" lvl="1" algn="l" eaLnBrk="1" hangingPunct="1">
              <a:lnSpc>
                <a:spcPct val="120000"/>
              </a:lnSpc>
              <a:buFont typeface="Arial" pitchFamily="34" charset="0"/>
              <a:buChar char="•"/>
            </a:pPr>
            <a:r>
              <a:rPr lang="en-GB" sz="1400" dirty="0" smtClean="0">
                <a:ea typeface="MS PGothic" charset="0"/>
                <a:cs typeface="Arial" charset="0"/>
              </a:rPr>
              <a:t>Business Continuity &amp; Disaster recovery</a:t>
            </a:r>
          </a:p>
          <a:p>
            <a:pPr marL="1028700" lvl="1" algn="l" eaLnBrk="1" hangingPunct="1">
              <a:lnSpc>
                <a:spcPct val="120000"/>
              </a:lnSpc>
              <a:buFont typeface="Arial" pitchFamily="34" charset="0"/>
              <a:buChar char="•"/>
            </a:pPr>
            <a:r>
              <a:rPr lang="en-GB" sz="1400" dirty="0" smtClean="0">
                <a:ea typeface="MS PGothic" charset="0"/>
                <a:cs typeface="Arial" charset="0"/>
              </a:rPr>
              <a:t>Private and Public Cloud Offerings</a:t>
            </a:r>
          </a:p>
          <a:p>
            <a:pPr marL="1028700" lvl="1" algn="l" eaLnBrk="1" hangingPunct="1">
              <a:lnSpc>
                <a:spcPct val="120000"/>
              </a:lnSpc>
              <a:buFont typeface="Arial" pitchFamily="34" charset="0"/>
              <a:buChar char="•"/>
            </a:pPr>
            <a:endParaRPr lang="en-US" sz="1400" dirty="0">
              <a:ea typeface="MS PGothic" charset="0"/>
              <a:cs typeface="Arial" charset="0"/>
            </a:endParaRPr>
          </a:p>
        </p:txBody>
      </p:sp>
      <p:grpSp>
        <p:nvGrpSpPr>
          <p:cNvPr id="26630" name="Group 12"/>
          <p:cNvGrpSpPr>
            <a:grpSpLocks/>
          </p:cNvGrpSpPr>
          <p:nvPr/>
        </p:nvGrpSpPr>
        <p:grpSpPr bwMode="auto">
          <a:xfrm>
            <a:off x="298449" y="974361"/>
            <a:ext cx="4334549" cy="5197839"/>
            <a:chOff x="138" y="990"/>
            <a:chExt cx="2592" cy="2976"/>
          </a:xfrm>
        </p:grpSpPr>
        <p:sp>
          <p:nvSpPr>
            <p:cNvPr id="26634" name="AutoShape 2"/>
            <p:cNvSpPr>
              <a:spLocks noChangeArrowheads="1"/>
            </p:cNvSpPr>
            <p:nvPr/>
          </p:nvSpPr>
          <p:spPr bwMode="auto">
            <a:xfrm>
              <a:off x="138" y="990"/>
              <a:ext cx="2592" cy="2976"/>
            </a:xfrm>
            <a:prstGeom prst="roundRect">
              <a:avLst>
                <a:gd name="adj" fmla="val 16667"/>
              </a:avLst>
            </a:prstGeom>
            <a:solidFill>
              <a:schemeClr val="bg2"/>
            </a:solidFill>
            <a:ln w="9525">
              <a:solidFill>
                <a:schemeClr val="tx1"/>
              </a:solidFill>
              <a:round/>
              <a:headEnd/>
              <a:tailEnd/>
            </a:ln>
          </p:spPr>
          <p:txBody>
            <a:bodyPr wrap="none" anchor="ctr"/>
            <a:lstStyle/>
            <a:p>
              <a:pPr algn="l" eaLnBrk="0" hangingPunct="0"/>
              <a:endParaRPr lang="en-US" sz="1800" dirty="0">
                <a:ea typeface="MS PGothic" charset="0"/>
                <a:cs typeface="Arial" charset="0"/>
              </a:endParaRPr>
            </a:p>
          </p:txBody>
        </p:sp>
        <p:sp>
          <p:nvSpPr>
            <p:cNvPr id="26635" name="TextBox 18"/>
            <p:cNvSpPr txBox="1">
              <a:spLocks noChangeArrowheads="1"/>
            </p:cNvSpPr>
            <p:nvPr/>
          </p:nvSpPr>
          <p:spPr bwMode="auto">
            <a:xfrm flipH="1">
              <a:off x="288" y="1086"/>
              <a:ext cx="2378" cy="2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79400" indent="-279400"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pPr algn="l" eaLnBrk="1" hangingPunct="1">
                <a:lnSpc>
                  <a:spcPct val="120000"/>
                </a:lnSpc>
              </a:pPr>
              <a:r>
                <a:rPr lang="en-US" sz="2000" b="1" dirty="0">
                  <a:solidFill>
                    <a:schemeClr val="bg1"/>
                  </a:solidFill>
                  <a:ea typeface="MS PGothic" charset="0"/>
                  <a:cs typeface="Arial" charset="0"/>
                </a:rPr>
                <a:t>IBM x86 Virtualization:</a:t>
              </a:r>
            </a:p>
            <a:p>
              <a:pPr algn="l" eaLnBrk="1" hangingPunct="1">
                <a:lnSpc>
                  <a:spcPct val="120000"/>
                </a:lnSpc>
                <a:buFontTx/>
                <a:buChar char="•"/>
              </a:pPr>
              <a:r>
                <a:rPr lang="en-US" sz="1800" dirty="0">
                  <a:solidFill>
                    <a:schemeClr val="bg1"/>
                  </a:solidFill>
                  <a:ea typeface="MS PGothic" charset="0"/>
                  <a:cs typeface="Arial" charset="0"/>
                </a:rPr>
                <a:t>First VMware system vendor</a:t>
              </a:r>
            </a:p>
            <a:p>
              <a:pPr algn="l" eaLnBrk="1" hangingPunct="1">
                <a:lnSpc>
                  <a:spcPct val="120000"/>
                </a:lnSpc>
                <a:buFontTx/>
                <a:buChar char="•"/>
              </a:pPr>
              <a:r>
                <a:rPr lang="en-US" sz="1800" dirty="0">
                  <a:solidFill>
                    <a:schemeClr val="bg1"/>
                  </a:solidFill>
                  <a:ea typeface="MS PGothic" charset="0"/>
                  <a:cs typeface="Arial" charset="0"/>
                </a:rPr>
                <a:t>First VMware joint development partner</a:t>
              </a:r>
            </a:p>
            <a:p>
              <a:pPr algn="l" eaLnBrk="1" hangingPunct="1">
                <a:lnSpc>
                  <a:spcPct val="120000"/>
                </a:lnSpc>
                <a:buFontTx/>
                <a:buChar char="•"/>
              </a:pPr>
              <a:r>
                <a:rPr lang="en-US" sz="1800" dirty="0">
                  <a:solidFill>
                    <a:schemeClr val="bg1"/>
                  </a:solidFill>
                  <a:ea typeface="MS PGothic" charset="0"/>
                  <a:cs typeface="Arial" charset="0"/>
                </a:rPr>
                <a:t>First to offer comprehensive VMware support</a:t>
              </a:r>
            </a:p>
            <a:p>
              <a:pPr algn="l" eaLnBrk="1" hangingPunct="1">
                <a:lnSpc>
                  <a:spcPct val="120000"/>
                </a:lnSpc>
                <a:buFontTx/>
                <a:buChar char="•"/>
              </a:pPr>
              <a:r>
                <a:rPr lang="en-US" sz="1800" dirty="0">
                  <a:solidFill>
                    <a:schemeClr val="bg1"/>
                  </a:solidFill>
                  <a:ea typeface="MS PGothic" charset="0"/>
                  <a:cs typeface="Arial" charset="0"/>
                </a:rPr>
                <a:t>First blade to include VMware</a:t>
              </a:r>
            </a:p>
            <a:p>
              <a:pPr algn="l" eaLnBrk="1" hangingPunct="1">
                <a:lnSpc>
                  <a:spcPct val="120000"/>
                </a:lnSpc>
                <a:buFontTx/>
                <a:buChar char="•"/>
              </a:pPr>
              <a:r>
                <a:rPr lang="en-US" sz="1800" dirty="0">
                  <a:solidFill>
                    <a:schemeClr val="bg1"/>
                  </a:solidFill>
                  <a:ea typeface="MS PGothic" charset="0"/>
                  <a:cs typeface="Arial" charset="0"/>
                </a:rPr>
                <a:t>First demonstrated VMware embedded hypervisor</a:t>
              </a:r>
            </a:p>
            <a:p>
              <a:pPr algn="l" eaLnBrk="1" hangingPunct="1">
                <a:lnSpc>
                  <a:spcPct val="120000"/>
                </a:lnSpc>
                <a:buFontTx/>
                <a:buChar char="•"/>
              </a:pPr>
              <a:r>
                <a:rPr lang="en-US" sz="1800" dirty="0">
                  <a:solidFill>
                    <a:schemeClr val="bg1"/>
                  </a:solidFill>
                  <a:ea typeface="MS PGothic" charset="0"/>
                  <a:cs typeface="Arial" charset="0"/>
                </a:rPr>
                <a:t>First VMware managed desktop offering</a:t>
              </a:r>
            </a:p>
            <a:p>
              <a:pPr algn="l" eaLnBrk="1" hangingPunct="1">
                <a:lnSpc>
                  <a:spcPct val="120000"/>
                </a:lnSpc>
                <a:buFontTx/>
                <a:buChar char="•"/>
              </a:pPr>
              <a:r>
                <a:rPr lang="en-US" sz="1800" dirty="0">
                  <a:solidFill>
                    <a:schemeClr val="bg1"/>
                  </a:solidFill>
                  <a:ea typeface="MS PGothic" charset="0"/>
                  <a:cs typeface="Arial" charset="0"/>
                </a:rPr>
                <a:t>First reference platform for vSphere scalability</a:t>
              </a:r>
              <a:endParaRPr lang="en-US" sz="1800" b="1" i="1" dirty="0">
                <a:solidFill>
                  <a:schemeClr val="bg1"/>
                </a:solidFill>
                <a:ea typeface="MS PGothic" charset="0"/>
                <a:cs typeface="Arial" charset="0"/>
              </a:endParaRPr>
            </a:p>
          </p:txBody>
        </p:sp>
      </p:grpSp>
      <p:pic>
        <p:nvPicPr>
          <p:cNvPr id="26631" name="Picture 6" descr="Untitled-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91377" y="280398"/>
            <a:ext cx="1360488"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9" descr="IBMLOGO1-8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8353" y="143873"/>
            <a:ext cx="99060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Slide Number Placeholder 3"/>
          <p:cNvSpPr txBox="1">
            <a:spLocks noGrp="1"/>
          </p:cNvSpPr>
          <p:nvPr/>
        </p:nvSpPr>
        <p:spPr bwMode="black">
          <a:xfrm>
            <a:off x="182563" y="6537325"/>
            <a:ext cx="36671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pPr algn="l" eaLnBrk="1" hangingPunct="1"/>
            <a:fld id="{9AAFF275-AF4E-FB46-A962-2001B1FFB2A4}" type="slidenum">
              <a:rPr lang="en-US" sz="800">
                <a:cs typeface="Arial" charset="0"/>
              </a:rPr>
              <a:pPr algn="l" eaLnBrk="1" hangingPunct="1"/>
              <a:t>10</a:t>
            </a:fld>
            <a:endParaRPr lang="en-US" sz="800" dirty="0">
              <a:cs typeface="Arial" charset="0"/>
            </a:endParaRPr>
          </a:p>
        </p:txBody>
      </p:sp>
    </p:spTree>
    <p:extLst>
      <p:ext uri="{BB962C8B-B14F-4D97-AF65-F5344CB8AC3E}">
        <p14:creationId xmlns:p14="http://schemas.microsoft.com/office/powerpoint/2010/main" val="1693085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Thank You</a:t>
            </a:r>
            <a:endParaRPr lang="en-US" dirty="0"/>
          </a:p>
        </p:txBody>
      </p:sp>
      <p:pic>
        <p:nvPicPr>
          <p:cNvPr id="7170" name="Picture 2" descr="C:\Users\Hardev\Pictures\question_flickr_horiavarlan.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9905" y="472196"/>
            <a:ext cx="3534138" cy="529862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sp>
        <p:nvSpPr>
          <p:cNvPr id="5" name="TextBox 4"/>
          <p:cNvSpPr txBox="1"/>
          <p:nvPr/>
        </p:nvSpPr>
        <p:spPr>
          <a:xfrm>
            <a:off x="412675" y="5326636"/>
            <a:ext cx="2124299" cy="246221"/>
          </a:xfrm>
          <a:prstGeom prst="rect">
            <a:avLst/>
          </a:prstGeom>
          <a:noFill/>
        </p:spPr>
        <p:txBody>
          <a:bodyPr wrap="none" rtlCol="0">
            <a:spAutoFit/>
          </a:bodyPr>
          <a:lstStyle/>
          <a:p>
            <a:pPr algn="l"/>
            <a:r>
              <a:rPr lang="en-GB" sz="1000" dirty="0" smtClean="0">
                <a:solidFill>
                  <a:srgbClr val="333333"/>
                </a:solidFill>
                <a:latin typeface="+mn-lt"/>
                <a:ea typeface="+mn-ea"/>
              </a:rPr>
              <a:t>www.flickr.com/photos/horiavarlan</a:t>
            </a:r>
          </a:p>
        </p:txBody>
      </p:sp>
      <p:sp>
        <p:nvSpPr>
          <p:cNvPr id="2" name="Rectangle 1"/>
          <p:cNvSpPr/>
          <p:nvPr/>
        </p:nvSpPr>
        <p:spPr>
          <a:xfrm>
            <a:off x="4536688" y="2058698"/>
            <a:ext cx="4572000" cy="1631216"/>
          </a:xfrm>
          <a:prstGeom prst="rect">
            <a:avLst/>
          </a:prstGeom>
        </p:spPr>
        <p:txBody>
          <a:bodyPr>
            <a:spAutoFit/>
          </a:bodyPr>
          <a:lstStyle/>
          <a:p>
            <a:pPr marL="0" indent="0" eaLnBrk="1" hangingPunct="1"/>
            <a:r>
              <a:rPr lang="en-US" b="1" dirty="0">
                <a:solidFill>
                  <a:schemeClr val="tx1">
                    <a:lumMod val="75000"/>
                  </a:schemeClr>
                </a:solidFill>
              </a:rPr>
              <a:t>Hardev Sanghera</a:t>
            </a:r>
          </a:p>
          <a:p>
            <a:pPr marL="0" indent="0" eaLnBrk="1" hangingPunct="1"/>
            <a:r>
              <a:rPr lang="en-US" b="1" dirty="0">
                <a:solidFill>
                  <a:schemeClr val="tx2">
                    <a:lumMod val="50000"/>
                  </a:schemeClr>
                </a:solidFill>
              </a:rPr>
              <a:t>Partner SE</a:t>
            </a:r>
          </a:p>
          <a:p>
            <a:pPr marL="0" indent="0"/>
            <a:r>
              <a:rPr lang="en-US" sz="2800" b="1" dirty="0">
                <a:solidFill>
                  <a:srgbClr val="002060"/>
                </a:solidFill>
              </a:rPr>
              <a:t>@</a:t>
            </a:r>
            <a:r>
              <a:rPr lang="en-US" b="1" dirty="0"/>
              <a:t> </a:t>
            </a:r>
            <a:r>
              <a:rPr lang="en-US" b="1" dirty="0">
                <a:solidFill>
                  <a:schemeClr val="tx2">
                    <a:lumMod val="50000"/>
                  </a:schemeClr>
                </a:solidFill>
                <a:hlinkClick r:id="rId3"/>
              </a:rPr>
              <a:t>hardev@vmware.com</a:t>
            </a:r>
            <a:r>
              <a:rPr lang="en-US" b="1" dirty="0"/>
              <a:t>            </a:t>
            </a:r>
            <a:endParaRPr lang="en-US" b="1" dirty="0" smtClean="0"/>
          </a:p>
          <a:p>
            <a:pPr marL="0" indent="0"/>
            <a:r>
              <a:rPr lang="en-US" b="1" dirty="0" smtClean="0">
                <a:solidFill>
                  <a:schemeClr val="tx2">
                    <a:lumMod val="50000"/>
                  </a:schemeClr>
                </a:solidFill>
              </a:rPr>
              <a:t>           </a:t>
            </a:r>
          </a:p>
          <a:p>
            <a:pPr marL="0" indent="0"/>
            <a:r>
              <a:rPr lang="en-US" b="1" dirty="0">
                <a:solidFill>
                  <a:schemeClr val="tx2">
                    <a:lumMod val="50000"/>
                  </a:schemeClr>
                </a:solidFill>
              </a:rPr>
              <a:t> </a:t>
            </a:r>
            <a:r>
              <a:rPr lang="en-US" b="1" dirty="0" smtClean="0">
                <a:solidFill>
                  <a:schemeClr val="tx2">
                    <a:lumMod val="50000"/>
                  </a:schemeClr>
                </a:solidFill>
              </a:rPr>
              <a:t>      07802 </a:t>
            </a:r>
            <a:r>
              <a:rPr lang="en-US" b="1" dirty="0">
                <a:solidFill>
                  <a:schemeClr val="tx2">
                    <a:lumMod val="50000"/>
                  </a:schemeClr>
                </a:solidFill>
              </a:rPr>
              <a:t>930373</a:t>
            </a:r>
          </a:p>
        </p:txBody>
      </p:sp>
      <p:pic>
        <p:nvPicPr>
          <p:cNvPr id="6" name="Picture 2" descr="http://t3.gstatic.com/images?q=tbn:ANd9GcTKA97HxJUE9P94FlkwGlqq5y3R8xEffm7nNxnvsYrDE22tu-A_"/>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634391" y="3358806"/>
            <a:ext cx="422620" cy="331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169920"/>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VMware">
  <a:themeElements>
    <a:clrScheme name="Custom 2">
      <a:dk1>
        <a:srgbClr val="FFFFFF"/>
      </a:dk1>
      <a:lt1>
        <a:srgbClr val="000000"/>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cap="flat" cmpd="sng" algn="ctr">
          <a:solidFill>
            <a:srgbClr val="0F388A"/>
          </a:solidFill>
          <a:prstDash val="solid"/>
          <a:round/>
          <a:headEnd type="none" w="med" len="med"/>
          <a:tailEnd type="none" w="med" len="med"/>
        </a:ln>
        <a:effectLst/>
      </a:spPr>
      <a:bodyPr vert="horz" wrap="none" lIns="0" tIns="0" rIns="0" bIns="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sz="2400" b="0" i="0" u="none" strike="noStrike" cap="none" normalizeH="0" baseline="0" smtClean="0">
            <a:ln>
              <a:noFill/>
            </a:ln>
            <a:solidFill>
              <a:srgbClr val="0095D3"/>
            </a:solidFill>
            <a:effectLst/>
            <a:latin typeface="Arial" charset="0"/>
            <a:ea typeface="ＭＳ Ｐゴシック" pitchFamily="34" charset="-128"/>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spAutoFit/>
      </a:bodyPr>
      <a:lstStyle>
        <a:defPPr>
          <a:defRPr sz="1800" dirty="0" smtClean="0">
            <a:solidFill>
              <a:srgbClr val="333333"/>
            </a:solidFill>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VMware Non-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VMware Non-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VMware Non-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VMware Non-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VMware Non-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VMware Non-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VMware Non-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7_VMware Non-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8_VMware Non-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VMware Non-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0_VMware Non-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SMB Product Markting Overview">
  <a:themeElements>
    <a:clrScheme name="Custom 4">
      <a:dk1>
        <a:srgbClr val="000000"/>
      </a:dk1>
      <a:lt1>
        <a:srgbClr val="89CBD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cap="flat" cmpd="sng" algn="ctr">
          <a:solidFill>
            <a:srgbClr val="0F388A"/>
          </a:solidFill>
          <a:prstDash val="solid"/>
          <a:round/>
          <a:headEnd type="none" w="med" len="med"/>
          <a:tailEnd type="none" w="med" len="med"/>
        </a:ln>
        <a:effectLst/>
      </a:spPr>
      <a:bodyPr vert="horz" wrap="none" lIns="0" tIns="0" rIns="0" bIns="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sz="2400" b="0" i="0" u="none" strike="noStrike" cap="none" normalizeH="0" baseline="0" smtClean="0">
            <a:ln>
              <a:noFill/>
            </a:ln>
            <a:solidFill>
              <a:srgbClr val="0095D3"/>
            </a:solidFill>
            <a:effectLst/>
            <a:latin typeface="Arial" charset="0"/>
            <a:ea typeface="ＭＳ Ｐゴシック" pitchFamily="34" charset="-128"/>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noAutofit/>
      </a:bodyPr>
      <a:lstStyle>
        <a:defPPr marL="174625" indent="-174625">
          <a:buFont typeface="Arial" pitchFamily="34" charset="0"/>
          <a:buChar char="•"/>
          <a:defRPr sz="1800" dirty="0" smtClean="0">
            <a:solidFill>
              <a:srgbClr val="333333"/>
            </a:solidFill>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Vision_strategy_roadmap_2010.06.29">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solidFill>
          <a:srgbClr val="0095D3"/>
        </a:solidFill>
        <a:ln w="19050" cap="flat" cmpd="sng" algn="ctr">
          <a:solidFill>
            <a:schemeClr val="tx1"/>
          </a:solidFill>
          <a:prstDash val="solid"/>
          <a:round/>
          <a:headEnd type="none" w="med" len="med"/>
          <a:tailEnd type="none" w="med" len="med"/>
        </a:ln>
        <a:effectLst/>
      </a:spPr>
      <a:body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Blank">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solidFill>
          <a:srgbClr val="0095D3"/>
        </a:solidFill>
        <a:ln w="19050" cap="flat" cmpd="sng" algn="ctr">
          <a:solidFill>
            <a:schemeClr val="tx1"/>
          </a:solidFill>
          <a:prstDash val="solid"/>
          <a:round/>
          <a:headEnd type="none" w="med" len="med"/>
          <a:tailEnd type="none" w="med" len="med"/>
        </a:ln>
        <a:effectLst/>
      </a:spPr>
      <a:body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VMware 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solidFill>
          <a:srgbClr val="0095D3"/>
        </a:solidFill>
        <a:ln w="19050" cap="flat" cmpd="sng" algn="ctr">
          <a:solidFill>
            <a:schemeClr val="tx1"/>
          </a:solidFill>
          <a:prstDash val="solid"/>
          <a:round/>
          <a:headEnd type="none" w="med" len="med"/>
          <a:tailEnd type="none" w="med" len="med"/>
        </a:ln>
        <a:effectLst/>
      </a:spPr>
      <a:body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_VMware 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solidFill>
          <a:srgbClr val="0095D3"/>
        </a:solidFill>
        <a:ln w="19050" cap="flat" cmpd="sng" algn="ctr">
          <a:solidFill>
            <a:schemeClr val="tx1"/>
          </a:solidFill>
          <a:prstDash val="solid"/>
          <a:round/>
          <a:headEnd type="none" w="med" len="med"/>
          <a:tailEnd type="none" w="med" len="med"/>
        </a:ln>
        <a:effectLst/>
      </a:spPr>
      <a:body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2_VMware 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solidFill>
          <a:srgbClr val="0095D3"/>
        </a:solidFill>
        <a:ln w="19050" cap="flat" cmpd="sng" algn="ctr">
          <a:solidFill>
            <a:schemeClr val="tx1"/>
          </a:solidFill>
          <a:prstDash val="solid"/>
          <a:round/>
          <a:headEnd type="none" w="med" len="med"/>
          <a:tailEnd type="none" w="med" len="med"/>
        </a:ln>
        <a:effectLst/>
      </a:spPr>
      <a:body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3_VMware 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solidFill>
          <a:srgbClr val="0095D3"/>
        </a:solidFill>
        <a:ln w="19050" cap="flat" cmpd="sng" algn="ctr">
          <a:solidFill>
            <a:schemeClr val="tx1"/>
          </a:solidFill>
          <a:prstDash val="solid"/>
          <a:round/>
          <a:headEnd type="none" w="med" len="med"/>
          <a:tailEnd type="none" w="med" len="med"/>
        </a:ln>
        <a:effectLst/>
      </a:spPr>
      <a:body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1_VMware Non-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4_VMware 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solidFill>
          <a:srgbClr val="0095D3"/>
        </a:solidFill>
        <a:ln w="19050" cap="flat" cmpd="sng" algn="ctr">
          <a:solidFill>
            <a:schemeClr val="tx1"/>
          </a:solidFill>
          <a:prstDash val="solid"/>
          <a:round/>
          <a:headEnd type="none" w="med" len="med"/>
          <a:tailEnd type="none" w="med" len="med"/>
        </a:ln>
        <a:effectLst/>
      </a:spPr>
      <a:body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VMware1">
  <a:themeElements>
    <a:clrScheme name="">
      <a:dk1>
        <a:srgbClr val="333333"/>
      </a:dk1>
      <a:lt1>
        <a:srgbClr val="FFFFFF"/>
      </a:lt1>
      <a:dk2>
        <a:srgbClr val="2C4471"/>
      </a:dk2>
      <a:lt2>
        <a:srgbClr val="333333"/>
      </a:lt2>
      <a:accent1>
        <a:srgbClr val="2C4471"/>
      </a:accent1>
      <a:accent2>
        <a:srgbClr val="246978"/>
      </a:accent2>
      <a:accent3>
        <a:srgbClr val="FFFFFF"/>
      </a:accent3>
      <a:accent4>
        <a:srgbClr val="2A2A2A"/>
      </a:accent4>
      <a:accent5>
        <a:srgbClr val="ACB0BB"/>
      </a:accent5>
      <a:accent6>
        <a:srgbClr val="205E6C"/>
      </a:accent6>
      <a:hlink>
        <a:srgbClr val="0095D3"/>
      </a:hlink>
      <a:folHlink>
        <a:srgbClr val="333333"/>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Mware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Mware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Mware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Mware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Mware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Mware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Mware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Mware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Mware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Mware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Mware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0BAB5AEB8595F4FBB11D1CC7F67A093" ma:contentTypeVersion="0" ma:contentTypeDescription="Create a new document." ma:contentTypeScope="" ma:versionID="3220430c184d6a581d8c2b59b1b6c5b4">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C0D86CBF-2D5D-4742-8AF4-B6CE41F7918E}">
  <ds:schemaRefs>
    <ds:schemaRef ds:uri="http://schemas.microsoft.com/sharepoint/v3/contenttype/forms"/>
  </ds:schemaRefs>
</ds:datastoreItem>
</file>

<file path=customXml/itemProps2.xml><?xml version="1.0" encoding="utf-8"?>
<ds:datastoreItem xmlns:ds="http://schemas.openxmlformats.org/officeDocument/2006/customXml" ds:itemID="{F518B549-1DBC-4C27-BCC2-9DDFB2FAE6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2DA2E2AA-35C8-4BA1-9D72-1F7550A50B09}">
  <ds:schemaRefs>
    <ds:schemaRef ds:uri="http://www.w3.org/XML/1998/namespace"/>
    <ds:schemaRef ds:uri="http://schemas.openxmlformats.org/package/2006/metadata/core-properties"/>
    <ds:schemaRef ds:uri="http://purl.org/dc/dcmitype/"/>
    <ds:schemaRef ds:uri="http://schemas.microsoft.com/office/2006/documentManagement/types"/>
    <ds:schemaRef ds:uri="http://purl.org/dc/elements/1.1/"/>
    <ds:schemaRef ds:uri="http://purl.org/dc/term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11848</TotalTime>
  <Words>1280</Words>
  <Application>Microsoft Office PowerPoint</Application>
  <PresentationFormat>On-screen Show (4:3)</PresentationFormat>
  <Paragraphs>147</Paragraphs>
  <Slides>11</Slides>
  <Notes>7</Notes>
  <HiddenSlides>0</HiddenSlides>
  <MMClips>0</MMClips>
  <ScaleCrop>false</ScaleCrop>
  <HeadingPairs>
    <vt:vector size="4" baseType="variant">
      <vt:variant>
        <vt:lpstr>Theme</vt:lpstr>
      </vt:variant>
      <vt:variant>
        <vt:i4>22</vt:i4>
      </vt:variant>
      <vt:variant>
        <vt:lpstr>Slide Titles</vt:lpstr>
      </vt:variant>
      <vt:variant>
        <vt:i4>11</vt:i4>
      </vt:variant>
    </vt:vector>
  </HeadingPairs>
  <TitlesOfParts>
    <vt:vector size="33" baseType="lpstr">
      <vt:lpstr>VMware</vt:lpstr>
      <vt:lpstr>VMware Non-Confidential</vt:lpstr>
      <vt:lpstr>1_VMware Non-Confidential</vt:lpstr>
      <vt:lpstr>2_VMware Non-Confidential</vt:lpstr>
      <vt:lpstr>3_VMware Non-Confidential</vt:lpstr>
      <vt:lpstr>4_VMware Non-Confidential</vt:lpstr>
      <vt:lpstr>5_VMware Non-Confidential</vt:lpstr>
      <vt:lpstr>6_VMware Non-Confidential</vt:lpstr>
      <vt:lpstr>7_VMware Non-Confidential</vt:lpstr>
      <vt:lpstr>8_VMware Non-Confidential</vt:lpstr>
      <vt:lpstr>9_VMware Non-Confidential</vt:lpstr>
      <vt:lpstr>10_VMware Non-Confidential</vt:lpstr>
      <vt:lpstr>SMB Product Markting Overview</vt:lpstr>
      <vt:lpstr>Vision_strategy_roadmap_2010.06.29</vt:lpstr>
      <vt:lpstr>Blank</vt:lpstr>
      <vt:lpstr>VMware Confidential</vt:lpstr>
      <vt:lpstr>1_VMware Confidential</vt:lpstr>
      <vt:lpstr>2_VMware Confidential</vt:lpstr>
      <vt:lpstr>3_VMware Confidential</vt:lpstr>
      <vt:lpstr>11_VMware Non-Confidential</vt:lpstr>
      <vt:lpstr>4_VMware Confidential</vt:lpstr>
      <vt:lpstr>VMware1</vt:lpstr>
      <vt:lpstr>Virtualisation Challenges</vt:lpstr>
      <vt:lpstr>Agenda</vt:lpstr>
      <vt:lpstr>VMware is the Customer Proven Market Leader</vt:lpstr>
      <vt:lpstr>Business and Market Pressures Weigh Heavy on Businesses</vt:lpstr>
      <vt:lpstr>New Technology, While Vital to SMB, Brings IT Challenges</vt:lpstr>
      <vt:lpstr>You business is what matters</vt:lpstr>
      <vt:lpstr>VMware vSphere Deployment Architecture</vt:lpstr>
      <vt:lpstr>PowerPoint Presentation</vt:lpstr>
      <vt:lpstr>The Challenges</vt:lpstr>
      <vt:lpstr>VMware and IBM: Joint Innovation  Partnering for more than 13 years – more than 20,000 joint Customers</vt:lpstr>
      <vt:lpstr>Thank You</vt:lpstr>
    </vt:vector>
  </TitlesOfParts>
  <Company>VMware,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VMware Logo and Product Boxshots</dc:title>
  <dc:creator>VMware, Inc.</dc:creator>
  <cp:lastModifiedBy>Hardev Sanghera</cp:lastModifiedBy>
  <cp:revision>207</cp:revision>
  <dcterms:created xsi:type="dcterms:W3CDTF">2010-04-09T20:29:30Z</dcterms:created>
  <dcterms:modified xsi:type="dcterms:W3CDTF">2012-07-02T17:53:18Z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0x01010090BAB5AEB8595F4FBB11D1CC7F67A093</vt:lpwstr>
  </property>
</Properties>
</file>