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handoutMasterIdLst>
    <p:handoutMasterId r:id="rId11"/>
  </p:handoutMasterIdLst>
  <p:sldIdLst>
    <p:sldId id="267" r:id="rId2"/>
    <p:sldId id="276" r:id="rId3"/>
    <p:sldId id="277" r:id="rId4"/>
    <p:sldId id="278" r:id="rId5"/>
    <p:sldId id="279" r:id="rId6"/>
    <p:sldId id="280" r:id="rId7"/>
    <p:sldId id="281" r:id="rId8"/>
    <p:sldId id="268" r:id="rId9"/>
  </p:sldIdLst>
  <p:sldSz cx="9144000" cy="6858000" type="screen4x3"/>
  <p:notesSz cx="6797675" cy="9926638"/>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47" autoAdjust="0"/>
    <p:restoredTop sz="91500" autoAdjust="0"/>
  </p:normalViewPr>
  <p:slideViewPr>
    <p:cSldViewPr snapToGrid="0">
      <p:cViewPr varScale="1">
        <p:scale>
          <a:sx n="68" d="100"/>
          <a:sy n="68" d="100"/>
        </p:scale>
        <p:origin x="-894" y="-198"/>
      </p:cViewPr>
      <p:guideLst>
        <p:guide orient="horz" pos="3983"/>
        <p:guide orient="horz" pos="799"/>
        <p:guide orient="horz" pos="482"/>
        <p:guide orient="horz" pos="2161"/>
        <p:guide pos="229"/>
        <p:guide pos="5534"/>
        <p:guide pos="2767"/>
        <p:guide pos="2993"/>
        <p:guide pos="2880"/>
        <p:guide pos="1395"/>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51" d="100"/>
          <a:sy n="51" d="100"/>
        </p:scale>
        <p:origin x="-1980" y="-108"/>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13829" y="0"/>
            <a:ext cx="5970017" cy="184666"/>
          </a:xfrm>
          <a:prstGeom prst="rect">
            <a:avLst/>
          </a:prstGeom>
        </p:spPr>
        <p:txBody>
          <a:bodyPr vert="horz" lIns="0" tIns="0" rIns="0" bIns="0" rtlCol="0">
            <a:spAutoFit/>
          </a:bodyPr>
          <a:lstStyle>
            <a:lvl1pPr algn="l">
              <a:defRPr sz="1200"/>
            </a:lvl1pPr>
          </a:lstStyle>
          <a:p>
            <a:endParaRPr lang="en-US" dirty="0">
              <a:solidFill>
                <a:schemeClr val="tx2"/>
              </a:solidFill>
            </a:endParaRPr>
          </a:p>
        </p:txBody>
      </p:sp>
      <p:sp>
        <p:nvSpPr>
          <p:cNvPr id="7" name="Footer Placeholder 3"/>
          <p:cNvSpPr>
            <a:spLocks noGrp="1"/>
          </p:cNvSpPr>
          <p:nvPr>
            <p:ph type="ftr" sz="quarter" idx="2"/>
          </p:nvPr>
        </p:nvSpPr>
        <p:spPr>
          <a:xfrm>
            <a:off x="878036" y="9726166"/>
            <a:ext cx="5636424" cy="184666"/>
          </a:xfrm>
          <a:prstGeom prst="rect">
            <a:avLst/>
          </a:prstGeom>
        </p:spPr>
        <p:txBody>
          <a:bodyPr vert="horz" lIns="0" tIns="0" rIns="0" bIns="0" rtlCol="0" anchor="b">
            <a:spAutoFit/>
          </a:bodyPr>
          <a:lstStyle>
            <a:lvl1pPr algn="l">
              <a:defRPr sz="1200"/>
            </a:lvl1pPr>
          </a:lstStyle>
          <a:p>
            <a:endParaRPr lang="en-US" dirty="0">
              <a:solidFill>
                <a:schemeClr val="tx2"/>
              </a:solidFill>
            </a:endParaRPr>
          </a:p>
        </p:txBody>
      </p:sp>
      <p:sp>
        <p:nvSpPr>
          <p:cNvPr id="8" name="Slide Number Placeholder 4"/>
          <p:cNvSpPr>
            <a:spLocks noGrp="1"/>
          </p:cNvSpPr>
          <p:nvPr>
            <p:ph type="sldNum" sz="quarter" idx="3"/>
          </p:nvPr>
        </p:nvSpPr>
        <p:spPr>
          <a:xfrm>
            <a:off x="413829" y="9726166"/>
            <a:ext cx="305248" cy="184666"/>
          </a:xfrm>
          <a:prstGeom prst="rect">
            <a:avLst/>
          </a:prstGeom>
        </p:spPr>
        <p:txBody>
          <a:bodyPr vert="horz" lIns="0" tIns="0" rIns="0" bIns="0" rtlCol="0" anchor="b">
            <a:spAutoFit/>
          </a:bodyPr>
          <a:lstStyle>
            <a:lvl1pPr algn="r">
              <a:defRPr sz="1200"/>
            </a:lvl1pPr>
          </a:lstStyle>
          <a:p>
            <a:pPr algn="l"/>
            <a:fld id="{BFD7D31E-B7A6-4842-BBF9-3F34BADCA650}" type="slidenum">
              <a:rPr lang="en-US" smtClean="0">
                <a:solidFill>
                  <a:schemeClr val="tx2"/>
                </a:solidFill>
              </a:rPr>
              <a:pPr algn="l"/>
              <a:t>‹#›</a:t>
            </a:fld>
            <a:endParaRPr lang="en-US" dirty="0">
              <a:solidFill>
                <a:schemeClr val="tx2"/>
              </a:solidFill>
            </a:endParaRPr>
          </a:p>
        </p:txBody>
      </p:sp>
    </p:spTree>
    <p:extLst>
      <p:ext uri="{BB962C8B-B14F-4D97-AF65-F5344CB8AC3E}">
        <p14:creationId xmlns="" xmlns:p14="http://schemas.microsoft.com/office/powerpoint/2010/main" val="1563374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7475" y="0"/>
            <a:ext cx="7032625" cy="5275263"/>
          </a:xfrm>
          <a:prstGeom prst="rect">
            <a:avLst/>
          </a:prstGeom>
          <a:noFill/>
          <a:ln w="12700">
            <a:solidFill>
              <a:prstClr val="black"/>
            </a:solidFill>
          </a:ln>
        </p:spPr>
        <p:txBody>
          <a:bodyPr vert="horz" lIns="91440" tIns="45720" rIns="91440" bIns="45720" rtlCol="0" anchor="ctr"/>
          <a:lstStyle/>
          <a:p>
            <a:endParaRPr lang="en-GB" dirty="0"/>
          </a:p>
        </p:txBody>
      </p:sp>
      <p:sp>
        <p:nvSpPr>
          <p:cNvPr id="9" name="Notes Placeholder 4"/>
          <p:cNvSpPr>
            <a:spLocks noGrp="1"/>
          </p:cNvSpPr>
          <p:nvPr>
            <p:ph type="body" sz="quarter" idx="3"/>
          </p:nvPr>
        </p:nvSpPr>
        <p:spPr>
          <a:xfrm>
            <a:off x="187338" y="5410017"/>
            <a:ext cx="6423000" cy="4194005"/>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Footer Placeholder 5"/>
          <p:cNvSpPr>
            <a:spLocks noGrp="1"/>
          </p:cNvSpPr>
          <p:nvPr>
            <p:ph type="ftr" sz="quarter" idx="4"/>
          </p:nvPr>
        </p:nvSpPr>
        <p:spPr>
          <a:xfrm>
            <a:off x="649944" y="9726166"/>
            <a:ext cx="4125824" cy="184666"/>
          </a:xfrm>
          <a:prstGeom prst="rect">
            <a:avLst/>
          </a:prstGeom>
        </p:spPr>
        <p:txBody>
          <a:bodyPr vert="horz" lIns="0" tIns="0" rIns="0" bIns="0" rtlCol="0" anchor="b">
            <a:spAutoFit/>
          </a:bodyPr>
          <a:lstStyle>
            <a:lvl1pPr algn="l">
              <a:defRPr sz="1200">
                <a:solidFill>
                  <a:schemeClr val="tx2"/>
                </a:solidFill>
                <a:latin typeface="+mn-lt"/>
              </a:defRPr>
            </a:lvl1pPr>
          </a:lstStyle>
          <a:p>
            <a:endParaRPr lang="en-GB" dirty="0"/>
          </a:p>
        </p:txBody>
      </p:sp>
      <p:sp>
        <p:nvSpPr>
          <p:cNvPr id="11" name="Slide Number Placeholder 6"/>
          <p:cNvSpPr>
            <a:spLocks noGrp="1"/>
          </p:cNvSpPr>
          <p:nvPr>
            <p:ph type="sldNum" sz="quarter" idx="5"/>
          </p:nvPr>
        </p:nvSpPr>
        <p:spPr>
          <a:xfrm>
            <a:off x="187338" y="9726166"/>
            <a:ext cx="405959" cy="184666"/>
          </a:xfrm>
          <a:prstGeom prst="rect">
            <a:avLst/>
          </a:prstGeom>
        </p:spPr>
        <p:txBody>
          <a:bodyPr vert="horz" lIns="0" tIns="0" rIns="0" bIns="0" rtlCol="0" anchor="b">
            <a:spAutoFit/>
          </a:bodyPr>
          <a:lstStyle>
            <a:lvl1pPr algn="l">
              <a:defRPr sz="1200">
                <a:solidFill>
                  <a:schemeClr val="tx2"/>
                </a:solidFill>
                <a:latin typeface="+mn-lt"/>
              </a:defRPr>
            </a:lvl1pPr>
          </a:lstStyle>
          <a:p>
            <a:fld id="{4A426251-0EF9-476B-92C8-BC4528CE61B1}" type="slidenum">
              <a:rPr lang="en-GB" smtClean="0"/>
              <a:pPr/>
              <a:t>‹#›</a:t>
            </a:fld>
            <a:endParaRPr lang="en-GB" dirty="0"/>
          </a:p>
        </p:txBody>
      </p:sp>
    </p:spTree>
    <p:extLst>
      <p:ext uri="{BB962C8B-B14F-4D97-AF65-F5344CB8AC3E}">
        <p14:creationId xmlns="" xmlns:p14="http://schemas.microsoft.com/office/powerpoint/2010/main" val="2883840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354013" indent="0" algn="l" defTabSz="914400" rtl="0" eaLnBrk="1" latinLnBrk="0" hangingPunct="1">
      <a:defRPr sz="1200" kern="1200">
        <a:solidFill>
          <a:schemeClr val="tx2"/>
        </a:solidFill>
        <a:latin typeface="+mn-lt"/>
        <a:ea typeface="+mn-ea"/>
        <a:cs typeface="+mn-cs"/>
      </a:defRPr>
    </a:lvl2pPr>
    <a:lvl3pPr marL="720725" indent="0" algn="l" defTabSz="914400" rtl="0" eaLnBrk="1" latinLnBrk="0" hangingPunct="1">
      <a:defRPr sz="1200" kern="1200">
        <a:solidFill>
          <a:schemeClr val="tx2"/>
        </a:solidFill>
        <a:latin typeface="+mn-lt"/>
        <a:ea typeface="+mn-ea"/>
        <a:cs typeface="+mn-cs"/>
      </a:defRPr>
    </a:lvl3pPr>
    <a:lvl4pPr marL="1074738" indent="0" algn="l" defTabSz="914400" rtl="0" eaLnBrk="1" latinLnBrk="0" hangingPunct="1">
      <a:defRPr sz="1200" kern="1200">
        <a:solidFill>
          <a:schemeClr val="tx2"/>
        </a:solidFill>
        <a:latin typeface="+mn-lt"/>
        <a:ea typeface="+mn-ea"/>
        <a:cs typeface="+mn-cs"/>
      </a:defRPr>
    </a:lvl4pPr>
    <a:lvl5pPr marL="1439863" indent="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quotationspage.com/quote/40991.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475" y="0"/>
            <a:ext cx="7032625" cy="52752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A426251-0EF9-476B-92C8-BC4528CE61B1}"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u="sng" kern="1200" dirty="0" smtClean="0">
                <a:solidFill>
                  <a:schemeClr val="tx2"/>
                </a:solidFill>
                <a:latin typeface="+mn-lt"/>
                <a:ea typeface="+mn-ea"/>
                <a:cs typeface="+mn-cs"/>
                <a:hlinkClick r:id="rId3" tooltip="Click for further information about this quotation"/>
              </a:rPr>
              <a:t>In a networked world, trust is the most important currency.</a:t>
            </a:r>
            <a:endParaRPr lang="en-GB" dirty="0" smtClean="0"/>
          </a:p>
          <a:p>
            <a:r>
              <a:rPr lang="en-GB" b="1" dirty="0" smtClean="0"/>
              <a:t>Eric Schmidt</a:t>
            </a:r>
            <a:r>
              <a:rPr lang="en-GB" dirty="0" smtClean="0"/>
              <a:t>, </a:t>
            </a:r>
            <a:r>
              <a:rPr lang="en-GB" i="1" dirty="0" smtClean="0"/>
              <a:t>University of Pennsylvania Commencement Address, 2009</a:t>
            </a:r>
            <a:endParaRPr lang="en-GB" dirty="0"/>
          </a:p>
        </p:txBody>
      </p:sp>
      <p:sp>
        <p:nvSpPr>
          <p:cNvPr id="4" name="Slide Number Placeholder 3"/>
          <p:cNvSpPr>
            <a:spLocks noGrp="1"/>
          </p:cNvSpPr>
          <p:nvPr>
            <p:ph type="sldNum" sz="quarter" idx="10"/>
          </p:nvPr>
        </p:nvSpPr>
        <p:spPr/>
        <p:txBody>
          <a:bodyPr/>
          <a:lstStyle/>
          <a:p>
            <a:fld id="{4A426251-0EF9-476B-92C8-BC4528CE61B1}" type="slidenum">
              <a:rPr lang="en-GB" smtClean="0"/>
              <a:pPr/>
              <a:t>4</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475" y="0"/>
            <a:ext cx="7032625" cy="52752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A426251-0EF9-476B-92C8-BC4528CE61B1}" type="slidenum">
              <a:rPr lang="en-GB" smtClean="0"/>
              <a:pPr/>
              <a:t>8</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58775" y="3064334"/>
            <a:ext cx="4392613" cy="366254"/>
          </a:xfrm>
        </p:spPr>
        <p:txBody>
          <a:bodyPr wrap="square" lIns="0" tIns="0" rIns="0" bIns="0" anchor="b" anchorCtr="0">
            <a:spAutoFit/>
          </a:bodyPr>
          <a:lstStyle>
            <a:lvl1pPr algn="l">
              <a:lnSpc>
                <a:spcPct val="85000"/>
              </a:lnSpc>
              <a:defRPr sz="2800" b="0" baseline="0">
                <a:solidFill>
                  <a:schemeClr val="tx2"/>
                </a:solidFill>
                <a:latin typeface="+mj-lt"/>
                <a:cs typeface="Times New Roman" pitchFamily="18" charset="0"/>
              </a:defRPr>
            </a:lvl1pPr>
          </a:lstStyle>
          <a:p>
            <a:r>
              <a:rPr lang="en-US" noProof="0" smtClean="0"/>
              <a:t>Click to edit Master title style</a:t>
            </a:r>
            <a:endParaRPr lang="en-US" noProof="0" dirty="0"/>
          </a:p>
        </p:txBody>
      </p:sp>
      <p:sp>
        <p:nvSpPr>
          <p:cNvPr id="10" name="Subtitle"/>
          <p:cNvSpPr>
            <a:spLocks noGrp="1"/>
          </p:cNvSpPr>
          <p:nvPr>
            <p:ph type="body" sz="quarter" idx="10" hasCustomPrompt="1"/>
          </p:nvPr>
        </p:nvSpPr>
        <p:spPr>
          <a:xfrm>
            <a:off x="358775" y="3429000"/>
            <a:ext cx="4392613" cy="366254"/>
          </a:xfrm>
        </p:spPr>
        <p:txBody>
          <a:bodyPr wrap="square">
            <a:spAutoFit/>
          </a:bodyPr>
          <a:lstStyle>
            <a:lvl1pPr>
              <a:lnSpc>
                <a:spcPct val="85000"/>
              </a:lnSpc>
              <a:spcBef>
                <a:spcPts val="0"/>
              </a:spcBef>
              <a:defRPr sz="2800">
                <a:solidFill>
                  <a:schemeClr val="accent2"/>
                </a:solidFill>
                <a:latin typeface="Times New Roman" pitchFamily="18" charset="0"/>
                <a:cs typeface="Times New Roman" pitchFamily="18" charset="0"/>
              </a:defRPr>
            </a:lvl1pPr>
          </a:lstStyle>
          <a:p>
            <a:pPr lvl="0"/>
            <a:r>
              <a:rPr lang="en-US" dirty="0" smtClean="0"/>
              <a:t>Click to add subtitle</a:t>
            </a:r>
          </a:p>
        </p:txBody>
      </p:sp>
      <p:sp>
        <p:nvSpPr>
          <p:cNvPr id="11" name="Subtitle 2"/>
          <p:cNvSpPr>
            <a:spLocks noGrp="1"/>
          </p:cNvSpPr>
          <p:nvPr>
            <p:ph type="subTitle" idx="1" hasCustomPrompt="1"/>
          </p:nvPr>
        </p:nvSpPr>
        <p:spPr>
          <a:xfrm>
            <a:off x="360000" y="6020725"/>
            <a:ext cx="4391388" cy="288000"/>
          </a:xfrm>
        </p:spPr>
        <p:txBody>
          <a:bodyPr wrap="square" lIns="0" tIns="0" rIns="0" bIns="0" anchor="b" anchorCtr="0">
            <a:spAutoFit/>
          </a:bodyPr>
          <a:lstStyle>
            <a:lvl1pPr marL="0" indent="0" algn="l">
              <a:buNone/>
              <a:defRPr sz="18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add text</a:t>
            </a:r>
            <a:endParaRPr lang="en-US" noProof="0" dirty="0"/>
          </a:p>
        </p:txBody>
      </p:sp>
      <p:pic>
        <p:nvPicPr>
          <p:cNvPr id="8" name="Picture 7" descr="DEL_PRI_RGB.jpg"/>
          <p:cNvPicPr>
            <a:picLocks noChangeAspect="1"/>
          </p:cNvPicPr>
          <p:nvPr userDrawn="1"/>
        </p:nvPicPr>
        <p:blipFill>
          <a:blip r:embed="rId2" cstate="print"/>
          <a:stretch>
            <a:fillRect/>
          </a:stretch>
        </p:blipFill>
        <p:spPr>
          <a:xfrm>
            <a:off x="26194" y="82282"/>
            <a:ext cx="2522372" cy="99989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with 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
        <p:nvSpPr>
          <p:cNvPr id="7" name="Subtitle0"/>
          <p:cNvSpPr>
            <a:spLocks noGrp="1"/>
          </p:cNvSpPr>
          <p:nvPr>
            <p:ph type="body" idx="13" hasCustomPrompt="1"/>
          </p:nvPr>
        </p:nvSpPr>
        <p:spPr>
          <a:xfrm>
            <a:off x="358775" y="765175"/>
            <a:ext cx="8424000" cy="307777"/>
          </a:xfrm>
        </p:spPr>
        <p:txBody>
          <a:bodyPr vert="horz" lIns="0" tIns="0" rIns="0" bIns="0" rtlCol="0" anchor="t" anchorCtr="0">
            <a:spAutoFit/>
          </a:bodyPr>
          <a:lstStyle>
            <a:lvl1pPr marL="0" indent="0" algn="l" defTabSz="914400" rtl="0" eaLnBrk="1" latinLnBrk="0" hangingPunct="1">
              <a:spcBef>
                <a:spcPct val="0"/>
              </a:spcBef>
              <a:buNone/>
              <a:defRPr lang="en-US" sz="2000" b="0" kern="1200" dirty="0" smtClean="0">
                <a:solidFill>
                  <a:schemeClr val="tx2"/>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add subtitle</a:t>
            </a:r>
          </a:p>
        </p:txBody>
      </p:sp>
      <p:sp>
        <p:nvSpPr>
          <p:cNvPr id="36" name="Content Placeholder 2"/>
          <p:cNvSpPr>
            <a:spLocks noGrp="1"/>
          </p:cNvSpPr>
          <p:nvPr>
            <p:ph idx="14"/>
          </p:nvPr>
        </p:nvSpPr>
        <p:spPr>
          <a:xfrm>
            <a:off x="361225" y="1268413"/>
            <a:ext cx="8424000" cy="5040311"/>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3"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6"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column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
        <p:nvSpPr>
          <p:cNvPr id="36" name="Content Placeholder 2"/>
          <p:cNvSpPr>
            <a:spLocks noGrp="1"/>
          </p:cNvSpPr>
          <p:nvPr>
            <p:ph idx="14"/>
          </p:nvPr>
        </p:nvSpPr>
        <p:spPr>
          <a:xfrm>
            <a:off x="361225" y="1268413"/>
            <a:ext cx="8424000" cy="5040311"/>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3"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5"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with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360000" y="395843"/>
            <a:ext cx="8424000" cy="369332"/>
          </a:xfrm>
        </p:spPr>
        <p:txBody>
          <a:bodyPr>
            <a:spAutoFit/>
          </a:bodyPr>
          <a:lstStyle>
            <a:lvl1pPr>
              <a:defRPr>
                <a:solidFill>
                  <a:schemeClr val="tx2"/>
                </a:solidFill>
              </a:defRPr>
            </a:lvl1pPr>
          </a:lstStyle>
          <a:p>
            <a:r>
              <a:rPr lang="en-US" noProof="0" smtClean="0"/>
              <a:t>Click to edit Master title style</a:t>
            </a:r>
            <a:endParaRPr lang="en-US" noProof="0" dirty="0"/>
          </a:p>
        </p:txBody>
      </p:sp>
      <p:sp>
        <p:nvSpPr>
          <p:cNvPr id="15" name="Subtitle1"/>
          <p:cNvSpPr>
            <a:spLocks noGrp="1"/>
          </p:cNvSpPr>
          <p:nvPr>
            <p:ph type="body" idx="13" hasCustomPrompt="1"/>
          </p:nvPr>
        </p:nvSpPr>
        <p:spPr>
          <a:xfrm>
            <a:off x="358775" y="765175"/>
            <a:ext cx="8424000" cy="307777"/>
          </a:xfrm>
        </p:spPr>
        <p:txBody>
          <a:bodyPr vert="horz" lIns="0" tIns="0" rIns="0" bIns="0" rtlCol="0" anchor="t" anchorCtr="0">
            <a:spAutoFit/>
          </a:bodyPr>
          <a:lstStyle>
            <a:lvl1pPr marL="0" indent="0" algn="l" defTabSz="914400" rtl="0" eaLnBrk="1" latinLnBrk="0" hangingPunct="1">
              <a:spcBef>
                <a:spcPct val="0"/>
              </a:spcBef>
              <a:buNone/>
              <a:defRPr lang="en-US" sz="2000" b="0" kern="1200" dirty="0" smtClean="0">
                <a:solidFill>
                  <a:schemeClr val="tx2"/>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add subtitle</a:t>
            </a:r>
          </a:p>
        </p:txBody>
      </p:sp>
      <p:sp>
        <p:nvSpPr>
          <p:cNvPr id="38" name="Content Placeholder 2"/>
          <p:cNvSpPr>
            <a:spLocks noGrp="1"/>
          </p:cNvSpPr>
          <p:nvPr>
            <p:ph idx="1"/>
          </p:nvPr>
        </p:nvSpPr>
        <p:spPr>
          <a:xfrm>
            <a:off x="358775" y="1268413"/>
            <a:ext cx="4033838" cy="5040312"/>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9" name="Content Placeholder 2"/>
          <p:cNvSpPr>
            <a:spLocks noGrp="1"/>
          </p:cNvSpPr>
          <p:nvPr>
            <p:ph idx="14"/>
          </p:nvPr>
        </p:nvSpPr>
        <p:spPr>
          <a:xfrm>
            <a:off x="4751387" y="1268413"/>
            <a:ext cx="4033838" cy="5040312"/>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3"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7"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lumn with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360000" y="395843"/>
            <a:ext cx="8424000" cy="369332"/>
          </a:xfrm>
        </p:spPr>
        <p:txBody>
          <a:bodyPr>
            <a:spAutoFit/>
          </a:bodyPr>
          <a:lstStyle>
            <a:lvl1pPr>
              <a:defRPr>
                <a:solidFill>
                  <a:schemeClr val="tx2"/>
                </a:solidFill>
              </a:defRPr>
            </a:lvl1pPr>
          </a:lstStyle>
          <a:p>
            <a:r>
              <a:rPr lang="en-US" noProof="0" smtClean="0"/>
              <a:t>Click to edit Master title style</a:t>
            </a:r>
            <a:endParaRPr lang="en-US" noProof="0" dirty="0"/>
          </a:p>
        </p:txBody>
      </p:sp>
      <p:sp>
        <p:nvSpPr>
          <p:cNvPr id="16" name="Subtitle2"/>
          <p:cNvSpPr>
            <a:spLocks noGrp="1"/>
          </p:cNvSpPr>
          <p:nvPr>
            <p:ph type="body" idx="14" hasCustomPrompt="1"/>
          </p:nvPr>
        </p:nvSpPr>
        <p:spPr>
          <a:xfrm>
            <a:off x="358775" y="765175"/>
            <a:ext cx="8424000" cy="307777"/>
          </a:xfrm>
        </p:spPr>
        <p:txBody>
          <a:bodyPr vert="horz" lIns="0" tIns="0" rIns="0" bIns="0" rtlCol="0" anchor="t" anchorCtr="0">
            <a:spAutoFit/>
          </a:bodyPr>
          <a:lstStyle>
            <a:lvl1pPr marL="0" indent="0" algn="l" defTabSz="914400" rtl="0" eaLnBrk="1" latinLnBrk="0" hangingPunct="1">
              <a:spcBef>
                <a:spcPct val="0"/>
              </a:spcBef>
              <a:buNone/>
              <a:defRPr lang="en-US" sz="2000" b="0" kern="1200" dirty="0" smtClean="0">
                <a:solidFill>
                  <a:schemeClr val="tx2"/>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add subtitle</a:t>
            </a:r>
          </a:p>
        </p:txBody>
      </p:sp>
      <p:sp>
        <p:nvSpPr>
          <p:cNvPr id="38" name="Content Placeholder 2"/>
          <p:cNvSpPr>
            <a:spLocks noGrp="1"/>
          </p:cNvSpPr>
          <p:nvPr>
            <p:ph idx="15"/>
          </p:nvPr>
        </p:nvSpPr>
        <p:spPr>
          <a:xfrm>
            <a:off x="358775" y="1268413"/>
            <a:ext cx="2689200" cy="5040312"/>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9" name="Content Placeholder 2"/>
          <p:cNvSpPr>
            <a:spLocks noGrp="1"/>
          </p:cNvSpPr>
          <p:nvPr>
            <p:ph idx="16"/>
          </p:nvPr>
        </p:nvSpPr>
        <p:spPr>
          <a:xfrm>
            <a:off x="3227400" y="1268413"/>
            <a:ext cx="2689200" cy="5040312"/>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0" name="Content Placeholder 2"/>
          <p:cNvSpPr>
            <a:spLocks noGrp="1"/>
          </p:cNvSpPr>
          <p:nvPr>
            <p:ph idx="17"/>
          </p:nvPr>
        </p:nvSpPr>
        <p:spPr>
          <a:xfrm>
            <a:off x="6096025" y="1268413"/>
            <a:ext cx="2689200" cy="5040312"/>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8"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graph">
    <p:spTree>
      <p:nvGrpSpPr>
        <p:cNvPr id="1" name=""/>
        <p:cNvGrpSpPr/>
        <p:nvPr/>
      </p:nvGrpSpPr>
      <p:grpSpPr>
        <a:xfrm>
          <a:off x="0" y="0"/>
          <a:ext cx="0" cy="0"/>
          <a:chOff x="0" y="0"/>
          <a:chExt cx="0" cy="0"/>
        </a:xfrm>
      </p:grpSpPr>
      <p:sp>
        <p:nvSpPr>
          <p:cNvPr id="9" name="Title 1"/>
          <p:cNvSpPr>
            <a:spLocks noGrp="1"/>
          </p:cNvSpPr>
          <p:nvPr>
            <p:ph type="title"/>
          </p:nvPr>
        </p:nvSpPr>
        <p:spPr>
          <a:xfrm>
            <a:off x="360000" y="395843"/>
            <a:ext cx="8424000" cy="369332"/>
          </a:xfrm>
        </p:spPr>
        <p:txBody>
          <a:bodyPr>
            <a:spAutoFit/>
          </a:bodyPr>
          <a:lstStyle>
            <a:lvl1pPr>
              <a:defRPr>
                <a:solidFill>
                  <a:schemeClr val="tx2"/>
                </a:solidFill>
              </a:defRPr>
            </a:lvl1pPr>
          </a:lstStyle>
          <a:p>
            <a:r>
              <a:rPr lang="en-US" noProof="0" smtClean="0"/>
              <a:t>Click to edit Master title style</a:t>
            </a:r>
            <a:endParaRPr lang="en-US" noProof="0" dirty="0"/>
          </a:p>
        </p:txBody>
      </p:sp>
      <p:sp>
        <p:nvSpPr>
          <p:cNvPr id="10" name="Subtitle3"/>
          <p:cNvSpPr>
            <a:spLocks noGrp="1"/>
          </p:cNvSpPr>
          <p:nvPr>
            <p:ph type="body" idx="14" hasCustomPrompt="1"/>
          </p:nvPr>
        </p:nvSpPr>
        <p:spPr>
          <a:xfrm>
            <a:off x="358775" y="765175"/>
            <a:ext cx="8424000" cy="307777"/>
          </a:xfrm>
        </p:spPr>
        <p:txBody>
          <a:bodyPr vert="horz" lIns="0" tIns="0" rIns="0" bIns="0" rtlCol="0" anchor="t" anchorCtr="0">
            <a:spAutoFit/>
          </a:bodyPr>
          <a:lstStyle>
            <a:lvl1pPr marL="0" indent="0" algn="l" defTabSz="914400" rtl="0" eaLnBrk="1" latinLnBrk="0" hangingPunct="1">
              <a:spcBef>
                <a:spcPct val="0"/>
              </a:spcBef>
              <a:buNone/>
              <a:defRPr lang="en-US" sz="2000" b="0" kern="1200" dirty="0" smtClean="0">
                <a:solidFill>
                  <a:schemeClr val="tx2"/>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add subtitle</a:t>
            </a:r>
          </a:p>
        </p:txBody>
      </p:sp>
      <p:sp>
        <p:nvSpPr>
          <p:cNvPr id="30" name="Text Placeholder 11"/>
          <p:cNvSpPr>
            <a:spLocks noGrp="1"/>
          </p:cNvSpPr>
          <p:nvPr>
            <p:ph type="body" sz="quarter" idx="17"/>
          </p:nvPr>
        </p:nvSpPr>
        <p:spPr bwMode="gray">
          <a:xfrm>
            <a:off x="358775" y="1268413"/>
            <a:ext cx="8426450" cy="276999"/>
          </a:xfrm>
          <a:prstGeom prst="rect">
            <a:avLst/>
          </a:prstGeom>
        </p:spPr>
        <p:txBody>
          <a:bodyPr wrap="square">
            <a:spAutoFit/>
          </a:bodyPr>
          <a:lstStyle>
            <a:lvl1pPr>
              <a:defRPr sz="1800" b="1">
                <a:latin typeface="+mn-lt"/>
              </a:defRPr>
            </a:lvl1pPr>
          </a:lstStyle>
          <a:p>
            <a:pPr lvl="0"/>
            <a:r>
              <a:rPr lang="en-US" smtClean="0"/>
              <a:t>Click to edit Master text styles</a:t>
            </a:r>
          </a:p>
        </p:txBody>
      </p:sp>
      <p:sp>
        <p:nvSpPr>
          <p:cNvPr id="32" name="Content Placeholder 2"/>
          <p:cNvSpPr>
            <a:spLocks noGrp="1"/>
          </p:cNvSpPr>
          <p:nvPr>
            <p:ph idx="19"/>
          </p:nvPr>
        </p:nvSpPr>
        <p:spPr>
          <a:xfrm>
            <a:off x="358775" y="1714489"/>
            <a:ext cx="8426450" cy="4416473"/>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5" name="Text Placeholder 13"/>
          <p:cNvSpPr>
            <a:spLocks noGrp="1"/>
          </p:cNvSpPr>
          <p:nvPr>
            <p:ph type="body" sz="quarter" idx="20"/>
          </p:nvPr>
        </p:nvSpPr>
        <p:spPr bwMode="gray">
          <a:xfrm>
            <a:off x="358775" y="6185613"/>
            <a:ext cx="4033838" cy="123112"/>
          </a:xfrm>
          <a:prstGeom prst="rect">
            <a:avLst/>
          </a:prstGeom>
          <a:noFill/>
          <a:ln w="12700" algn="ctr">
            <a:noFill/>
            <a:miter lim="800000"/>
            <a:headEnd/>
            <a:tailEnd/>
          </a:ln>
        </p:spPr>
        <p:txBody>
          <a:bodyPr wrap="square" lIns="0" tIns="0" rIns="0" bIns="0" anchor="b">
            <a:spAutoFit/>
          </a:bodyPr>
          <a:lstStyle>
            <a:lvl1pPr algn="l" rtl="0" fontAlgn="base">
              <a:lnSpc>
                <a:spcPct val="100000"/>
              </a:lnSpc>
              <a:spcBef>
                <a:spcPct val="0"/>
              </a:spcBef>
              <a:spcAft>
                <a:spcPct val="0"/>
              </a:spcAft>
              <a:defRPr lang="en-US" sz="800" b="0" kern="1200" smtClean="0">
                <a:solidFill>
                  <a:schemeClr val="tx2"/>
                </a:solidFill>
                <a:latin typeface="Arial" pitchFamily="34" charset="0"/>
                <a:ea typeface="+mn-ea"/>
                <a:cs typeface="Arial" pitchFamily="34" charset="0"/>
              </a:defRPr>
            </a:lvl1pPr>
            <a:lvl2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2pPr>
            <a:lvl3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3pPr>
            <a:lvl4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4pPr>
            <a:lvl5pPr algn="l" rtl="0" fontAlgn="base">
              <a:spcBef>
                <a:spcPct val="0"/>
              </a:spcBef>
              <a:spcAft>
                <a:spcPct val="0"/>
              </a:spcAft>
              <a:defRPr lang="en-US" sz="800" b="0" kern="1200" dirty="0">
                <a:solidFill>
                  <a:schemeClr val="tx1"/>
                </a:solidFill>
                <a:latin typeface="Arial" pitchFamily="34" charset="0"/>
                <a:ea typeface="+mn-ea"/>
                <a:cs typeface="Arial" pitchFamily="34" charset="0"/>
              </a:defRPr>
            </a:lvl5pPr>
          </a:lstStyle>
          <a:p>
            <a:pPr lvl="0"/>
            <a:r>
              <a:rPr lang="en-US" smtClean="0"/>
              <a:t>Click to edit Master text styles</a:t>
            </a:r>
          </a:p>
        </p:txBody>
      </p:sp>
      <p:sp>
        <p:nvSpPr>
          <p:cNvPr id="39"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8"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graphs">
    <p:spTree>
      <p:nvGrpSpPr>
        <p:cNvPr id="1" name=""/>
        <p:cNvGrpSpPr/>
        <p:nvPr/>
      </p:nvGrpSpPr>
      <p:grpSpPr>
        <a:xfrm>
          <a:off x="0" y="0"/>
          <a:ext cx="0" cy="0"/>
          <a:chOff x="0" y="0"/>
          <a:chExt cx="0" cy="0"/>
        </a:xfrm>
      </p:grpSpPr>
      <p:sp>
        <p:nvSpPr>
          <p:cNvPr id="9" name="Title 1"/>
          <p:cNvSpPr>
            <a:spLocks noGrp="1"/>
          </p:cNvSpPr>
          <p:nvPr>
            <p:ph type="title"/>
          </p:nvPr>
        </p:nvSpPr>
        <p:spPr>
          <a:xfrm>
            <a:off x="360000" y="395843"/>
            <a:ext cx="8424000" cy="369332"/>
          </a:xfrm>
        </p:spPr>
        <p:txBody>
          <a:bodyPr>
            <a:spAutoFit/>
          </a:bodyPr>
          <a:lstStyle>
            <a:lvl1pPr>
              <a:defRPr>
                <a:solidFill>
                  <a:schemeClr val="tx2"/>
                </a:solidFill>
              </a:defRPr>
            </a:lvl1pPr>
          </a:lstStyle>
          <a:p>
            <a:r>
              <a:rPr lang="en-US" noProof="0" smtClean="0"/>
              <a:t>Click to edit Master title style</a:t>
            </a:r>
            <a:endParaRPr lang="en-US" noProof="0" dirty="0"/>
          </a:p>
        </p:txBody>
      </p:sp>
      <p:sp>
        <p:nvSpPr>
          <p:cNvPr id="10" name="Subtitle4"/>
          <p:cNvSpPr>
            <a:spLocks noGrp="1"/>
          </p:cNvSpPr>
          <p:nvPr>
            <p:ph type="body" idx="14" hasCustomPrompt="1"/>
          </p:nvPr>
        </p:nvSpPr>
        <p:spPr>
          <a:xfrm>
            <a:off x="358775" y="765175"/>
            <a:ext cx="8424000" cy="307777"/>
          </a:xfrm>
        </p:spPr>
        <p:txBody>
          <a:bodyPr vert="horz" lIns="0" tIns="0" rIns="0" bIns="0" rtlCol="0" anchor="t" anchorCtr="0">
            <a:spAutoFit/>
          </a:bodyPr>
          <a:lstStyle>
            <a:lvl1pPr marL="0" indent="0" algn="l" defTabSz="914400" rtl="0" eaLnBrk="1" latinLnBrk="0" hangingPunct="1">
              <a:spcBef>
                <a:spcPct val="0"/>
              </a:spcBef>
              <a:buNone/>
              <a:defRPr lang="en-US" sz="2000" b="0" kern="1200" dirty="0" smtClean="0">
                <a:solidFill>
                  <a:schemeClr val="tx2"/>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add subtitle</a:t>
            </a:r>
          </a:p>
        </p:txBody>
      </p:sp>
      <p:sp>
        <p:nvSpPr>
          <p:cNvPr id="30" name="Text Placeholder 11"/>
          <p:cNvSpPr>
            <a:spLocks noGrp="1"/>
          </p:cNvSpPr>
          <p:nvPr>
            <p:ph type="body" sz="quarter" idx="17"/>
          </p:nvPr>
        </p:nvSpPr>
        <p:spPr bwMode="gray">
          <a:xfrm>
            <a:off x="358775" y="1268413"/>
            <a:ext cx="4033838" cy="276999"/>
          </a:xfrm>
          <a:prstGeom prst="rect">
            <a:avLst/>
          </a:prstGeom>
        </p:spPr>
        <p:txBody>
          <a:bodyPr wrap="square">
            <a:spAutoFit/>
          </a:bodyPr>
          <a:lstStyle>
            <a:lvl1pPr>
              <a:defRPr sz="1800" b="1">
                <a:latin typeface="+mn-lt"/>
              </a:defRPr>
            </a:lvl1pPr>
          </a:lstStyle>
          <a:p>
            <a:pPr lvl="0"/>
            <a:r>
              <a:rPr lang="en-US" dirty="0" smtClean="0"/>
              <a:t>Click to edit Master text styles</a:t>
            </a:r>
          </a:p>
        </p:txBody>
      </p:sp>
      <p:sp>
        <p:nvSpPr>
          <p:cNvPr id="32" name="Content Placeholder 2"/>
          <p:cNvSpPr>
            <a:spLocks noGrp="1"/>
          </p:cNvSpPr>
          <p:nvPr>
            <p:ph idx="19"/>
          </p:nvPr>
        </p:nvSpPr>
        <p:spPr>
          <a:xfrm>
            <a:off x="358775" y="1714489"/>
            <a:ext cx="4033838" cy="4416473"/>
          </a:xfrm>
        </p:spPr>
        <p:txBody>
          <a:bodyPr/>
          <a:lstStyle>
            <a:lvl1pPr>
              <a:spcBef>
                <a:spcPts val="1000"/>
              </a:spcBef>
              <a:defRPr/>
            </a:lvl1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5" name="Text Placeholder 13"/>
          <p:cNvSpPr>
            <a:spLocks noGrp="1"/>
          </p:cNvSpPr>
          <p:nvPr>
            <p:ph type="body" sz="quarter" idx="20"/>
          </p:nvPr>
        </p:nvSpPr>
        <p:spPr bwMode="gray">
          <a:xfrm>
            <a:off x="358775" y="6185613"/>
            <a:ext cx="4033838" cy="123112"/>
          </a:xfrm>
          <a:prstGeom prst="rect">
            <a:avLst/>
          </a:prstGeom>
          <a:noFill/>
          <a:ln w="12700" algn="ctr">
            <a:noFill/>
            <a:miter lim="800000"/>
            <a:headEnd/>
            <a:tailEnd/>
          </a:ln>
        </p:spPr>
        <p:txBody>
          <a:bodyPr wrap="square" lIns="0" tIns="0" rIns="0" bIns="0" anchor="b">
            <a:spAutoFit/>
          </a:bodyPr>
          <a:lstStyle>
            <a:lvl1pPr algn="l" rtl="0" fontAlgn="base">
              <a:lnSpc>
                <a:spcPct val="100000"/>
              </a:lnSpc>
              <a:spcBef>
                <a:spcPct val="0"/>
              </a:spcBef>
              <a:spcAft>
                <a:spcPct val="0"/>
              </a:spcAft>
              <a:defRPr lang="en-US" sz="800" b="0" kern="1200" smtClean="0">
                <a:solidFill>
                  <a:schemeClr val="tx2"/>
                </a:solidFill>
                <a:latin typeface="Arial" pitchFamily="34" charset="0"/>
                <a:ea typeface="+mn-ea"/>
                <a:cs typeface="Arial" pitchFamily="34" charset="0"/>
              </a:defRPr>
            </a:lvl1pPr>
            <a:lvl2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2pPr>
            <a:lvl3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3pPr>
            <a:lvl4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4pPr>
            <a:lvl5pPr algn="l" rtl="0" fontAlgn="base">
              <a:spcBef>
                <a:spcPct val="0"/>
              </a:spcBef>
              <a:spcAft>
                <a:spcPct val="0"/>
              </a:spcAft>
              <a:defRPr lang="en-US" sz="800" b="0" kern="1200" dirty="0">
                <a:solidFill>
                  <a:schemeClr val="tx1"/>
                </a:solidFill>
                <a:latin typeface="Arial" pitchFamily="34" charset="0"/>
                <a:ea typeface="+mn-ea"/>
                <a:cs typeface="Arial" pitchFamily="34" charset="0"/>
              </a:defRPr>
            </a:lvl5pPr>
          </a:lstStyle>
          <a:p>
            <a:pPr lvl="0"/>
            <a:r>
              <a:rPr lang="en-US" smtClean="0"/>
              <a:t>Click to edit Master text styles</a:t>
            </a:r>
          </a:p>
        </p:txBody>
      </p:sp>
      <p:sp>
        <p:nvSpPr>
          <p:cNvPr id="29" name="Text Placeholder 11"/>
          <p:cNvSpPr>
            <a:spLocks noGrp="1"/>
          </p:cNvSpPr>
          <p:nvPr>
            <p:ph type="body" sz="quarter" idx="21"/>
          </p:nvPr>
        </p:nvSpPr>
        <p:spPr bwMode="gray">
          <a:xfrm>
            <a:off x="4751389" y="1268413"/>
            <a:ext cx="4033836" cy="276999"/>
          </a:xfrm>
          <a:prstGeom prst="rect">
            <a:avLst/>
          </a:prstGeom>
        </p:spPr>
        <p:txBody>
          <a:bodyPr wrap="square">
            <a:spAutoFit/>
          </a:bodyPr>
          <a:lstStyle>
            <a:lvl1pPr>
              <a:defRPr sz="1800" b="1">
                <a:latin typeface="+mn-lt"/>
              </a:defRPr>
            </a:lvl1pPr>
          </a:lstStyle>
          <a:p>
            <a:pPr lvl="0"/>
            <a:r>
              <a:rPr lang="en-US" smtClean="0"/>
              <a:t>Click to edit Master text styles</a:t>
            </a:r>
          </a:p>
        </p:txBody>
      </p:sp>
      <p:sp>
        <p:nvSpPr>
          <p:cNvPr id="33" name="Content Placeholder 2"/>
          <p:cNvSpPr>
            <a:spLocks noGrp="1"/>
          </p:cNvSpPr>
          <p:nvPr>
            <p:ph idx="22"/>
          </p:nvPr>
        </p:nvSpPr>
        <p:spPr>
          <a:xfrm>
            <a:off x="4751387" y="1714489"/>
            <a:ext cx="4033838" cy="4416473"/>
          </a:xfrm>
        </p:spPr>
        <p:txBody>
          <a:bodyPr/>
          <a:lstStyle>
            <a:lvl1pPr>
              <a:spcBef>
                <a:spcPts val="1000"/>
              </a:spcBef>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1" name="Text Placeholder 13"/>
          <p:cNvSpPr>
            <a:spLocks noGrp="1"/>
          </p:cNvSpPr>
          <p:nvPr>
            <p:ph type="body" sz="quarter" idx="23"/>
          </p:nvPr>
        </p:nvSpPr>
        <p:spPr bwMode="gray">
          <a:xfrm>
            <a:off x="4751388" y="6185614"/>
            <a:ext cx="4033837" cy="123111"/>
          </a:xfrm>
          <a:prstGeom prst="rect">
            <a:avLst/>
          </a:prstGeom>
          <a:noFill/>
          <a:ln w="12700" algn="ctr">
            <a:noFill/>
            <a:miter lim="800000"/>
            <a:headEnd/>
            <a:tailEnd/>
          </a:ln>
        </p:spPr>
        <p:txBody>
          <a:bodyPr wrap="square" lIns="0" tIns="0" rIns="0" bIns="0" anchor="b">
            <a:spAutoFit/>
          </a:bodyPr>
          <a:lstStyle>
            <a:lvl1pPr algn="l" rtl="0" fontAlgn="base">
              <a:lnSpc>
                <a:spcPct val="100000"/>
              </a:lnSpc>
              <a:spcBef>
                <a:spcPct val="0"/>
              </a:spcBef>
              <a:spcAft>
                <a:spcPct val="0"/>
              </a:spcAft>
              <a:defRPr lang="en-US" sz="800" b="0" kern="1200" smtClean="0">
                <a:solidFill>
                  <a:srgbClr val="002776"/>
                </a:solidFill>
                <a:latin typeface="Arial" pitchFamily="34" charset="0"/>
                <a:ea typeface="+mn-ea"/>
                <a:cs typeface="Arial" pitchFamily="34" charset="0"/>
              </a:defRPr>
            </a:lvl1pPr>
            <a:lvl2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2pPr>
            <a:lvl3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3pPr>
            <a:lvl4pPr algn="l" rtl="0" fontAlgn="base">
              <a:spcBef>
                <a:spcPct val="0"/>
              </a:spcBef>
              <a:spcAft>
                <a:spcPct val="0"/>
              </a:spcAft>
              <a:defRPr lang="en-US" sz="800" b="0" kern="1200" smtClean="0">
                <a:solidFill>
                  <a:schemeClr val="tx1"/>
                </a:solidFill>
                <a:latin typeface="Arial" pitchFamily="34" charset="0"/>
                <a:ea typeface="+mn-ea"/>
                <a:cs typeface="Arial" pitchFamily="34" charset="0"/>
              </a:defRPr>
            </a:lvl4pPr>
            <a:lvl5pPr algn="l" rtl="0" fontAlgn="base">
              <a:spcBef>
                <a:spcPct val="0"/>
              </a:spcBef>
              <a:spcAft>
                <a:spcPct val="0"/>
              </a:spcAft>
              <a:defRPr lang="en-US" sz="800" b="0" kern="1200" dirty="0">
                <a:solidFill>
                  <a:schemeClr val="tx1"/>
                </a:solidFill>
                <a:latin typeface="Arial" pitchFamily="34" charset="0"/>
                <a:ea typeface="+mn-ea"/>
                <a:cs typeface="Arial" pitchFamily="34" charset="0"/>
              </a:defRPr>
            </a:lvl5pPr>
          </a:lstStyle>
          <a:p>
            <a:pPr lvl="0"/>
            <a:r>
              <a:rPr lang="en-US" dirty="0" smtClean="0"/>
              <a:t>Click to edit Master text styles</a:t>
            </a:r>
          </a:p>
        </p:txBody>
      </p:sp>
      <p:sp>
        <p:nvSpPr>
          <p:cNvPr id="45"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11"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
        <p:nvSpPr>
          <p:cNvPr id="34" name="Subtitle5"/>
          <p:cNvSpPr>
            <a:spLocks noGrp="1"/>
          </p:cNvSpPr>
          <p:nvPr>
            <p:ph type="body" idx="17" hasCustomPrompt="1"/>
          </p:nvPr>
        </p:nvSpPr>
        <p:spPr>
          <a:xfrm>
            <a:off x="358775" y="765175"/>
            <a:ext cx="8424000" cy="307777"/>
          </a:xfrm>
        </p:spPr>
        <p:txBody>
          <a:bodyPr vert="horz" lIns="0" tIns="0" rIns="0" bIns="0" rtlCol="0" anchor="t" anchorCtr="0">
            <a:spAutoFit/>
          </a:bodyPr>
          <a:lstStyle>
            <a:lvl1pPr marL="0" indent="0" algn="l" defTabSz="914400" rtl="0" eaLnBrk="1" latinLnBrk="0" hangingPunct="1">
              <a:spcBef>
                <a:spcPct val="0"/>
              </a:spcBef>
              <a:buNone/>
              <a:defRPr lang="en-US" sz="2000" b="0" kern="1200" dirty="0" smtClean="0">
                <a:solidFill>
                  <a:schemeClr val="tx2"/>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add subtitle</a:t>
            </a:r>
          </a:p>
        </p:txBody>
      </p:sp>
      <p:sp>
        <p:nvSpPr>
          <p:cNvPr id="41"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5"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ndon 2012 - Horse Guard Parade">
    <p:spTree>
      <p:nvGrpSpPr>
        <p:cNvPr id="1" name=""/>
        <p:cNvGrpSpPr/>
        <p:nvPr/>
      </p:nvGrpSpPr>
      <p:grpSpPr>
        <a:xfrm>
          <a:off x="0" y="0"/>
          <a:ext cx="0" cy="0"/>
          <a:chOff x="0" y="0"/>
          <a:chExt cx="0" cy="0"/>
        </a:xfrm>
      </p:grpSpPr>
      <p:pic>
        <p:nvPicPr>
          <p:cNvPr id="2" name="Picture 6" descr="10118A Posters Cov-1.jpg"/>
          <p:cNvPicPr>
            <a:picLocks noChangeAspect="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5364163" y="0"/>
            <a:ext cx="3779837"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77838" y="2784475"/>
            <a:ext cx="4489450" cy="1422400"/>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The final grain of sand is poured into the Beach Volleyball Court on Horse Guards Parade.  </a:t>
            </a:r>
            <a:br>
              <a:rPr lang="en-GB" dirty="0">
                <a:solidFill>
                  <a:srgbClr val="00A1DE"/>
                </a:solidFill>
                <a:latin typeface="Times New Roman"/>
                <a:cs typeface="Arial" charset="0"/>
              </a:rPr>
            </a:br>
            <a:r>
              <a:rPr lang="en-GB" dirty="0">
                <a:solidFill>
                  <a:srgbClr val="00A1DE"/>
                </a:solidFill>
                <a:latin typeface="Times New Roman"/>
                <a:cs typeface="Arial" charset="0"/>
              </a:rPr>
              <a:t>An </a:t>
            </a:r>
            <a:r>
              <a:rPr lang="en-GB" dirty="0" smtClean="0">
                <a:solidFill>
                  <a:srgbClr val="00A1DE"/>
                </a:solidFill>
                <a:latin typeface="Times New Roman"/>
                <a:cs typeface="Arial" charset="0"/>
              </a:rPr>
              <a:t>unforgettable London </a:t>
            </a:r>
            <a:r>
              <a:rPr lang="en-GB" dirty="0">
                <a:solidFill>
                  <a:srgbClr val="00A1DE"/>
                </a:solidFill>
                <a:latin typeface="Times New Roman"/>
                <a:cs typeface="Arial" charset="0"/>
              </a:rPr>
              <a:t>2012 venue, project managed from start to finish by Drivers Jonas Deloitte.</a:t>
            </a:r>
          </a:p>
        </p:txBody>
      </p:sp>
      <p:cxnSp>
        <p:nvCxnSpPr>
          <p:cNvPr id="4" name="Straight Connector 3"/>
          <p:cNvCxnSpPr/>
          <p:nvPr userDrawn="1"/>
        </p:nvCxnSpPr>
        <p:spPr>
          <a:xfrm>
            <a:off x="477838" y="2689225"/>
            <a:ext cx="4818062" cy="127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77838" y="4340225"/>
            <a:ext cx="2811462" cy="168275"/>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69672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ndon 2012 - Sarah Storey">
    <p:spTree>
      <p:nvGrpSpPr>
        <p:cNvPr id="1" name=""/>
        <p:cNvGrpSpPr/>
        <p:nvPr/>
      </p:nvGrpSpPr>
      <p:grpSpPr>
        <a:xfrm>
          <a:off x="0" y="0"/>
          <a:ext cx="0" cy="0"/>
          <a:chOff x="0" y="0"/>
          <a:chExt cx="0" cy="0"/>
        </a:xfrm>
      </p:grpSpPr>
      <p:pic>
        <p:nvPicPr>
          <p:cNvPr id="2" name="Picture 3" descr="10118A Posters Cov-2.jpg"/>
          <p:cNvPicPr>
            <a:picLocks noChangeAspect="1"/>
          </p:cNvPicPr>
          <p:nvPr userDrawn="1"/>
        </p:nvPicPr>
        <p:blipFill>
          <a:blip r:embed="rId2" cstate="print">
            <a:extLst>
              <a:ext uri="{28A0092B-C50C-407E-A947-70E740481C1C}">
                <a14:useLocalDpi xmlns="" xmlns:a14="http://schemas.microsoft.com/office/drawing/2010/main" val="0"/>
              </a:ext>
            </a:extLst>
          </a:blip>
          <a:srcRect l="41493"/>
          <a:stretch>
            <a:fillRect/>
          </a:stretch>
        </p:blipFill>
        <p:spPr bwMode="auto">
          <a:xfrm>
            <a:off x="3794125" y="0"/>
            <a:ext cx="534987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63550" y="2811463"/>
            <a:ext cx="3125788" cy="2216150"/>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Three Minutes, 19.757 seconds. Track Cycling World Cup gold for Sarah Storey, Deloitte’s London 2012 Ambassador, and one step closer to making history as the first GB athlete to compete in both the Olympic and Paralympic Games.</a:t>
            </a:r>
          </a:p>
        </p:txBody>
      </p:sp>
      <p:cxnSp>
        <p:nvCxnSpPr>
          <p:cNvPr id="4" name="Straight Connector 3"/>
          <p:cNvCxnSpPr/>
          <p:nvPr userDrawn="1"/>
        </p:nvCxnSpPr>
        <p:spPr>
          <a:xfrm flipV="1">
            <a:off x="454025" y="2689225"/>
            <a:ext cx="3176588" cy="317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77838" y="5240338"/>
            <a:ext cx="2811462" cy="169862"/>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2"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35119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ndon 2012 - Sam Scowen">
    <p:spTree>
      <p:nvGrpSpPr>
        <p:cNvPr id="1" name=""/>
        <p:cNvGrpSpPr/>
        <p:nvPr/>
      </p:nvGrpSpPr>
      <p:grpSpPr>
        <a:xfrm>
          <a:off x="0" y="0"/>
          <a:ext cx="0" cy="0"/>
          <a:chOff x="0" y="0"/>
          <a:chExt cx="0" cy="0"/>
        </a:xfrm>
      </p:grpSpPr>
      <p:pic>
        <p:nvPicPr>
          <p:cNvPr id="2" name="Picture 3" descr="10118A Posters Cov-3.jpg"/>
          <p:cNvPicPr>
            <a:picLocks noChangeAspect="1"/>
          </p:cNvPicPr>
          <p:nvPr userDrawn="1"/>
        </p:nvPicPr>
        <p:blipFill>
          <a:blip r:embed="rId2" cstate="print">
            <a:extLst>
              <a:ext uri="{28A0092B-C50C-407E-A947-70E740481C1C}">
                <a14:useLocalDpi xmlns="" xmlns:a14="http://schemas.microsoft.com/office/drawing/2010/main" val="0"/>
              </a:ext>
            </a:extLst>
          </a:blip>
          <a:srcRect l="40598"/>
          <a:stretch>
            <a:fillRect/>
          </a:stretch>
        </p:blipFill>
        <p:spPr bwMode="auto">
          <a:xfrm>
            <a:off x="3711575" y="0"/>
            <a:ext cx="543242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36563" y="2728913"/>
            <a:ext cx="3167062" cy="1662112"/>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Sam Scowen wins Munich World Cup gold, less than two years after taking up adaptive rowing. She found a club and discovered her talent through Deloitte Parasport.</a:t>
            </a:r>
          </a:p>
        </p:txBody>
      </p:sp>
      <p:cxnSp>
        <p:nvCxnSpPr>
          <p:cNvPr id="4" name="Straight Connector 3"/>
          <p:cNvCxnSpPr/>
          <p:nvPr userDrawn="1"/>
        </p:nvCxnSpPr>
        <p:spPr>
          <a:xfrm flipV="1">
            <a:off x="450850" y="2606675"/>
            <a:ext cx="32210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63550" y="4489450"/>
            <a:ext cx="2811463" cy="169863"/>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5425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ndon 2012 procurement">
    <p:spTree>
      <p:nvGrpSpPr>
        <p:cNvPr id="1" name=""/>
        <p:cNvGrpSpPr/>
        <p:nvPr/>
      </p:nvGrpSpPr>
      <p:grpSpPr>
        <a:xfrm>
          <a:off x="0" y="0"/>
          <a:ext cx="0" cy="0"/>
          <a:chOff x="0" y="0"/>
          <a:chExt cx="0" cy="0"/>
        </a:xfrm>
      </p:grpSpPr>
      <p:pic>
        <p:nvPicPr>
          <p:cNvPr id="2" name="Picture 3" descr="10118A Posters Cov-4.jpg"/>
          <p:cNvPicPr>
            <a:picLocks noChangeAspect="1"/>
          </p:cNvPicPr>
          <p:nvPr userDrawn="1"/>
        </p:nvPicPr>
        <p:blipFill>
          <a:blip r:embed="rId2" cstate="print">
            <a:extLst>
              <a:ext uri="{28A0092B-C50C-407E-A947-70E740481C1C}">
                <a14:useLocalDpi xmlns="" xmlns:a14="http://schemas.microsoft.com/office/drawing/2010/main" val="0"/>
              </a:ext>
            </a:extLst>
          </a:blip>
          <a:srcRect l="59552"/>
          <a:stretch>
            <a:fillRect/>
          </a:stretch>
        </p:blipFill>
        <p:spPr bwMode="auto">
          <a:xfrm>
            <a:off x="5445125" y="0"/>
            <a:ext cx="369887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50850" y="2797175"/>
            <a:ext cx="4981575" cy="1385888"/>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The first shuttlecock is to start  the London 2012 Olympic Badminton </a:t>
            </a:r>
            <a:r>
              <a:rPr lang="en-GB" dirty="0" smtClean="0">
                <a:solidFill>
                  <a:srgbClr val="00A1DE"/>
                </a:solidFill>
                <a:latin typeface="Times New Roman"/>
                <a:cs typeface="Arial" charset="0"/>
              </a:rPr>
              <a:t>tournament. It </a:t>
            </a:r>
            <a:r>
              <a:rPr lang="en-GB" dirty="0">
                <a:solidFill>
                  <a:srgbClr val="00A1DE"/>
                </a:solidFill>
                <a:latin typeface="Times New Roman"/>
                <a:cs typeface="Arial" charset="0"/>
              </a:rPr>
              <a:t>is just one of over one million pieces of sport equipment secured by the LOCOG procurement team; to which 12 Deloitte people have been integral. </a:t>
            </a:r>
          </a:p>
        </p:txBody>
      </p:sp>
      <p:cxnSp>
        <p:nvCxnSpPr>
          <p:cNvPr id="4" name="Straight Connector 3"/>
          <p:cNvCxnSpPr/>
          <p:nvPr userDrawn="1"/>
        </p:nvCxnSpPr>
        <p:spPr>
          <a:xfrm>
            <a:off x="450850" y="2689225"/>
            <a:ext cx="4857750" cy="2698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63550" y="4340225"/>
            <a:ext cx="2811463" cy="168275"/>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49029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ndon 2012 - Alex Byars">
    <p:spTree>
      <p:nvGrpSpPr>
        <p:cNvPr id="1" name=""/>
        <p:cNvGrpSpPr/>
        <p:nvPr/>
      </p:nvGrpSpPr>
      <p:grpSpPr>
        <a:xfrm>
          <a:off x="0" y="0"/>
          <a:ext cx="0" cy="0"/>
          <a:chOff x="0" y="0"/>
          <a:chExt cx="0" cy="0"/>
        </a:xfrm>
      </p:grpSpPr>
      <p:pic>
        <p:nvPicPr>
          <p:cNvPr id="2" name="Picture 3" descr="10118A Posters Cov-6.jpg"/>
          <p:cNvPicPr>
            <a:picLocks noChangeAspect="1"/>
          </p:cNvPicPr>
          <p:nvPr userDrawn="1"/>
        </p:nvPicPr>
        <p:blipFill>
          <a:blip r:embed="rId2" cstate="print">
            <a:extLst>
              <a:ext uri="{28A0092B-C50C-407E-A947-70E740481C1C}">
                <a14:useLocalDpi xmlns="" xmlns:a14="http://schemas.microsoft.com/office/drawing/2010/main" val="0"/>
              </a:ext>
            </a:extLst>
          </a:blip>
          <a:srcRect l="41194"/>
          <a:stretch>
            <a:fillRect/>
          </a:stretch>
        </p:blipFill>
        <p:spPr bwMode="auto">
          <a:xfrm>
            <a:off x="3767138" y="0"/>
            <a:ext cx="537686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63550" y="2674938"/>
            <a:ext cx="3125788" cy="2216150"/>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Alex Byars, a Deloitte volunteer working for ParalympicsGB during the London 2012 Paralympic Games, welcomes another Deloitte funded TASS athlete back to the Athletes Village after the biggest moment of their sporting career.</a:t>
            </a:r>
          </a:p>
        </p:txBody>
      </p:sp>
      <p:cxnSp>
        <p:nvCxnSpPr>
          <p:cNvPr id="4" name="Straight Connector 3"/>
          <p:cNvCxnSpPr/>
          <p:nvPr userDrawn="1"/>
        </p:nvCxnSpPr>
        <p:spPr>
          <a:xfrm flipV="1">
            <a:off x="460375" y="2565400"/>
            <a:ext cx="3182938"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77838" y="4954588"/>
            <a:ext cx="2811462" cy="168275"/>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301521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ndon 2012 - Liz Goulding">
    <p:spTree>
      <p:nvGrpSpPr>
        <p:cNvPr id="1" name=""/>
        <p:cNvGrpSpPr/>
        <p:nvPr/>
      </p:nvGrpSpPr>
      <p:grpSpPr>
        <a:xfrm>
          <a:off x="0" y="0"/>
          <a:ext cx="0" cy="0"/>
          <a:chOff x="0" y="0"/>
          <a:chExt cx="0" cy="0"/>
        </a:xfrm>
      </p:grpSpPr>
      <p:pic>
        <p:nvPicPr>
          <p:cNvPr id="2" name="Picture 3" descr="10118A Posters Cov-7.jpg"/>
          <p:cNvPicPr>
            <a:picLocks noChangeAspect="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3957638" y="0"/>
            <a:ext cx="518636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77838" y="2511425"/>
            <a:ext cx="3233737" cy="3046413"/>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15 March 2011.The first person applies for London 2012 tickets online at www.tickets.london2012.com. The London 2012 website will see 500 millions visits during Games times, and it’s a website Deloitte’s Liz Goulding will never forget. AS Senior New Media Producer, she’s been an integral part of its journey from  the start.</a:t>
            </a:r>
          </a:p>
        </p:txBody>
      </p:sp>
      <p:cxnSp>
        <p:nvCxnSpPr>
          <p:cNvPr id="4" name="Straight Connector 3"/>
          <p:cNvCxnSpPr/>
          <p:nvPr userDrawn="1"/>
        </p:nvCxnSpPr>
        <p:spPr>
          <a:xfrm>
            <a:off x="477838" y="2428875"/>
            <a:ext cx="326231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77838" y="5581650"/>
            <a:ext cx="2811462" cy="169863"/>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385130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ndon 2012 - Neil Wood">
    <p:spTree>
      <p:nvGrpSpPr>
        <p:cNvPr id="1" name=""/>
        <p:cNvGrpSpPr/>
        <p:nvPr/>
      </p:nvGrpSpPr>
      <p:grpSpPr>
        <a:xfrm>
          <a:off x="0" y="0"/>
          <a:ext cx="0" cy="0"/>
          <a:chOff x="0" y="0"/>
          <a:chExt cx="0" cy="0"/>
        </a:xfrm>
      </p:grpSpPr>
      <p:pic>
        <p:nvPicPr>
          <p:cNvPr id="2" name="Picture 3" descr="10118A Posters Cov-8.jpg"/>
          <p:cNvPicPr>
            <a:picLocks noChangeAspect="1"/>
          </p:cNvPicPr>
          <p:nvPr userDrawn="1"/>
        </p:nvPicPr>
        <p:blipFill>
          <a:blip r:embed="rId2" cstate="print">
            <a:extLst>
              <a:ext uri="{28A0092B-C50C-407E-A947-70E740481C1C}">
                <a14:useLocalDpi xmlns="" xmlns:a14="http://schemas.microsoft.com/office/drawing/2010/main" val="0"/>
              </a:ext>
            </a:extLst>
          </a:blip>
          <a:srcRect l="41045"/>
          <a:stretch>
            <a:fillRect/>
          </a:stretch>
        </p:blipFill>
        <p:spPr bwMode="auto">
          <a:xfrm>
            <a:off x="3752850" y="0"/>
            <a:ext cx="539115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77838" y="2716213"/>
            <a:ext cx="3125787" cy="2216150"/>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12.49 BST on 6 July 2005. IOC President Jacques Rogge announces that the 2012 Olympic and Paralympic Games will be in London. As Finance Director of the bid company, Deloitte partner Neil Wood was in Singapore to witness history being made.</a:t>
            </a:r>
          </a:p>
        </p:txBody>
      </p:sp>
      <p:cxnSp>
        <p:nvCxnSpPr>
          <p:cNvPr id="4" name="Straight Connector 3"/>
          <p:cNvCxnSpPr/>
          <p:nvPr userDrawn="1"/>
        </p:nvCxnSpPr>
        <p:spPr>
          <a:xfrm>
            <a:off x="477838" y="2592388"/>
            <a:ext cx="31527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63550" y="4995863"/>
            <a:ext cx="2811463" cy="168275"/>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11075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ndon 2012 - Greenwich Park">
    <p:spTree>
      <p:nvGrpSpPr>
        <p:cNvPr id="1" name=""/>
        <p:cNvGrpSpPr/>
        <p:nvPr/>
      </p:nvGrpSpPr>
      <p:grpSpPr>
        <a:xfrm>
          <a:off x="0" y="0"/>
          <a:ext cx="0" cy="0"/>
          <a:chOff x="0" y="0"/>
          <a:chExt cx="0" cy="0"/>
        </a:xfrm>
      </p:grpSpPr>
      <p:pic>
        <p:nvPicPr>
          <p:cNvPr id="2" name="Picture 3" descr="10118A Posters Cov-9.jpg"/>
          <p:cNvPicPr>
            <a:picLocks noChangeAspect="1"/>
          </p:cNvPicPr>
          <p:nvPr userDrawn="1"/>
        </p:nvPicPr>
        <p:blipFill>
          <a:blip r:embed="rId2" cstate="print">
            <a:extLst>
              <a:ext uri="{28A0092B-C50C-407E-A947-70E740481C1C}">
                <a14:useLocalDpi xmlns="" xmlns:a14="http://schemas.microsoft.com/office/drawing/2010/main" val="0"/>
              </a:ext>
            </a:extLst>
          </a:blip>
          <a:srcRect l="41045"/>
          <a:stretch>
            <a:fillRect/>
          </a:stretch>
        </p:blipFill>
        <p:spPr bwMode="auto">
          <a:xfrm>
            <a:off x="3752850" y="0"/>
            <a:ext cx="539115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77838" y="2716213"/>
            <a:ext cx="3125787" cy="1662112"/>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Greenwich Park. A horse leaps over the Meridian Line. 23,000 spectators enjoy the spectacle in a venue constructed in just over three months, project managed by Drivers Jonas Deloitte.</a:t>
            </a:r>
          </a:p>
        </p:txBody>
      </p:sp>
      <p:cxnSp>
        <p:nvCxnSpPr>
          <p:cNvPr id="4" name="Straight Connector 3"/>
          <p:cNvCxnSpPr/>
          <p:nvPr userDrawn="1"/>
        </p:nvCxnSpPr>
        <p:spPr>
          <a:xfrm>
            <a:off x="477838" y="2620963"/>
            <a:ext cx="31527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77838" y="4489450"/>
            <a:ext cx="2811462" cy="169863"/>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072090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ndon 2012 Opening Ceremony">
    <p:spTree>
      <p:nvGrpSpPr>
        <p:cNvPr id="1" name=""/>
        <p:cNvGrpSpPr/>
        <p:nvPr/>
      </p:nvGrpSpPr>
      <p:grpSpPr>
        <a:xfrm>
          <a:off x="0" y="0"/>
          <a:ext cx="0" cy="0"/>
          <a:chOff x="0" y="0"/>
          <a:chExt cx="0" cy="0"/>
        </a:xfrm>
      </p:grpSpPr>
      <p:pic>
        <p:nvPicPr>
          <p:cNvPr id="2" name="Picture 3" descr="10118A Posters Cov-10.jpg"/>
          <p:cNvPicPr>
            <a:picLocks noChangeAspect="1"/>
          </p:cNvPicPr>
          <p:nvPr userDrawn="1"/>
        </p:nvPicPr>
        <p:blipFill>
          <a:blip r:embed="rId2" cstate="print">
            <a:extLst>
              <a:ext uri="{28A0092B-C50C-407E-A947-70E740481C1C}">
                <a14:useLocalDpi xmlns="" xmlns:a14="http://schemas.microsoft.com/office/drawing/2010/main" val="0"/>
              </a:ext>
            </a:extLst>
          </a:blip>
          <a:srcRect l="41493"/>
          <a:stretch>
            <a:fillRect/>
          </a:stretch>
        </p:blipFill>
        <p:spPr bwMode="auto">
          <a:xfrm>
            <a:off x="3794125" y="0"/>
            <a:ext cx="534987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userDrawn="1"/>
        </p:nvSpPr>
        <p:spPr>
          <a:xfrm>
            <a:off x="463550" y="2770188"/>
            <a:ext cx="3208338" cy="3048000"/>
          </a:xfrm>
          <a:prstGeom prst="rect">
            <a:avLst/>
          </a:prstGeom>
          <a:solidFill>
            <a:schemeClr val="bg1"/>
          </a:solidFill>
        </p:spPr>
        <p:txBody>
          <a:bodyPr lIns="0" tIns="0" rIns="0" bIns="0">
            <a:spAutoFit/>
          </a:bodyPr>
          <a:lstStyle/>
          <a:p>
            <a:pPr fontAlgn="base">
              <a:spcBef>
                <a:spcPct val="0"/>
              </a:spcBef>
              <a:spcAft>
                <a:spcPts val="300"/>
              </a:spcAft>
              <a:defRPr/>
            </a:pPr>
            <a:r>
              <a:rPr lang="en-GB" dirty="0">
                <a:solidFill>
                  <a:srgbClr val="00A1DE"/>
                </a:solidFill>
                <a:latin typeface="Times New Roman"/>
                <a:cs typeface="Arial" charset="0"/>
              </a:rPr>
              <a:t>The Opening Ceremony starts with the Organising Committee at its peak of 200,000 people – ready to deliver the greatest show on Earth. Having started with Just Seb Coe and a handful of personnel in 2005, it will be wound down to nothing by March 2013, with Deloitte’s human capital expertise drawn on throughout.</a:t>
            </a:r>
          </a:p>
        </p:txBody>
      </p:sp>
      <p:cxnSp>
        <p:nvCxnSpPr>
          <p:cNvPr id="4" name="Straight Connector 3"/>
          <p:cNvCxnSpPr/>
          <p:nvPr userDrawn="1"/>
        </p:nvCxnSpPr>
        <p:spPr>
          <a:xfrm>
            <a:off x="477838" y="2647950"/>
            <a:ext cx="31527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77838" y="5786438"/>
            <a:ext cx="2811462" cy="169862"/>
          </a:xfrm>
          <a:prstGeom prst="rect">
            <a:avLst/>
          </a:prstGeom>
          <a:noFill/>
        </p:spPr>
        <p:txBody>
          <a:bodyPr lIns="0" tIns="0" rIns="0" bIns="0">
            <a:spAutoFit/>
          </a:bodyPr>
          <a:lstStyle/>
          <a:p>
            <a:pPr fontAlgn="base">
              <a:spcBef>
                <a:spcPct val="0"/>
              </a:spcBef>
              <a:spcAft>
                <a:spcPts val="300"/>
              </a:spcAft>
              <a:defRPr/>
            </a:pPr>
            <a:r>
              <a:rPr lang="en-GB" sz="1100" b="1" dirty="0">
                <a:solidFill>
                  <a:srgbClr val="92D400"/>
                </a:solidFill>
                <a:cs typeface="Arial" charset="0"/>
              </a:rPr>
              <a:t>Deloitte. Supporting moments that matter</a:t>
            </a:r>
          </a:p>
        </p:txBody>
      </p:sp>
      <p:pic>
        <p:nvPicPr>
          <p:cNvPr id="6" name="Picture 3" descr="10118A Posters Cov-2.jpg"/>
          <p:cNvPicPr>
            <a:picLocks noChangeAspect="1"/>
          </p:cNvPicPr>
          <p:nvPr userDrawn="1"/>
        </p:nvPicPr>
        <p:blipFill>
          <a:blip r:embed="rId3" cstate="print">
            <a:extLst>
              <a:ext uri="{28A0092B-C50C-407E-A947-70E740481C1C}">
                <a14:useLocalDpi xmlns="" xmlns:a14="http://schemas.microsoft.com/office/drawing/2010/main" val="0"/>
              </a:ext>
            </a:extLst>
          </a:blip>
          <a:srcRect l="2" r="73308" b="81725"/>
          <a:stretch>
            <a:fillRect/>
          </a:stretch>
        </p:blipFill>
        <p:spPr bwMode="auto">
          <a:xfrm>
            <a:off x="1588" y="1588"/>
            <a:ext cx="2441575"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951799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white">
    <p:spTree>
      <p:nvGrpSpPr>
        <p:cNvPr id="1" name=""/>
        <p:cNvGrpSpPr/>
        <p:nvPr/>
      </p:nvGrpSpPr>
      <p:grpSpPr>
        <a:xfrm>
          <a:off x="0" y="0"/>
          <a:ext cx="0" cy="0"/>
          <a:chOff x="0" y="0"/>
          <a:chExt cx="0" cy="0"/>
        </a:xfrm>
      </p:grpSpPr>
      <p:sp>
        <p:nvSpPr>
          <p:cNvPr id="12" name="Rectangle 11"/>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bg1"/>
                </a:solidFill>
              </a:defRPr>
            </a:lvl1pPr>
          </a:lstStyle>
          <a:p>
            <a:fld id="{313880FF-B11A-4FA9-B5CC-7226C1B8517C}" type="slidenum">
              <a:rPr lang="en-US" smtClean="0"/>
              <a:pPr/>
              <a:t>‹#›</a:t>
            </a:fld>
            <a:endParaRPr lang="en-US" dirty="0"/>
          </a:p>
        </p:txBody>
      </p:sp>
      <p:sp>
        <p:nvSpPr>
          <p:cNvPr id="2"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tx2"/>
                </a:solidFill>
                <a:latin typeface="+mj-lt"/>
                <a:cs typeface="Times New Roman" pitchFamily="18" charset="0"/>
              </a:defRPr>
            </a:lvl1pPr>
          </a:lstStyle>
          <a:p>
            <a:r>
              <a:rPr lang="en-US" noProof="0" dirty="0" smtClean="0"/>
              <a:t>Click to edit Master title style</a:t>
            </a:r>
            <a:endParaRPr lang="en-US" noProof="0"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 mid blue">
    <p:spTree>
      <p:nvGrpSpPr>
        <p:cNvPr id="1" name=""/>
        <p:cNvGrpSpPr/>
        <p:nvPr/>
      </p:nvGrpSpPr>
      <p:grpSpPr>
        <a:xfrm>
          <a:off x="0" y="0"/>
          <a:ext cx="0" cy="0"/>
          <a:chOff x="0" y="0"/>
          <a:chExt cx="0" cy="0"/>
        </a:xfrm>
      </p:grpSpPr>
      <p:sp>
        <p:nvSpPr>
          <p:cNvPr id="12" name="Rectangle 11"/>
          <p:cNvSpPr/>
          <p:nvPr userDrawn="1"/>
        </p:nvSpPr>
        <p:spPr>
          <a:xfrm>
            <a:off x="0" y="0"/>
            <a:ext cx="9144000" cy="6858000"/>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00A1DE"/>
                </a:solidFill>
              </a:defRPr>
            </a:lvl1pPr>
          </a:lstStyle>
          <a:p>
            <a:fld id="{313880FF-B11A-4FA9-B5CC-7226C1B8517C}" type="slidenum">
              <a:rPr lang="en-US" smtClean="0"/>
              <a:pPr/>
              <a:t>‹#›</a:t>
            </a:fld>
            <a:endParaRPr lang="en-US" dirty="0"/>
          </a:p>
        </p:txBody>
      </p:sp>
      <p:sp>
        <p:nvSpPr>
          <p:cNvPr id="2"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bg1"/>
                </a:solidFill>
                <a:latin typeface="+mj-lt"/>
                <a:cs typeface="Times New Roman" pitchFamily="18" charset="0"/>
              </a:defRPr>
            </a:lvl1pPr>
          </a:lstStyle>
          <a:p>
            <a:r>
              <a:rPr lang="en-US" noProof="0" smtClean="0"/>
              <a:t>Click to edit Master title style</a:t>
            </a:r>
            <a:endParaRPr lang="en-US" noProof="0"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 Deloitte Green">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rgbClr val="92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92D400"/>
                </a:solidFill>
              </a:defRPr>
            </a:lvl1pPr>
          </a:lstStyle>
          <a:p>
            <a:fld id="{313880FF-B11A-4FA9-B5CC-7226C1B8517C}" type="slidenum">
              <a:rPr lang="en-US" smtClean="0"/>
              <a:pPr/>
              <a:t>‹#›</a:t>
            </a:fld>
            <a:endParaRPr lang="en-US" dirty="0"/>
          </a:p>
        </p:txBody>
      </p:sp>
      <p:sp>
        <p:nvSpPr>
          <p:cNvPr id="12"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bg1"/>
                </a:solidFill>
                <a:latin typeface="+mj-lt"/>
                <a:cs typeface="Times New Roman" pitchFamily="18" charset="0"/>
              </a:defRPr>
            </a:lvl1pPr>
          </a:lstStyle>
          <a:p>
            <a:r>
              <a:rPr lang="en-US" noProof="0" smtClean="0"/>
              <a:t>Click to edit Master title style</a:t>
            </a:r>
            <a:endParaRPr lang="en-US" noProof="0"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 light blue">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rgbClr val="72C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72C7E7"/>
                </a:solidFill>
              </a:defRPr>
            </a:lvl1pPr>
          </a:lstStyle>
          <a:p>
            <a:fld id="{313880FF-B11A-4FA9-B5CC-7226C1B8517C}" type="slidenum">
              <a:rPr lang="en-US" smtClean="0"/>
              <a:pPr/>
              <a:t>‹#›</a:t>
            </a:fld>
            <a:endParaRPr lang="en-US" dirty="0"/>
          </a:p>
        </p:txBody>
      </p:sp>
      <p:sp>
        <p:nvSpPr>
          <p:cNvPr id="12"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bg1"/>
                </a:solidFill>
                <a:latin typeface="+mj-lt"/>
                <a:cs typeface="Times New Roman" pitchFamily="18" charset="0"/>
              </a:defRPr>
            </a:lvl1pPr>
          </a:lstStyle>
          <a:p>
            <a:r>
              <a:rPr lang="en-US" noProof="0" smtClean="0"/>
              <a:t>Click to edit Master title style</a:t>
            </a:r>
            <a:endParaRPr lang="en-US" noProof="0"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dark green">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rgbClr val="3C8A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3C8A2E"/>
                </a:solidFill>
              </a:defRPr>
            </a:lvl1pPr>
          </a:lstStyle>
          <a:p>
            <a:fld id="{313880FF-B11A-4FA9-B5CC-7226C1B8517C}" type="slidenum">
              <a:rPr lang="en-US" smtClean="0"/>
              <a:pPr/>
              <a:t>‹#›</a:t>
            </a:fld>
            <a:endParaRPr lang="en-US" dirty="0"/>
          </a:p>
        </p:txBody>
      </p:sp>
      <p:sp>
        <p:nvSpPr>
          <p:cNvPr id="12"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bg1"/>
                </a:solidFill>
                <a:latin typeface="+mj-lt"/>
                <a:cs typeface="Times New Roman" pitchFamily="18" charset="0"/>
              </a:defRPr>
            </a:lvl1pPr>
          </a:lstStyle>
          <a:p>
            <a:r>
              <a:rPr lang="en-US" noProof="0" smtClean="0"/>
              <a:t>Click to edit Master title style</a:t>
            </a:r>
            <a:endParaRPr lang="en-US" noProof="0"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 Deloitte Blue">
    <p:spTree>
      <p:nvGrpSpPr>
        <p:cNvPr id="1" name=""/>
        <p:cNvGrpSpPr/>
        <p:nvPr/>
      </p:nvGrpSpPr>
      <p:grpSpPr>
        <a:xfrm>
          <a:off x="0" y="0"/>
          <a:ext cx="0" cy="0"/>
          <a:chOff x="0" y="0"/>
          <a:chExt cx="0" cy="0"/>
        </a:xfrm>
      </p:grpSpPr>
      <p:sp>
        <p:nvSpPr>
          <p:cNvPr id="12" name="Rectangle 11"/>
          <p:cNvSpPr/>
          <p:nvPr userDrawn="1"/>
        </p:nvSpPr>
        <p:spPr>
          <a:xfrm>
            <a:off x="0" y="0"/>
            <a:ext cx="9144000" cy="6858000"/>
          </a:xfrm>
          <a:prstGeom prst="rect">
            <a:avLst/>
          </a:prstGeom>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002776"/>
                </a:solidFill>
              </a:defRPr>
            </a:lvl1pPr>
          </a:lstStyle>
          <a:p>
            <a:fld id="{313880FF-B11A-4FA9-B5CC-7226C1B8517C}" type="slidenum">
              <a:rPr lang="en-US" smtClean="0"/>
              <a:pPr/>
              <a:t>‹#›</a:t>
            </a:fld>
            <a:endParaRPr lang="en-US" dirty="0"/>
          </a:p>
        </p:txBody>
      </p:sp>
      <p:sp>
        <p:nvSpPr>
          <p:cNvPr id="13"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bg1"/>
                </a:solidFill>
                <a:latin typeface="+mj-lt"/>
                <a:cs typeface="Times New Roman" pitchFamily="18" charset="0"/>
              </a:defRPr>
            </a:lvl1pPr>
          </a:lstStyle>
          <a:p>
            <a:r>
              <a:rPr lang="en-US" noProof="0" smtClean="0"/>
              <a:t>Click to edit Master title style</a:t>
            </a:r>
            <a:endParaRPr lang="en-US" noProof="0"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 light green">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rgbClr val="C9D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7"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C9DD03"/>
                </a:solidFill>
              </a:defRPr>
            </a:lvl1pPr>
          </a:lstStyle>
          <a:p>
            <a:fld id="{313880FF-B11A-4FA9-B5CC-7226C1B8517C}" type="slidenum">
              <a:rPr lang="en-US" smtClean="0"/>
              <a:pPr/>
              <a:t>‹#›</a:t>
            </a:fld>
            <a:endParaRPr lang="en-US" dirty="0"/>
          </a:p>
        </p:txBody>
      </p:sp>
      <p:sp>
        <p:nvSpPr>
          <p:cNvPr id="12" name="Title 1"/>
          <p:cNvSpPr>
            <a:spLocks noGrp="1"/>
          </p:cNvSpPr>
          <p:nvPr>
            <p:ph type="ctrTitle"/>
          </p:nvPr>
        </p:nvSpPr>
        <p:spPr>
          <a:xfrm>
            <a:off x="358775" y="2698740"/>
            <a:ext cx="8424000" cy="523220"/>
          </a:xfrm>
        </p:spPr>
        <p:txBody>
          <a:bodyPr wrap="square" lIns="0" tIns="0" rIns="0" bIns="0" anchor="t" anchorCtr="0">
            <a:spAutoFit/>
          </a:bodyPr>
          <a:lstStyle>
            <a:lvl1pPr algn="l">
              <a:lnSpc>
                <a:spcPct val="85000"/>
              </a:lnSpc>
              <a:defRPr sz="4000" b="0">
                <a:solidFill>
                  <a:schemeClr val="bg1"/>
                </a:solidFill>
                <a:latin typeface="+mj-lt"/>
                <a:cs typeface="Times New Roman" pitchFamily="18" charset="0"/>
              </a:defRPr>
            </a:lvl1pPr>
          </a:lstStyle>
          <a:p>
            <a:r>
              <a:rPr lang="en-US" noProof="0" smtClean="0"/>
              <a:t>Click to edit Master title style</a:t>
            </a:r>
            <a:endParaRPr lang="en-US" noProof="0"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pic>
        <p:nvPicPr>
          <p:cNvPr id="7" name="Picture 4" descr="DEL_COL"/>
          <p:cNvPicPr preferRelativeResize="0">
            <a:picLocks noChangeAspect="1" noChangeArrowheads="1"/>
          </p:cNvPicPr>
          <p:nvPr userDrawn="1"/>
        </p:nvPicPr>
        <p:blipFill>
          <a:blip r:embed="rId2" cstate="print"/>
          <a:srcRect/>
          <a:stretch>
            <a:fillRect/>
          </a:stretch>
        </p:blipFill>
        <p:spPr bwMode="auto">
          <a:xfrm>
            <a:off x="327013" y="3112002"/>
            <a:ext cx="3143273" cy="628654"/>
          </a:xfrm>
          <a:prstGeom prst="rect">
            <a:avLst/>
          </a:prstGeom>
          <a:noFill/>
          <a:ln w="12700">
            <a:noFill/>
            <a:miter lim="800000"/>
            <a:headEnd/>
            <a:tailEnd/>
          </a:ln>
        </p:spPr>
      </p:pic>
      <p:sp>
        <p:nvSpPr>
          <p:cNvPr id="5"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rgbClr val="FFFFFF"/>
                </a:solidFill>
              </a:defRPr>
            </a:lvl1pPr>
          </a:lstStyle>
          <a:p>
            <a:fld id="{313880FF-B11A-4FA9-B5CC-7226C1B8517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8775" y="395843"/>
            <a:ext cx="8424000" cy="369332"/>
          </a:xfrm>
          <a:prstGeom prst="rect">
            <a:avLst/>
          </a:prstGeom>
        </p:spPr>
        <p:txBody>
          <a:bodyPr vert="horz" wrap="square" lIns="0" tIns="0" rIns="0" bIns="0" rtlCol="0" anchor="t" anchorCtr="0">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58775" y="1268413"/>
            <a:ext cx="8424000" cy="5040312"/>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358775" y="6597650"/>
            <a:ext cx="36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
        <p:nvSpPr>
          <p:cNvPr id="8" name="TextBox 7"/>
          <p:cNvSpPr txBox="1"/>
          <p:nvPr/>
        </p:nvSpPr>
        <p:spPr>
          <a:xfrm>
            <a:off x="358775" y="-255181"/>
            <a:ext cx="2180084" cy="123111"/>
          </a:xfrm>
          <a:prstGeom prst="rect">
            <a:avLst/>
          </a:prstGeom>
          <a:noFill/>
        </p:spPr>
        <p:txBody>
          <a:bodyPr wrap="none" lIns="0" tIns="0" rIns="0" bIns="0" rtlCol="0">
            <a:spAutoFit/>
          </a:bodyPr>
          <a:lstStyle/>
          <a:p>
            <a:pPr algn="l">
              <a:spcAft>
                <a:spcPts val="300"/>
              </a:spcAft>
            </a:pPr>
            <a:r>
              <a:rPr lang="en-US" sz="800" b="1" dirty="0" smtClean="0">
                <a:solidFill>
                  <a:schemeClr val="bg1"/>
                </a:solidFill>
              </a:rPr>
              <a:t>Deloitte </a:t>
            </a:r>
            <a:r>
              <a:rPr lang="en-US" sz="800" b="1" baseline="0" dirty="0" smtClean="0">
                <a:solidFill>
                  <a:schemeClr val="bg1"/>
                </a:solidFill>
              </a:rPr>
              <a:t>UK screen 4:3 (19.05 cm x 25.40 cm)</a:t>
            </a:r>
            <a:endParaRPr lang="en-US" sz="800" b="1" dirty="0" smtClean="0">
              <a:solidFill>
                <a:schemeClr val="bg1"/>
              </a:solidFill>
            </a:endParaRPr>
          </a:p>
        </p:txBody>
      </p:sp>
      <p:sp>
        <p:nvSpPr>
          <p:cNvPr id="9" name="bmkCopyright"/>
          <p:cNvSpPr txBox="1">
            <a:spLocks/>
          </p:cNvSpPr>
          <p:nvPr/>
        </p:nvSpPr>
        <p:spPr>
          <a:xfrm>
            <a:off x="6977038" y="6597650"/>
            <a:ext cx="1808187" cy="126000"/>
          </a:xfrm>
          <a:prstGeom prst="rect">
            <a:avLst/>
          </a:prstGeom>
        </p:spPr>
        <p:txBody>
          <a:bodyPr vert="horz" wrap="none" lIns="0" tIns="0" rIns="0" bIns="0" rtlCol="0" anchor="b" anchorCtr="0">
            <a:noAutofit/>
          </a:bodyPr>
          <a:lstStyle>
            <a:lvl1pPr marL="0" marR="0" indent="0" algn="r" defTabSz="914400" rtl="0" eaLnBrk="0" fontAlgn="auto" latinLnBrk="0" hangingPunct="0">
              <a:lnSpc>
                <a:spcPct val="100000"/>
              </a:lnSpc>
              <a:spcBef>
                <a:spcPts val="0"/>
              </a:spcBef>
              <a:spcAft>
                <a:spcPct val="0"/>
              </a:spcAft>
              <a:buClrTx/>
              <a:buSzTx/>
              <a:buFontTx/>
              <a:buNone/>
              <a:tabLst/>
              <a:defRPr sz="800">
                <a:solidFill>
                  <a:schemeClr val="accent1"/>
                </a:solidFill>
              </a:defRPr>
            </a:lvl1pPr>
          </a:lstStyle>
          <a:p>
            <a:pPr marL="0" marR="0" lvl="0" indent="0" algn="r" defTabSz="914400" rtl="0" eaLnBrk="0" fontAlgn="auto" latinLnBrk="0" hangingPunct="0">
              <a:lnSpc>
                <a:spcPct val="100000"/>
              </a:lnSpc>
              <a:spcBef>
                <a:spcPts val="0"/>
              </a:spcBef>
              <a:spcAft>
                <a:spcPct val="0"/>
              </a:spcAft>
              <a:buClrTx/>
              <a:buSzTx/>
              <a:buFontTx/>
              <a:buNone/>
              <a:tabLst/>
              <a:defRPr/>
            </a:pPr>
            <a:r>
              <a:rPr kumimoji="0" lang="en-GB" sz="800" b="0" i="0" u="none" strike="noStrike" kern="1200" cap="none" spc="0" normalizeH="0" baseline="0" noProof="0" dirty="0" smtClean="0">
                <a:ln>
                  <a:noFill/>
                </a:ln>
                <a:solidFill>
                  <a:schemeClr val="tx2"/>
                </a:solidFill>
                <a:effectLst/>
                <a:uLnTx/>
                <a:uFillTx/>
                <a:latin typeface="+mn-lt"/>
                <a:ea typeface="+mn-ea"/>
                <a:cs typeface="+mn-cs"/>
              </a:rPr>
              <a:t>© 2012 Deloitte MCS Limited. All rights reserved.</a:t>
            </a:r>
            <a:endParaRPr kumimoji="0" lang="en-US" sz="800" b="0" i="0" u="none" strike="noStrike" kern="1200" cap="none" spc="0" normalizeH="0" baseline="0" noProof="0" dirty="0">
              <a:ln>
                <a:noFill/>
              </a:ln>
              <a:solidFill>
                <a:schemeClr val="tx2"/>
              </a:solidFill>
              <a:effectLst/>
              <a:uLnTx/>
              <a:uFillTx/>
              <a:latin typeface="+mn-lt"/>
              <a:ea typeface="+mn-ea"/>
              <a:cs typeface="+mn-cs"/>
            </a:endParaRPr>
          </a:p>
        </p:txBody>
      </p:sp>
      <p:sp>
        <p:nvSpPr>
          <p:cNvPr id="7" name="Footer Placeholder 4"/>
          <p:cNvSpPr>
            <a:spLocks noGrp="1"/>
          </p:cNvSpPr>
          <p:nvPr>
            <p:ph type="ftr" sz="quarter" idx="3"/>
          </p:nvPr>
        </p:nvSpPr>
        <p:spPr>
          <a:xfrm>
            <a:off x="720000" y="6597650"/>
            <a:ext cx="3672613"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smtClean="0"/>
              <a:t>Storage Challenges</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84" r:id="rId3"/>
    <p:sldLayoutId id="2147483653" r:id="rId4"/>
    <p:sldLayoutId id="2147483662" r:id="rId5"/>
    <p:sldLayoutId id="2147483672" r:id="rId6"/>
    <p:sldLayoutId id="2147483681" r:id="rId7"/>
    <p:sldLayoutId id="2147483654"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685" r:id="rId18"/>
    <p:sldLayoutId id="2147483676" r:id="rId19"/>
    <p:sldLayoutId id="2147483678" r:id="rId20"/>
    <p:sldLayoutId id="2147483679" r:id="rId21"/>
    <p:sldLayoutId id="2147483682" r:id="rId22"/>
    <p:sldLayoutId id="2147483677" r:id="rId23"/>
    <p:sldLayoutId id="2147483683" r:id="rId24"/>
    <p:sldLayoutId id="2147483680" r:id="rId25"/>
  </p:sldLayoutIdLst>
  <p:hf hdr="0" dt="0"/>
  <p:txStyles>
    <p:titleStyle>
      <a:lvl1pPr algn="l" defTabSz="914400" rtl="0" eaLnBrk="1" latinLnBrk="0" hangingPunct="1">
        <a:spcBef>
          <a:spcPct val="0"/>
        </a:spcBef>
        <a:buNone/>
        <a:defRPr sz="2400" b="1" kern="1200">
          <a:solidFill>
            <a:schemeClr val="tx2"/>
          </a:solidFill>
          <a:latin typeface="+mn-lt"/>
          <a:ea typeface="+mj-ea"/>
          <a:cs typeface="+mj-cs"/>
        </a:defRPr>
      </a:lvl1pPr>
    </p:titleStyle>
    <p:bodyStyle>
      <a:lvl1pPr marL="0" indent="0" algn="l" defTabSz="914400" rtl="0" eaLnBrk="1" latinLnBrk="0" hangingPunct="1">
        <a:spcBef>
          <a:spcPts val="10"/>
        </a:spcBef>
        <a:spcAft>
          <a:spcPts val="0"/>
        </a:spcAft>
        <a:buFont typeface="Arial" pitchFamily="34" charset="0"/>
        <a:buNone/>
        <a:defRPr lang="en-US" sz="1800" kern="1200" dirty="0" smtClean="0">
          <a:solidFill>
            <a:schemeClr val="tx2"/>
          </a:solidFill>
          <a:latin typeface="+mn-lt"/>
          <a:ea typeface="+mj-ea"/>
          <a:cs typeface="+mj-cs"/>
        </a:defRPr>
      </a:lvl1pPr>
      <a:lvl2pPr marL="180000" indent="-180000" algn="l" defTabSz="914400" rtl="0" eaLnBrk="1" latinLnBrk="0" hangingPunct="1">
        <a:spcBef>
          <a:spcPts val="400"/>
        </a:spcBef>
        <a:spcAft>
          <a:spcPts val="0"/>
        </a:spcAft>
        <a:buFont typeface="Arial" pitchFamily="34" charset="0"/>
        <a:buChar char="•"/>
        <a:defRPr lang="en-US" sz="1800" kern="1200" dirty="0" smtClean="0">
          <a:solidFill>
            <a:schemeClr val="tx2"/>
          </a:solidFill>
          <a:latin typeface="+mn-lt"/>
          <a:ea typeface="+mj-ea"/>
          <a:cs typeface="+mj-cs"/>
        </a:defRPr>
      </a:lvl2pPr>
      <a:lvl3pPr marL="360000" indent="-180000" algn="l" defTabSz="914400" rtl="0" eaLnBrk="1" latinLnBrk="0" hangingPunct="1">
        <a:spcBef>
          <a:spcPts val="400"/>
        </a:spcBef>
        <a:spcAft>
          <a:spcPts val="0"/>
        </a:spcAft>
        <a:buFont typeface="Arial" pitchFamily="34" charset="0"/>
        <a:buChar char="‒"/>
        <a:defRPr lang="en-US" sz="1600" kern="1200" dirty="0" smtClean="0">
          <a:solidFill>
            <a:schemeClr val="tx2"/>
          </a:solidFill>
          <a:latin typeface="+mn-lt"/>
          <a:ea typeface="+mj-ea"/>
          <a:cs typeface="+mj-cs"/>
        </a:defRPr>
      </a:lvl3pPr>
      <a:lvl4pPr marL="539750" indent="-180000" algn="l" defTabSz="914400" rtl="0" eaLnBrk="1" latinLnBrk="0" hangingPunct="1">
        <a:spcBef>
          <a:spcPts val="400"/>
        </a:spcBef>
        <a:spcAft>
          <a:spcPts val="0"/>
        </a:spcAft>
        <a:buFont typeface="Arial" pitchFamily="34" charset="0"/>
        <a:buChar char="•"/>
        <a:defRPr lang="en-US" sz="1600" kern="1200" dirty="0" smtClean="0">
          <a:solidFill>
            <a:schemeClr val="tx2"/>
          </a:solidFill>
          <a:latin typeface="+mn-lt"/>
          <a:ea typeface="+mj-ea"/>
          <a:cs typeface="+mj-cs"/>
        </a:defRPr>
      </a:lvl4pPr>
      <a:lvl5pPr marL="720000" indent="-180000" algn="l" defTabSz="914400" rtl="0" eaLnBrk="1" latinLnBrk="0" hangingPunct="1">
        <a:spcBef>
          <a:spcPts val="400"/>
        </a:spcBef>
        <a:spcAft>
          <a:spcPts val="0"/>
        </a:spcAft>
        <a:buFont typeface="Arial" pitchFamily="34" charset="0"/>
        <a:buChar char="‒"/>
        <a:defRPr lang="en-GB" sz="1600" kern="1200" baseline="0" dirty="0" smtClean="0">
          <a:solidFill>
            <a:schemeClr val="tx2"/>
          </a:solidFill>
          <a:latin typeface="+mn-lt"/>
          <a:ea typeface="+mj-ea"/>
          <a:cs typeface="+mj-cs"/>
        </a:defRPr>
      </a:lvl5pPr>
      <a:lvl6pPr marL="900000" indent="-180000" algn="l" defTabSz="914400" rtl="0" eaLnBrk="1" latinLnBrk="0" hangingPunct="1">
        <a:spcBef>
          <a:spcPts val="0"/>
        </a:spcBef>
        <a:spcAft>
          <a:spcPts val="300"/>
        </a:spcAft>
        <a:buFont typeface="Arial" pitchFamily="34" charset="0"/>
        <a:buChar char="•"/>
        <a:defRPr sz="1600" kern="1200" baseline="0">
          <a:solidFill>
            <a:schemeClr val="tx2"/>
          </a:solidFill>
          <a:latin typeface="+mn-lt"/>
          <a:ea typeface="+mn-ea"/>
          <a:cs typeface="+mn-cs"/>
        </a:defRPr>
      </a:lvl6pPr>
      <a:lvl7pPr marL="1079500" indent="-180000" algn="l" defTabSz="914400" rtl="0" eaLnBrk="1" latinLnBrk="0" hangingPunct="1">
        <a:spcBef>
          <a:spcPts val="0"/>
        </a:spcBef>
        <a:spcAft>
          <a:spcPts val="300"/>
        </a:spcAft>
        <a:buFont typeface="Arial" pitchFamily="34" charset="0"/>
        <a:buChar char="‒"/>
        <a:defRPr sz="1400" kern="1200">
          <a:solidFill>
            <a:schemeClr val="tx2"/>
          </a:solidFill>
          <a:latin typeface="+mn-lt"/>
          <a:ea typeface="+mn-ea"/>
          <a:cs typeface="+mn-cs"/>
        </a:defRPr>
      </a:lvl7pPr>
      <a:lvl8pPr marL="1260000" indent="-180000" algn="l" defTabSz="914400" rtl="0" eaLnBrk="1" latinLnBrk="0" hangingPunct="1">
        <a:spcBef>
          <a:spcPts val="0"/>
        </a:spcBef>
        <a:spcAft>
          <a:spcPts val="300"/>
        </a:spcAft>
        <a:buFont typeface="Arial" pitchFamily="34" charset="0"/>
        <a:buChar char="•"/>
        <a:defRPr sz="1400" kern="1200">
          <a:solidFill>
            <a:schemeClr val="tx2"/>
          </a:solidFill>
          <a:latin typeface="+mn-lt"/>
          <a:ea typeface="+mn-ea"/>
          <a:cs typeface="+mn-cs"/>
        </a:defRPr>
      </a:lvl8pPr>
      <a:lvl9pPr marL="1440000" indent="-180000" algn="l" defTabSz="914400" rtl="0" eaLnBrk="1" latinLnBrk="0" hangingPunct="1">
        <a:spcBef>
          <a:spcPts val="0"/>
        </a:spcBef>
        <a:spcAft>
          <a:spcPts val="300"/>
        </a:spcAft>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017.jpg"/>
          <p:cNvPicPr>
            <a:picLocks/>
          </p:cNvPicPr>
          <p:nvPr/>
        </p:nvPicPr>
        <p:blipFill>
          <a:blip r:embed="rId3" cstate="print"/>
          <a:stretch>
            <a:fillRect/>
          </a:stretch>
        </p:blipFill>
        <p:spPr>
          <a:xfrm>
            <a:off x="4318000" y="1206500"/>
            <a:ext cx="4801076" cy="4525804"/>
          </a:xfrm>
          <a:prstGeom prst="rect">
            <a:avLst/>
          </a:prstGeom>
        </p:spPr>
      </p:pic>
      <p:sp>
        <p:nvSpPr>
          <p:cNvPr id="5" name="Title"/>
          <p:cNvSpPr>
            <a:spLocks noGrp="1"/>
          </p:cNvSpPr>
          <p:nvPr>
            <p:ph type="ctrTitle"/>
          </p:nvPr>
        </p:nvSpPr>
        <p:spPr>
          <a:xfrm>
            <a:off x="363539" y="3064334"/>
            <a:ext cx="4392000" cy="366254"/>
          </a:xfrm>
        </p:spPr>
        <p:txBody>
          <a:bodyPr/>
          <a:lstStyle/>
          <a:p>
            <a:r>
              <a:rPr lang="en-GB" dirty="0" smtClean="0"/>
              <a:t>Storage Challenges</a:t>
            </a:r>
            <a:endParaRPr lang="en-GB" dirty="0"/>
          </a:p>
        </p:txBody>
      </p:sp>
      <p:sp>
        <p:nvSpPr>
          <p:cNvPr id="7" name="Subtitle"/>
          <p:cNvSpPr>
            <a:spLocks noGrp="1"/>
          </p:cNvSpPr>
          <p:nvPr>
            <p:ph type="body" sz="quarter" idx="10"/>
          </p:nvPr>
        </p:nvSpPr>
        <p:spPr>
          <a:xfrm>
            <a:off x="358775" y="3430588"/>
            <a:ext cx="4392613" cy="366254"/>
          </a:xfrm>
        </p:spPr>
        <p:txBody>
          <a:bodyPr/>
          <a:lstStyle/>
          <a:p>
            <a:r>
              <a:rPr lang="en-US" dirty="0" smtClean="0"/>
              <a:t>Client Conundrums</a:t>
            </a:r>
            <a:endParaRPr lang="en-US" dirty="0"/>
          </a:p>
        </p:txBody>
      </p:sp>
      <p:sp>
        <p:nvSpPr>
          <p:cNvPr id="6" name="Name"/>
          <p:cNvSpPr>
            <a:spLocks noGrp="1"/>
          </p:cNvSpPr>
          <p:nvPr>
            <p:ph type="subTitle" idx="1"/>
          </p:nvPr>
        </p:nvSpPr>
        <p:spPr>
          <a:xfrm>
            <a:off x="363538" y="6046014"/>
            <a:ext cx="4391388" cy="276999"/>
          </a:xfrm>
        </p:spPr>
        <p:txBody>
          <a:bodyPr/>
          <a:lstStyle/>
          <a:p>
            <a:r>
              <a:rPr lang="en-GB" dirty="0" smtClean="0"/>
              <a:t>David RS Rogers \ </a:t>
            </a:r>
            <a:r>
              <a:rPr lang="en-GB" dirty="0" smtClean="0"/>
              <a:t>5</a:t>
            </a:r>
            <a:r>
              <a:rPr lang="en-GB" baseline="30000" dirty="0" smtClean="0"/>
              <a:t>th</a:t>
            </a:r>
            <a:r>
              <a:rPr lang="en-GB" dirty="0" smtClean="0"/>
              <a:t> July 2012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Text Placeholder 2"/>
          <p:cNvSpPr>
            <a:spLocks noGrp="1"/>
          </p:cNvSpPr>
          <p:nvPr>
            <p:ph type="body" idx="13"/>
          </p:nvPr>
        </p:nvSpPr>
        <p:spPr/>
        <p:txBody>
          <a:bodyPr/>
          <a:lstStyle/>
          <a:p>
            <a:endParaRPr lang="en-GB" dirty="0"/>
          </a:p>
        </p:txBody>
      </p:sp>
      <p:sp>
        <p:nvSpPr>
          <p:cNvPr id="4" name="Content Placeholder 3"/>
          <p:cNvSpPr>
            <a:spLocks noGrp="1"/>
          </p:cNvSpPr>
          <p:nvPr>
            <p:ph idx="14"/>
          </p:nvPr>
        </p:nvSpPr>
        <p:spPr/>
        <p:txBody>
          <a:bodyPr anchor="ctr"/>
          <a:lstStyle/>
          <a:p>
            <a:pPr marL="342900" indent="-342900">
              <a:buAutoNum type="arabicPeriod"/>
            </a:pPr>
            <a:r>
              <a:rPr lang="en-GB" dirty="0" smtClean="0"/>
              <a:t>Introduction</a:t>
            </a:r>
          </a:p>
          <a:p>
            <a:pPr marL="342900" indent="-342900">
              <a:buAutoNum type="arabicPeriod"/>
            </a:pPr>
            <a:r>
              <a:rPr lang="en-GB" dirty="0" smtClean="0"/>
              <a:t>The growth of data – the promise of an unlimited mailbox</a:t>
            </a:r>
          </a:p>
          <a:p>
            <a:pPr marL="342900" indent="-342900">
              <a:buAutoNum type="arabicPeriod"/>
            </a:pPr>
            <a:r>
              <a:rPr lang="en-GB" dirty="0" smtClean="0"/>
              <a:t>Data Assurance – who exactly do we need to put on WORM</a:t>
            </a:r>
          </a:p>
          <a:p>
            <a:pPr marL="342900" indent="-342900">
              <a:buAutoNum type="arabicPeriod"/>
            </a:pPr>
            <a:r>
              <a:rPr lang="en-GB" dirty="0" smtClean="0"/>
              <a:t>Is email really critical – the operations manager’s dilemma</a:t>
            </a:r>
          </a:p>
          <a:p>
            <a:pPr marL="342900" indent="-342900">
              <a:buAutoNum type="arabicPeriod"/>
            </a:pPr>
            <a:r>
              <a:rPr lang="en-GB" dirty="0" smtClean="0"/>
              <a:t>Closing thoughts</a:t>
            </a:r>
          </a:p>
          <a:p>
            <a:pPr marL="342900" indent="-342900">
              <a:buAutoNum type="arabicPeriod"/>
            </a:pPr>
            <a:endParaRPr lang="en-GB" dirty="0"/>
          </a:p>
        </p:txBody>
      </p:sp>
      <p:sp>
        <p:nvSpPr>
          <p:cNvPr id="6" name="Slide Number Placeholder 5"/>
          <p:cNvSpPr>
            <a:spLocks noGrp="1"/>
          </p:cNvSpPr>
          <p:nvPr>
            <p:ph type="sldNum" sz="quarter" idx="4"/>
          </p:nvPr>
        </p:nvSpPr>
        <p:spPr/>
        <p:txBody>
          <a:bodyPr/>
          <a:lstStyle/>
          <a:p>
            <a:fld id="{313880FF-B11A-4FA9-B5CC-7226C1B8517C}" type="slidenum">
              <a:rPr lang="en-US" smtClean="0"/>
              <a:pPr/>
              <a:t>2</a:t>
            </a:fld>
            <a:endParaRPr lang="en-US" dirty="0"/>
          </a:p>
        </p:txBody>
      </p:sp>
      <p:sp>
        <p:nvSpPr>
          <p:cNvPr id="7" name="Footer Placeholder 6"/>
          <p:cNvSpPr>
            <a:spLocks noGrp="1"/>
          </p:cNvSpPr>
          <p:nvPr>
            <p:ph type="ftr" sz="quarter" idx="3"/>
          </p:nvPr>
        </p:nvSpPr>
        <p:spPr/>
        <p:txBody>
          <a:bodyPr/>
          <a:lstStyle/>
          <a:p>
            <a:r>
              <a:rPr lang="en-US" smtClean="0"/>
              <a:t>Storage Challenges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Introduction</a:t>
            </a:r>
            <a:endParaRPr lang="en-GB" dirty="0"/>
          </a:p>
        </p:txBody>
      </p:sp>
      <p:sp>
        <p:nvSpPr>
          <p:cNvPr id="3" name="Text Placeholder 2"/>
          <p:cNvSpPr>
            <a:spLocks noGrp="1"/>
          </p:cNvSpPr>
          <p:nvPr>
            <p:ph type="body" idx="13"/>
          </p:nvPr>
        </p:nvSpPr>
        <p:spPr/>
        <p:txBody>
          <a:bodyPr/>
          <a:lstStyle/>
          <a:p>
            <a:r>
              <a:rPr lang="en-GB" dirty="0" smtClean="0"/>
              <a:t>Who am I</a:t>
            </a:r>
            <a:endParaRPr lang="en-GB" dirty="0"/>
          </a:p>
        </p:txBody>
      </p:sp>
      <p:sp>
        <p:nvSpPr>
          <p:cNvPr id="4" name="Content Placeholder 3"/>
          <p:cNvSpPr>
            <a:spLocks noGrp="1"/>
          </p:cNvSpPr>
          <p:nvPr>
            <p:ph idx="1"/>
          </p:nvPr>
        </p:nvSpPr>
        <p:spPr>
          <a:xfrm>
            <a:off x="358774" y="1268413"/>
            <a:ext cx="5432425" cy="5040312"/>
          </a:xfrm>
        </p:spPr>
        <p:txBody>
          <a:bodyPr anchor="ctr"/>
          <a:lstStyle/>
          <a:p>
            <a:r>
              <a:rPr lang="en-GB" dirty="0" smtClean="0"/>
              <a:t>David Rogers</a:t>
            </a:r>
          </a:p>
          <a:p>
            <a:r>
              <a:rPr lang="en-GB" dirty="0" smtClean="0"/>
              <a:t>Been in IT consultancy for ... a while</a:t>
            </a:r>
          </a:p>
          <a:p>
            <a:r>
              <a:rPr lang="en-GB" dirty="0" smtClean="0"/>
              <a:t>Part of Deloitte’s </a:t>
            </a:r>
            <a:r>
              <a:rPr lang="en-GB" dirty="0" smtClean="0"/>
              <a:t>Infrastructure practice</a:t>
            </a:r>
          </a:p>
          <a:p>
            <a:r>
              <a:rPr lang="en-GB" dirty="0" smtClean="0"/>
              <a:t>Leads </a:t>
            </a:r>
            <a:r>
              <a:rPr lang="en-GB" dirty="0" smtClean="0"/>
              <a:t>infrastructure eCommerce </a:t>
            </a:r>
            <a:endParaRPr lang="en-GB" dirty="0" smtClean="0"/>
          </a:p>
          <a:p>
            <a:r>
              <a:rPr lang="en-GB" dirty="0" smtClean="0"/>
              <a:t>Works primarily with Retailers, but has worked in FSI, Public Sector and manufacturing.</a:t>
            </a:r>
          </a:p>
          <a:p>
            <a:r>
              <a:rPr lang="en-GB" dirty="0" smtClean="0"/>
              <a:t>Modular storage </a:t>
            </a:r>
            <a:r>
              <a:rPr lang="en-GB" dirty="0" smtClean="0"/>
              <a:t>evangelist</a:t>
            </a:r>
          </a:p>
          <a:p>
            <a:r>
              <a:rPr lang="en-GB" dirty="0" smtClean="0"/>
              <a:t>Currently doing operational support for a large sporting event hosted in the east end of London</a:t>
            </a:r>
            <a:endParaRPr lang="en-GB" dirty="0" smtClean="0"/>
          </a:p>
          <a:p>
            <a:endParaRPr lang="en-GB" dirty="0"/>
          </a:p>
        </p:txBody>
      </p:sp>
      <p:sp>
        <p:nvSpPr>
          <p:cNvPr id="6" name="Slide Number Placeholder 5"/>
          <p:cNvSpPr>
            <a:spLocks noGrp="1"/>
          </p:cNvSpPr>
          <p:nvPr>
            <p:ph type="sldNum" sz="quarter" idx="4"/>
          </p:nvPr>
        </p:nvSpPr>
        <p:spPr/>
        <p:txBody>
          <a:bodyPr/>
          <a:lstStyle/>
          <a:p>
            <a:fld id="{313880FF-B11A-4FA9-B5CC-7226C1B8517C}" type="slidenum">
              <a:rPr lang="en-US" smtClean="0"/>
              <a:pPr/>
              <a:t>3</a:t>
            </a:fld>
            <a:endParaRPr lang="en-US" dirty="0"/>
          </a:p>
        </p:txBody>
      </p:sp>
      <p:sp>
        <p:nvSpPr>
          <p:cNvPr id="7" name="Footer Placeholder 6"/>
          <p:cNvSpPr>
            <a:spLocks noGrp="1"/>
          </p:cNvSpPr>
          <p:nvPr>
            <p:ph type="ftr" sz="quarter" idx="3"/>
          </p:nvPr>
        </p:nvSpPr>
        <p:spPr/>
        <p:txBody>
          <a:bodyPr/>
          <a:lstStyle/>
          <a:p>
            <a:r>
              <a:rPr lang="en-US" smtClean="0"/>
              <a:t>Storage Challenges</a:t>
            </a:r>
            <a:endParaRPr lang="en-US" dirty="0"/>
          </a:p>
        </p:txBody>
      </p:sp>
      <p:pic>
        <p:nvPicPr>
          <p:cNvPr id="34818" name="Picture 2" descr="C:\Users\davidrogers\Pictures\221163b.jpg"/>
          <p:cNvPicPr>
            <a:picLocks noGrp="1" noChangeAspect="1" noChangeArrowheads="1"/>
          </p:cNvPicPr>
          <p:nvPr>
            <p:ph idx="14"/>
          </p:nvPr>
        </p:nvPicPr>
        <p:blipFill>
          <a:blip r:embed="rId2" cstate="print"/>
          <a:srcRect/>
          <a:stretch>
            <a:fillRect/>
          </a:stretch>
        </p:blipFill>
        <p:spPr bwMode="auto">
          <a:xfrm>
            <a:off x="6207692" y="2476500"/>
            <a:ext cx="1905000" cy="1905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The growth of data</a:t>
            </a:r>
            <a:endParaRPr lang="en-GB" dirty="0"/>
          </a:p>
        </p:txBody>
      </p:sp>
      <p:sp>
        <p:nvSpPr>
          <p:cNvPr id="3" name="Text Placeholder 2"/>
          <p:cNvSpPr>
            <a:spLocks noGrp="1"/>
          </p:cNvSpPr>
          <p:nvPr>
            <p:ph type="body" idx="13"/>
          </p:nvPr>
        </p:nvSpPr>
        <p:spPr/>
        <p:txBody>
          <a:bodyPr/>
          <a:lstStyle/>
          <a:p>
            <a:r>
              <a:rPr lang="en-GB" dirty="0" smtClean="0"/>
              <a:t>The </a:t>
            </a:r>
            <a:r>
              <a:rPr lang="en-GB" dirty="0"/>
              <a:t>promise of an unlimited mailbox</a:t>
            </a:r>
          </a:p>
        </p:txBody>
      </p:sp>
      <p:sp>
        <p:nvSpPr>
          <p:cNvPr id="4" name="Content Placeholder 3"/>
          <p:cNvSpPr>
            <a:spLocks noGrp="1"/>
          </p:cNvSpPr>
          <p:nvPr>
            <p:ph idx="1"/>
          </p:nvPr>
        </p:nvSpPr>
        <p:spPr/>
        <p:txBody>
          <a:bodyPr anchor="ctr"/>
          <a:lstStyle/>
          <a:p>
            <a:pPr marL="182563" indent="-182563">
              <a:buFont typeface="Arial" pitchFamily="34" charset="0"/>
              <a:buChar char="•"/>
            </a:pPr>
            <a:r>
              <a:rPr lang="en-GB" dirty="0" smtClean="0"/>
              <a:t>The Big data </a:t>
            </a:r>
            <a:r>
              <a:rPr lang="en-GB" dirty="0" smtClean="0"/>
              <a:t>story?</a:t>
            </a:r>
            <a:endParaRPr lang="en-GB" dirty="0" smtClean="0"/>
          </a:p>
          <a:p>
            <a:pPr marL="182563" indent="-182563">
              <a:buFont typeface="Arial" pitchFamily="34" charset="0"/>
              <a:buChar char="•"/>
            </a:pPr>
            <a:r>
              <a:rPr lang="en-GB" dirty="0" smtClean="0"/>
              <a:t>Proliferation of data, both personal and business</a:t>
            </a:r>
          </a:p>
          <a:p>
            <a:pPr marL="182563" indent="-182563">
              <a:buFont typeface="Arial" pitchFamily="34" charset="0"/>
              <a:buChar char="•"/>
            </a:pPr>
            <a:r>
              <a:rPr lang="en-GB" dirty="0" smtClean="0"/>
              <a:t>Email archives cover several years, many systems and can be considerable hidden data requirements</a:t>
            </a:r>
          </a:p>
          <a:p>
            <a:pPr marL="182563" indent="-182563">
              <a:buFont typeface="Arial" pitchFamily="34" charset="0"/>
              <a:buChar char="•"/>
            </a:pPr>
            <a:r>
              <a:rPr lang="en-GB" dirty="0" smtClean="0"/>
              <a:t>PST ingestion, auto archive</a:t>
            </a:r>
          </a:p>
          <a:p>
            <a:pPr marL="182563" indent="-182563">
              <a:buFont typeface="Arial" pitchFamily="34" charset="0"/>
              <a:buChar char="•"/>
            </a:pPr>
            <a:r>
              <a:rPr lang="en-GB" dirty="0" smtClean="0"/>
              <a:t>Exchange 2010 promises move to low cost tier of storage</a:t>
            </a:r>
          </a:p>
          <a:p>
            <a:pPr marL="182563" indent="-182563">
              <a:buFont typeface="Arial" pitchFamily="34" charset="0"/>
              <a:buChar char="•"/>
            </a:pPr>
            <a:r>
              <a:rPr lang="en-GB" dirty="0" smtClean="0"/>
              <a:t>Translated into ‘we don’t need to worry about it because storage is cheap’</a:t>
            </a:r>
            <a:endParaRPr lang="en-GB" dirty="0"/>
          </a:p>
        </p:txBody>
      </p:sp>
      <p:sp>
        <p:nvSpPr>
          <p:cNvPr id="6" name="Slide Number Placeholder 5"/>
          <p:cNvSpPr>
            <a:spLocks noGrp="1"/>
          </p:cNvSpPr>
          <p:nvPr>
            <p:ph type="sldNum" sz="quarter" idx="4"/>
          </p:nvPr>
        </p:nvSpPr>
        <p:spPr/>
        <p:txBody>
          <a:bodyPr/>
          <a:lstStyle/>
          <a:p>
            <a:fld id="{313880FF-B11A-4FA9-B5CC-7226C1B8517C}" type="slidenum">
              <a:rPr lang="en-US" smtClean="0"/>
              <a:pPr/>
              <a:t>4</a:t>
            </a:fld>
            <a:endParaRPr lang="en-US" dirty="0"/>
          </a:p>
        </p:txBody>
      </p:sp>
      <p:sp>
        <p:nvSpPr>
          <p:cNvPr id="7" name="Footer Placeholder 6"/>
          <p:cNvSpPr>
            <a:spLocks noGrp="1"/>
          </p:cNvSpPr>
          <p:nvPr>
            <p:ph type="ftr" sz="quarter" idx="3"/>
          </p:nvPr>
        </p:nvSpPr>
        <p:spPr/>
        <p:txBody>
          <a:bodyPr/>
          <a:lstStyle/>
          <a:p>
            <a:r>
              <a:rPr lang="en-US" smtClean="0"/>
              <a:t>Storage Challenges</a:t>
            </a:r>
            <a:endParaRPr lang="en-US" dirty="0"/>
          </a:p>
        </p:txBody>
      </p:sp>
      <p:pic>
        <p:nvPicPr>
          <p:cNvPr id="1026" name="Picture 2"/>
          <p:cNvPicPr>
            <a:picLocks noGrp="1" noChangeAspect="1" noChangeArrowheads="1"/>
          </p:cNvPicPr>
          <p:nvPr>
            <p:ph idx="14"/>
          </p:nvPr>
        </p:nvPicPr>
        <p:blipFill>
          <a:blip r:embed="rId3" cstate="print"/>
          <a:srcRect l="13876" t="15790" r="25486" b="8952"/>
          <a:stretch>
            <a:fillRect/>
          </a:stretch>
        </p:blipFill>
        <p:spPr bwMode="auto">
          <a:xfrm>
            <a:off x="4680996" y="2911511"/>
            <a:ext cx="4097243" cy="3178235"/>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5021944" y="1553030"/>
            <a:ext cx="3759200" cy="1132114"/>
          </a:xfrm>
          <a:prstGeom prst="rect">
            <a:avLst/>
          </a:prstGeom>
          <a:noFill/>
        </p:spPr>
        <p:txBody>
          <a:bodyPr wrap="square" lIns="0" tIns="0" rIns="0" bIns="0" rtlCol="0">
            <a:normAutofit lnSpcReduction="10000"/>
          </a:bodyPr>
          <a:lstStyle/>
          <a:p>
            <a:pPr>
              <a:spcAft>
                <a:spcPts val="300"/>
              </a:spcAft>
            </a:pPr>
            <a:r>
              <a:rPr lang="en-GB" dirty="0" smtClean="0">
                <a:solidFill>
                  <a:schemeClr val="tx2"/>
                </a:solidFill>
              </a:rPr>
              <a:t>‘Every two days we now create as much information as we did from the dawn of civilisation up until 2003’</a:t>
            </a:r>
          </a:p>
          <a:p>
            <a:pPr algn="r">
              <a:spcAft>
                <a:spcPts val="300"/>
              </a:spcAft>
            </a:pPr>
            <a:r>
              <a:rPr lang="en-GB" dirty="0" smtClean="0">
                <a:solidFill>
                  <a:schemeClr val="tx2"/>
                </a:solidFill>
              </a:rPr>
              <a:t>Eric Schmidt, CEO Google</a:t>
            </a:r>
            <a:endParaRPr lang="en-GB" dirty="0" smtClean="0">
              <a:solidFill>
                <a:schemeClr val="tx2"/>
              </a:solidFill>
            </a:endParaRPr>
          </a:p>
          <a:p>
            <a:pPr>
              <a:spcAft>
                <a:spcPts val="300"/>
              </a:spcAft>
            </a:pPr>
            <a:endParaRPr lang="en-GB" dirty="0" smtClean="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Data Assurance</a:t>
            </a:r>
            <a:endParaRPr lang="en-GB" dirty="0"/>
          </a:p>
        </p:txBody>
      </p:sp>
      <p:sp>
        <p:nvSpPr>
          <p:cNvPr id="3" name="Text Placeholder 2"/>
          <p:cNvSpPr>
            <a:spLocks noGrp="1"/>
          </p:cNvSpPr>
          <p:nvPr>
            <p:ph type="body" idx="13"/>
          </p:nvPr>
        </p:nvSpPr>
        <p:spPr/>
        <p:txBody>
          <a:bodyPr/>
          <a:lstStyle/>
          <a:p>
            <a:r>
              <a:rPr lang="en-GB" dirty="0" smtClean="0"/>
              <a:t>Who </a:t>
            </a:r>
            <a:r>
              <a:rPr lang="en-GB" dirty="0"/>
              <a:t>exactly do we need to put on </a:t>
            </a:r>
            <a:r>
              <a:rPr lang="en-GB" dirty="0" smtClean="0"/>
              <a:t>WORM?</a:t>
            </a:r>
            <a:endParaRPr lang="en-GB" dirty="0"/>
          </a:p>
        </p:txBody>
      </p:sp>
      <p:sp>
        <p:nvSpPr>
          <p:cNvPr id="4" name="Content Placeholder 3"/>
          <p:cNvSpPr>
            <a:spLocks noGrp="1"/>
          </p:cNvSpPr>
          <p:nvPr>
            <p:ph idx="1"/>
          </p:nvPr>
        </p:nvSpPr>
        <p:spPr/>
        <p:txBody>
          <a:bodyPr anchor="ctr"/>
          <a:lstStyle/>
          <a:p>
            <a:pPr marL="182563" indent="-182563">
              <a:buFont typeface="Arial" pitchFamily="34" charset="0"/>
              <a:buChar char="•"/>
            </a:pPr>
            <a:r>
              <a:rPr lang="en-GB" dirty="0" smtClean="0"/>
              <a:t>Perception of growing legislation to cover email.</a:t>
            </a:r>
          </a:p>
          <a:p>
            <a:pPr marL="182563" indent="-182563">
              <a:buFont typeface="Arial" pitchFamily="34" charset="0"/>
              <a:buChar char="•"/>
            </a:pPr>
            <a:r>
              <a:rPr lang="en-GB" dirty="0" smtClean="0"/>
              <a:t>Need to assure the authenticity of data for government and clients</a:t>
            </a:r>
          </a:p>
          <a:p>
            <a:pPr marL="182563" indent="-182563">
              <a:buFont typeface="Arial" pitchFamily="34" charset="0"/>
              <a:buChar char="•"/>
            </a:pPr>
            <a:r>
              <a:rPr lang="en-GB" dirty="0" smtClean="0"/>
              <a:t>Does not need to be all data</a:t>
            </a:r>
          </a:p>
          <a:p>
            <a:pPr marL="182563" indent="-182563">
              <a:buFont typeface="Arial" pitchFamily="34" charset="0"/>
              <a:buChar char="•"/>
            </a:pPr>
            <a:r>
              <a:rPr lang="en-GB" dirty="0" smtClean="0"/>
              <a:t>Technology is not a solution to poor data lifecycle management</a:t>
            </a:r>
          </a:p>
          <a:p>
            <a:pPr marL="182563" indent="-182563">
              <a:buFont typeface="Arial" pitchFamily="34" charset="0"/>
              <a:buChar char="•"/>
            </a:pPr>
            <a:r>
              <a:rPr lang="en-GB" dirty="0" smtClean="0"/>
              <a:t>Define the security model and implement it</a:t>
            </a:r>
            <a:endParaRPr lang="en-GB" dirty="0"/>
          </a:p>
        </p:txBody>
      </p:sp>
      <p:sp>
        <p:nvSpPr>
          <p:cNvPr id="6" name="Slide Number Placeholder 5"/>
          <p:cNvSpPr>
            <a:spLocks noGrp="1"/>
          </p:cNvSpPr>
          <p:nvPr>
            <p:ph type="sldNum" sz="quarter" idx="4"/>
          </p:nvPr>
        </p:nvSpPr>
        <p:spPr/>
        <p:txBody>
          <a:bodyPr/>
          <a:lstStyle/>
          <a:p>
            <a:fld id="{313880FF-B11A-4FA9-B5CC-7226C1B8517C}" type="slidenum">
              <a:rPr lang="en-US" smtClean="0"/>
              <a:pPr/>
              <a:t>5</a:t>
            </a:fld>
            <a:endParaRPr lang="en-US" dirty="0"/>
          </a:p>
        </p:txBody>
      </p:sp>
      <p:sp>
        <p:nvSpPr>
          <p:cNvPr id="7" name="Footer Placeholder 6"/>
          <p:cNvSpPr>
            <a:spLocks noGrp="1"/>
          </p:cNvSpPr>
          <p:nvPr>
            <p:ph type="ftr" sz="quarter" idx="3"/>
          </p:nvPr>
        </p:nvSpPr>
        <p:spPr/>
        <p:txBody>
          <a:bodyPr/>
          <a:lstStyle/>
          <a:p>
            <a:r>
              <a:rPr lang="en-US" smtClean="0"/>
              <a:t>Storage Challenges</a:t>
            </a:r>
            <a:endParaRPr lang="en-US" dirty="0"/>
          </a:p>
        </p:txBody>
      </p:sp>
      <p:pic>
        <p:nvPicPr>
          <p:cNvPr id="2050" name="Picture 2" descr="C:\Users\davidrogers\AppData\Local\Microsoft\Windows\Temporary Internet Files\Content.IE5\OOZ1IOPP\MP900433153[1].jpg"/>
          <p:cNvPicPr>
            <a:picLocks noGrp="1" noChangeAspect="1" noChangeArrowheads="1"/>
          </p:cNvPicPr>
          <p:nvPr>
            <p:ph idx="14"/>
          </p:nvPr>
        </p:nvPicPr>
        <p:blipFill>
          <a:blip r:embed="rId2" cstate="print"/>
          <a:srcRect/>
          <a:stretch>
            <a:fillRect/>
          </a:stretch>
        </p:blipFill>
        <p:spPr bwMode="auto">
          <a:xfrm>
            <a:off x="4751388" y="2443956"/>
            <a:ext cx="4033837" cy="268922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Is email really business critical?</a:t>
            </a:r>
            <a:endParaRPr lang="en-GB" dirty="0"/>
          </a:p>
        </p:txBody>
      </p:sp>
      <p:sp>
        <p:nvSpPr>
          <p:cNvPr id="3" name="Text Placeholder 2"/>
          <p:cNvSpPr>
            <a:spLocks noGrp="1"/>
          </p:cNvSpPr>
          <p:nvPr>
            <p:ph type="body" idx="13"/>
          </p:nvPr>
        </p:nvSpPr>
        <p:spPr/>
        <p:txBody>
          <a:bodyPr/>
          <a:lstStyle/>
          <a:p>
            <a:r>
              <a:rPr lang="en-GB" dirty="0" smtClean="0"/>
              <a:t>The </a:t>
            </a:r>
            <a:r>
              <a:rPr lang="en-GB" dirty="0"/>
              <a:t>operations manager’s dilemma</a:t>
            </a:r>
          </a:p>
        </p:txBody>
      </p:sp>
      <p:sp>
        <p:nvSpPr>
          <p:cNvPr id="4" name="Content Placeholder 3"/>
          <p:cNvSpPr>
            <a:spLocks noGrp="1"/>
          </p:cNvSpPr>
          <p:nvPr>
            <p:ph idx="1"/>
          </p:nvPr>
        </p:nvSpPr>
        <p:spPr/>
        <p:txBody>
          <a:bodyPr anchor="ctr"/>
          <a:lstStyle/>
          <a:p>
            <a:r>
              <a:rPr lang="en-GB" sz="2400" b="1" dirty="0" smtClean="0"/>
              <a:t>No</a:t>
            </a:r>
          </a:p>
          <a:p>
            <a:endParaRPr lang="en-GB" dirty="0" smtClean="0"/>
          </a:p>
          <a:p>
            <a:r>
              <a:rPr lang="en-GB" dirty="0" smtClean="0"/>
              <a:t>Unless you are Hotmail or Gmail then email should not be business critical.</a:t>
            </a:r>
          </a:p>
          <a:p>
            <a:endParaRPr lang="en-GB" dirty="0" smtClean="0"/>
          </a:p>
          <a:p>
            <a:r>
              <a:rPr lang="en-GB" dirty="0" smtClean="0"/>
              <a:t>However, what happens if the email system is down?</a:t>
            </a:r>
          </a:p>
          <a:p>
            <a:endParaRPr lang="en-GB" dirty="0" smtClean="0"/>
          </a:p>
          <a:p>
            <a:r>
              <a:rPr lang="en-GB" dirty="0" smtClean="0"/>
              <a:t>Low cost storage tier vs. Highly Available resilient architecture.</a:t>
            </a:r>
          </a:p>
        </p:txBody>
      </p:sp>
      <p:sp>
        <p:nvSpPr>
          <p:cNvPr id="6" name="Slide Number Placeholder 5"/>
          <p:cNvSpPr>
            <a:spLocks noGrp="1"/>
          </p:cNvSpPr>
          <p:nvPr>
            <p:ph type="sldNum" sz="quarter" idx="4"/>
          </p:nvPr>
        </p:nvSpPr>
        <p:spPr/>
        <p:txBody>
          <a:bodyPr/>
          <a:lstStyle/>
          <a:p>
            <a:fld id="{313880FF-B11A-4FA9-B5CC-7226C1B8517C}" type="slidenum">
              <a:rPr lang="en-US" smtClean="0"/>
              <a:pPr/>
              <a:t>6</a:t>
            </a:fld>
            <a:endParaRPr lang="en-US" dirty="0"/>
          </a:p>
        </p:txBody>
      </p:sp>
      <p:sp>
        <p:nvSpPr>
          <p:cNvPr id="7" name="Footer Placeholder 6"/>
          <p:cNvSpPr>
            <a:spLocks noGrp="1"/>
          </p:cNvSpPr>
          <p:nvPr>
            <p:ph type="ftr" sz="quarter" idx="3"/>
          </p:nvPr>
        </p:nvSpPr>
        <p:spPr/>
        <p:txBody>
          <a:bodyPr/>
          <a:lstStyle/>
          <a:p>
            <a:r>
              <a:rPr lang="en-US" smtClean="0"/>
              <a:t>Storage Challenges</a:t>
            </a:r>
            <a:endParaRPr lang="en-US" dirty="0"/>
          </a:p>
        </p:txBody>
      </p:sp>
      <p:pic>
        <p:nvPicPr>
          <p:cNvPr id="3074" name="Picture 2" descr="C:\Users\davidrogers\AppData\Local\Microsoft\Windows\Temporary Internet Files\Content.IE5\OOZ1IOPP\MC900054584[1].wmf"/>
          <p:cNvPicPr>
            <a:picLocks noGrp="1" noChangeAspect="1" noChangeArrowheads="1"/>
          </p:cNvPicPr>
          <p:nvPr>
            <p:ph idx="14"/>
          </p:nvPr>
        </p:nvPicPr>
        <p:blipFill>
          <a:blip r:embed="rId2" cstate="print"/>
          <a:srcRect/>
          <a:stretch>
            <a:fillRect/>
          </a:stretch>
        </p:blipFill>
        <p:spPr bwMode="auto">
          <a:xfrm>
            <a:off x="5312124" y="2326443"/>
            <a:ext cx="2912364" cy="292425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Some closing thoughts</a:t>
            </a:r>
            <a:endParaRPr lang="en-GB" dirty="0"/>
          </a:p>
        </p:txBody>
      </p:sp>
      <p:sp>
        <p:nvSpPr>
          <p:cNvPr id="8" name="Content Placeholder 7"/>
          <p:cNvSpPr>
            <a:spLocks noGrp="1"/>
          </p:cNvSpPr>
          <p:nvPr>
            <p:ph idx="14"/>
          </p:nvPr>
        </p:nvSpPr>
        <p:spPr/>
        <p:txBody>
          <a:bodyPr anchor="ctr"/>
          <a:lstStyle/>
          <a:p>
            <a:pPr marL="182563" indent="-182563">
              <a:buFont typeface="Arial" pitchFamily="34" charset="0"/>
              <a:buChar char="•"/>
            </a:pPr>
            <a:r>
              <a:rPr lang="en-GB" dirty="0" smtClean="0"/>
              <a:t>New technologies in the Storage tier can improve your </a:t>
            </a:r>
            <a:r>
              <a:rPr lang="en-GB" dirty="0" smtClean="0"/>
              <a:t>usage and ease of operation – SVC, modular storage.</a:t>
            </a:r>
          </a:p>
          <a:p>
            <a:pPr marL="182563" indent="-182563">
              <a:buFont typeface="Arial" pitchFamily="34" charset="0"/>
              <a:buChar char="•"/>
            </a:pPr>
            <a:r>
              <a:rPr lang="en-GB" dirty="0" smtClean="0"/>
              <a:t>Others such as compression</a:t>
            </a:r>
            <a:r>
              <a:rPr lang="en-GB" dirty="0" smtClean="0"/>
              <a:t>, de-duplication will reduce your growth rate.</a:t>
            </a:r>
          </a:p>
          <a:p>
            <a:pPr marL="182563" indent="-182563">
              <a:buFont typeface="Arial" pitchFamily="34" charset="0"/>
              <a:buChar char="•"/>
            </a:pPr>
            <a:r>
              <a:rPr lang="en-GB" dirty="0" smtClean="0"/>
              <a:t>However the perception of storage becoming cheap has reset the end user’s expectations.</a:t>
            </a:r>
          </a:p>
          <a:p>
            <a:pPr marL="182563" indent="-182563">
              <a:buFont typeface="Arial" pitchFamily="34" charset="0"/>
              <a:buChar char="•"/>
            </a:pPr>
            <a:r>
              <a:rPr lang="en-GB" dirty="0" smtClean="0"/>
              <a:t>Technology is only a band aid to buy you time to implement a cohesive data lifecycle strategy.</a:t>
            </a:r>
            <a:endParaRPr lang="en-GB" dirty="0"/>
          </a:p>
        </p:txBody>
      </p:sp>
      <p:sp>
        <p:nvSpPr>
          <p:cNvPr id="6" name="Slide Number Placeholder 5"/>
          <p:cNvSpPr>
            <a:spLocks noGrp="1"/>
          </p:cNvSpPr>
          <p:nvPr>
            <p:ph type="sldNum" sz="quarter" idx="4"/>
          </p:nvPr>
        </p:nvSpPr>
        <p:spPr/>
        <p:txBody>
          <a:bodyPr/>
          <a:lstStyle/>
          <a:p>
            <a:fld id="{313880FF-B11A-4FA9-B5CC-7226C1B8517C}" type="slidenum">
              <a:rPr lang="en-US" smtClean="0"/>
              <a:pPr/>
              <a:t>7</a:t>
            </a:fld>
            <a:endParaRPr lang="en-US" dirty="0"/>
          </a:p>
        </p:txBody>
      </p:sp>
      <p:sp>
        <p:nvSpPr>
          <p:cNvPr id="7" name="Footer Placeholder 6"/>
          <p:cNvSpPr>
            <a:spLocks noGrp="1"/>
          </p:cNvSpPr>
          <p:nvPr>
            <p:ph type="ftr" sz="quarter" idx="3"/>
          </p:nvPr>
        </p:nvSpPr>
        <p:spPr/>
        <p:txBody>
          <a:bodyPr/>
          <a:lstStyle/>
          <a:p>
            <a:r>
              <a:rPr lang="en-US" smtClean="0"/>
              <a:t>Storage Challenges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sk"/>
          <p:cNvSpPr>
            <a:spLocks/>
          </p:cNvSpPr>
          <p:nvPr/>
        </p:nvSpPr>
        <p:spPr bwMode="auto">
          <a:xfrm>
            <a:off x="360000" y="3846288"/>
            <a:ext cx="6660000" cy="2322284"/>
          </a:xfrm>
          <a:prstGeom prst="rect">
            <a:avLst/>
          </a:prstGeom>
          <a:noFill/>
          <a:ln w="9525">
            <a:noFill/>
            <a:miter lim="800000"/>
            <a:headEnd/>
            <a:tailEnd/>
          </a:ln>
        </p:spPr>
        <p:txBody>
          <a:bodyPr lIns="0" tIns="0" rIns="0" bIns="0" anchor="b"/>
          <a:lstStyle/>
          <a:p>
            <a:pPr defTabSz="1019175">
              <a:buClr>
                <a:schemeClr val="tx1"/>
              </a:buClr>
              <a:buSzPct val="80000"/>
              <a:buFont typeface="Wingdings" pitchFamily="2" charset="2"/>
              <a:buNone/>
            </a:pPr>
            <a:r>
              <a:rPr lang="en-GB" sz="800" dirty="0" smtClean="0">
                <a:solidFill>
                  <a:schemeClr val="tx2"/>
                </a:solidFill>
              </a:rPr>
              <a:t>Deloitte refers to one or more of Deloitte Touche Tohmatsu Limited (“DTTL”), a UK private company limited by guarantee, and its network of member firms, each of which is a legally separate and independent entity. Please see www.deloitte.co.uk/about for a detailed description of the legal structure of DTTL and its member firms.</a:t>
            </a:r>
          </a:p>
          <a:p>
            <a:pPr defTabSz="1019175">
              <a:buClr>
                <a:schemeClr val="tx1"/>
              </a:buClr>
              <a:buSzPct val="80000"/>
              <a:buFont typeface="Wingdings" pitchFamily="2" charset="2"/>
              <a:buNone/>
            </a:pPr>
            <a:endParaRPr lang="en-GB" sz="800" dirty="0" smtClean="0">
              <a:solidFill>
                <a:schemeClr val="tx2"/>
              </a:solidFill>
            </a:endParaRPr>
          </a:p>
          <a:p>
            <a:pPr defTabSz="1019175">
              <a:buClr>
                <a:schemeClr val="tx1"/>
              </a:buClr>
              <a:buSzPct val="80000"/>
              <a:buFont typeface="Wingdings" pitchFamily="2" charset="2"/>
              <a:buNone/>
            </a:pPr>
            <a:r>
              <a:rPr lang="en-GB" sz="800" dirty="0" smtClean="0">
                <a:solidFill>
                  <a:schemeClr val="tx2"/>
                </a:solidFill>
              </a:rPr>
              <a:t>Deloitte MCS Limited is a subsidiary of Deloitte LLP, the United Kingdom member firm of DTTL.</a:t>
            </a:r>
          </a:p>
          <a:p>
            <a:pPr defTabSz="1019175">
              <a:buClr>
                <a:schemeClr val="tx1"/>
              </a:buClr>
              <a:buSzPct val="80000"/>
              <a:buFont typeface="Wingdings" pitchFamily="2" charset="2"/>
              <a:buNone/>
            </a:pPr>
            <a:endParaRPr lang="en-GB" sz="800" dirty="0" smtClean="0">
              <a:solidFill>
                <a:schemeClr val="tx2"/>
              </a:solidFill>
            </a:endParaRPr>
          </a:p>
          <a:p>
            <a:pPr defTabSz="1019175">
              <a:buClr>
                <a:schemeClr val="tx1"/>
              </a:buClr>
              <a:buSzPct val="80000"/>
              <a:buFont typeface="Wingdings" pitchFamily="2" charset="2"/>
              <a:buNone/>
            </a:pPr>
            <a:r>
              <a:rPr lang="en-GB" sz="800" dirty="0" smtClean="0">
                <a:solidFill>
                  <a:schemeClr val="tx2"/>
                </a:solidFill>
              </a:rPr>
              <a:t>This publication has been written in general terms and therefore cannot be relied on to cover specific situations; application of the principles set out will depend upon the particular circumstances involved and we recommend that you obtain professional advice before acting or refraining from acting on any of the contents of this publication. Deloitte MCS Limited would be pleased to advise readers on how to apply the principles set out in this publication to their specific circumstances. Deloitte MCS Limited accepts no duty of care or liability for any loss occasioned to any person acting or refraining from action as a result of any material in this publication.</a:t>
            </a:r>
          </a:p>
          <a:p>
            <a:pPr defTabSz="1019175">
              <a:buClr>
                <a:schemeClr val="tx1"/>
              </a:buClr>
              <a:buSzPct val="80000"/>
              <a:buFont typeface="Wingdings" pitchFamily="2" charset="2"/>
              <a:buNone/>
            </a:pPr>
            <a:endParaRPr lang="en-GB" sz="800" dirty="0" smtClean="0">
              <a:solidFill>
                <a:schemeClr val="tx2"/>
              </a:solidFill>
            </a:endParaRPr>
          </a:p>
          <a:p>
            <a:pPr defTabSz="1019175">
              <a:buClr>
                <a:schemeClr val="tx1"/>
              </a:buClr>
              <a:buSzPct val="80000"/>
              <a:buFont typeface="Wingdings" pitchFamily="2" charset="2"/>
              <a:buNone/>
            </a:pPr>
            <a:r>
              <a:rPr lang="en-GB" sz="800" dirty="0" smtClean="0">
                <a:solidFill>
                  <a:schemeClr val="tx2"/>
                </a:solidFill>
              </a:rPr>
              <a:t>Registered office: Hill House, 1 Little New Street, London EC4A 3TR, United Kingdom. Registered in England No 3311052.</a:t>
            </a:r>
          </a:p>
          <a:p>
            <a:pPr defTabSz="1019175">
              <a:buClr>
                <a:schemeClr val="tx1"/>
              </a:buClr>
              <a:buSzPct val="80000"/>
              <a:buFont typeface="Wingdings" pitchFamily="2" charset="2"/>
              <a:buNone/>
            </a:pPr>
            <a:endParaRPr lang="en-GB" sz="800" dirty="0" smtClean="0">
              <a:solidFill>
                <a:schemeClr val="tx2"/>
              </a:solidFill>
            </a:endParaRPr>
          </a:p>
        </p:txBody>
      </p:sp>
      <p:sp>
        <p:nvSpPr>
          <p:cNvPr id="3" name="RiskCopyright"/>
          <p:cNvSpPr txBox="1"/>
          <p:nvPr/>
        </p:nvSpPr>
        <p:spPr>
          <a:xfrm>
            <a:off x="360000" y="6218143"/>
            <a:ext cx="6660000" cy="153888"/>
          </a:xfrm>
          <a:prstGeom prst="rect">
            <a:avLst/>
          </a:prstGeom>
          <a:noFill/>
        </p:spPr>
        <p:txBody>
          <a:bodyPr wrap="square" lIns="0" tIns="0" rIns="0" bIns="0" rtlCol="0" anchor="b">
            <a:spAutoFit/>
          </a:bodyPr>
          <a:lstStyle/>
          <a:p>
            <a:pPr>
              <a:spcAft>
                <a:spcPts val="300"/>
              </a:spcAft>
            </a:pPr>
            <a:r>
              <a:rPr lang="en-GB" sz="1000" dirty="0" smtClean="0">
                <a:solidFill>
                  <a:schemeClr val="tx2"/>
                </a:solidFill>
              </a:rPr>
              <a:t>© 2012 Deloitte MCS Limited. All rights reserved.</a:t>
            </a:r>
          </a:p>
        </p:txBody>
      </p:sp>
      <p:sp>
        <p:nvSpPr>
          <p:cNvPr id="4" name="TextBox 3"/>
          <p:cNvSpPr txBox="1"/>
          <p:nvPr/>
        </p:nvSpPr>
        <p:spPr>
          <a:xfrm>
            <a:off x="360000" y="6428600"/>
            <a:ext cx="6660000" cy="153888"/>
          </a:xfrm>
          <a:prstGeom prst="rect">
            <a:avLst/>
          </a:prstGeom>
          <a:noFill/>
        </p:spPr>
        <p:txBody>
          <a:bodyPr wrap="square" lIns="0" tIns="0" rIns="0" bIns="0" rtlCol="0" anchor="b">
            <a:spAutoFit/>
          </a:bodyPr>
          <a:lstStyle/>
          <a:p>
            <a:pPr>
              <a:spcAft>
                <a:spcPts val="300"/>
              </a:spcAft>
            </a:pPr>
            <a:r>
              <a:rPr lang="en-GB" sz="1000" b="1" dirty="0" smtClean="0">
                <a:solidFill>
                  <a:schemeClr val="tx2"/>
                </a:solidFill>
              </a:rPr>
              <a:t>Member of Deloitte Touche Tohmatsu Limited</a:t>
            </a:r>
          </a:p>
        </p:txBody>
      </p:sp>
      <p:sp>
        <p:nvSpPr>
          <p:cNvPr id="5" name="Slide Number Placeholder 4"/>
          <p:cNvSpPr>
            <a:spLocks noGrp="1"/>
          </p:cNvSpPr>
          <p:nvPr>
            <p:ph type="sldNum" sz="quarter" idx="4"/>
          </p:nvPr>
        </p:nvSpPr>
        <p:spPr/>
        <p:txBody>
          <a:bodyPr/>
          <a:lstStyle/>
          <a:p>
            <a:fld id="{313880FF-B11A-4FA9-B5CC-7226C1B8517C}" type="slidenum">
              <a:rPr lang="en-US" smtClean="0"/>
              <a:pPr/>
              <a:t>8</a:t>
            </a:fld>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7.0&quot;&gt;&lt;object type=&quot;1&quot; unique_id=&quot;10001&quot;&gt;&lt;object type=&quot;8&quot; unique_id=&quot;10126&quot;&gt;&lt;/object&gt;&lt;object type=&quot;2&quot; unique_id=&quot;10127&quot;&gt;&lt;object type=&quot;3&quot; unique_id=&quot;14269&quot;&gt;&lt;property id=&quot;20148&quot; value=&quot;5&quot;/&gt;&lt;property id=&quot;20300&quot; value=&quot;Slide 3&quot;/&gt;&lt;property id=&quot;20307&quot; value=&quot;262&quot;/&gt;&lt;/object&gt;&lt;object type=&quot;3&quot; unique_id=&quot;14408&quot;&gt;&lt;property id=&quot;20148&quot; value=&quot;5&quot;/&gt;&lt;property id=&quot;20300&quot; value=&quot;Slide 2&quot;/&gt;&lt;property id=&quot;20307&quot; value=&quot;266&quot;/&gt;&lt;/object&gt;&lt;object type=&quot;3&quot; unique_id=&quot;14414&quot;&gt;&lt;property id=&quot;20148&quot; value=&quot;5&quot;/&gt;&lt;property id=&quot;20300&quot; value=&quot;Slide 1&quot;/&gt;&lt;property id=&quot;20307&quot; value=&quot;267&quot;/&gt;&lt;/object&gt;&lt;/object&gt;&lt;/object&gt;&lt;/database&gt;"/>
  <p:tag name="SECTOMILLISECCONVERTED" val="1"/>
  <p:tag name="SDNEW" val="False"/>
</p:tagLst>
</file>

<file path=ppt/theme/theme1.xml><?xml version="1.0" encoding="utf-8"?>
<a:theme xmlns:a="http://schemas.openxmlformats.org/drawingml/2006/main" name="Standard">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Deloit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2"/>
          </a:solid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Aft>
            <a:spcPts val="300"/>
          </a:spcAft>
          <a:defRPr dirty="0" smtClean="0">
            <a:solidFill>
              <a:schemeClr val="tx2"/>
            </a:solidFill>
          </a:defRPr>
        </a:defPPr>
      </a:lstStyle>
    </a:txDef>
  </a:objectDefaults>
  <a:extraClrSchemeLst/>
</a:theme>
</file>

<file path=ppt/theme/theme2.xml><?xml version="1.0" encoding="utf-8"?>
<a:theme xmlns:a="http://schemas.openxmlformats.org/drawingml/2006/main" name="Office Theme">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Deloit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Deloit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489</TotalTime>
  <Words>643</Words>
  <Application>Microsoft Office PowerPoint</Application>
  <PresentationFormat>On-screen Show (4:3)</PresentationFormat>
  <Paragraphs>76</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Standard</vt:lpstr>
      <vt:lpstr>Storage Challenges</vt:lpstr>
      <vt:lpstr>Contents</vt:lpstr>
      <vt:lpstr>1. Introduction</vt:lpstr>
      <vt:lpstr>2. The growth of data</vt:lpstr>
      <vt:lpstr>3. Data Assurance</vt:lpstr>
      <vt:lpstr>4. Is email really business critical?</vt:lpstr>
      <vt:lpstr>5. Some closing thoughts</vt:lpstr>
      <vt:lpstr>Slide 8</vt:lpstr>
    </vt:vector>
  </TitlesOfParts>
  <Company>Deloitte Touche Tohmatsu Services,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andrjames</dc:creator>
  <cp:lastModifiedBy>davidrogers</cp:lastModifiedBy>
  <cp:revision>72</cp:revision>
  <dcterms:created xsi:type="dcterms:W3CDTF">2010-07-07T15:37:22Z</dcterms:created>
  <dcterms:modified xsi:type="dcterms:W3CDTF">2012-07-03T08:01:23Z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