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86.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Masters/slideMaster8.xml" ContentType="application/vnd.openxmlformats-officedocument.presentationml.slideMaster+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88.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wmf" ContentType="image/x-wmf"/>
  <Override PartName="/ppt/notesSlides/notesSlide18.xml" ContentType="application/vnd.openxmlformats-officedocument.presentationml.notesSlide+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notesSlides/notesSlide15.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11.xml" ContentType="application/vnd.openxmlformats-officedocument.presentationml.notesSlide+xml"/>
  <Override PartName="/ppt/slideMasters/slideMaster7.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 id="2147483798" r:id="rId3"/>
    <p:sldMasterId id="2147483806" r:id="rId4"/>
    <p:sldMasterId id="2147484054" r:id="rId5"/>
    <p:sldMasterId id="2147484816" r:id="rId6"/>
    <p:sldMasterId id="2147486769" r:id="rId7"/>
    <p:sldMasterId id="2147486781" r:id="rId8"/>
    <p:sldMasterId id="2147486796" r:id="rId9"/>
  </p:sldMasterIdLst>
  <p:notesMasterIdLst>
    <p:notesMasterId r:id="rId49"/>
  </p:notesMasterIdLst>
  <p:sldIdLst>
    <p:sldId id="335" r:id="rId10"/>
    <p:sldId id="713" r:id="rId11"/>
    <p:sldId id="786" r:id="rId12"/>
    <p:sldId id="799" r:id="rId13"/>
    <p:sldId id="791" r:id="rId14"/>
    <p:sldId id="794" r:id="rId15"/>
    <p:sldId id="795" r:id="rId16"/>
    <p:sldId id="798" r:id="rId17"/>
    <p:sldId id="790" r:id="rId18"/>
    <p:sldId id="797" r:id="rId19"/>
    <p:sldId id="763" r:id="rId20"/>
    <p:sldId id="773" r:id="rId21"/>
    <p:sldId id="787" r:id="rId22"/>
    <p:sldId id="741" r:id="rId23"/>
    <p:sldId id="788" r:id="rId24"/>
    <p:sldId id="775" r:id="rId25"/>
    <p:sldId id="789" r:id="rId26"/>
    <p:sldId id="777" r:id="rId27"/>
    <p:sldId id="778" r:id="rId28"/>
    <p:sldId id="779" r:id="rId29"/>
    <p:sldId id="776" r:id="rId30"/>
    <p:sldId id="784" r:id="rId31"/>
    <p:sldId id="780" r:id="rId32"/>
    <p:sldId id="781" r:id="rId33"/>
    <p:sldId id="722" r:id="rId34"/>
    <p:sldId id="801" r:id="rId35"/>
    <p:sldId id="800" r:id="rId36"/>
    <p:sldId id="735" r:id="rId37"/>
    <p:sldId id="724" r:id="rId38"/>
    <p:sldId id="725" r:id="rId39"/>
    <p:sldId id="762" r:id="rId40"/>
    <p:sldId id="756" r:id="rId41"/>
    <p:sldId id="737" r:id="rId42"/>
    <p:sldId id="759" r:id="rId43"/>
    <p:sldId id="730" r:id="rId44"/>
    <p:sldId id="731" r:id="rId45"/>
    <p:sldId id="733" r:id="rId46"/>
    <p:sldId id="738" r:id="rId47"/>
    <p:sldId id="796" r:id="rId4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5pPr>
    <a:lvl6pPr marL="2286000" algn="l" defTabSz="914400" rtl="0" eaLnBrk="1" latinLnBrk="0" hangingPunct="1">
      <a:defRPr kern="1200">
        <a:solidFill>
          <a:schemeClr val="tx1"/>
        </a:solidFill>
        <a:latin typeface="Arial" pitchFamily="34" charset="0"/>
        <a:ea typeface="MS PGothic" pitchFamily="34" charset="-128"/>
        <a:cs typeface="+mn-cs"/>
      </a:defRPr>
    </a:lvl6pPr>
    <a:lvl7pPr marL="2743200" algn="l" defTabSz="914400" rtl="0" eaLnBrk="1" latinLnBrk="0" hangingPunct="1">
      <a:defRPr kern="1200">
        <a:solidFill>
          <a:schemeClr val="tx1"/>
        </a:solidFill>
        <a:latin typeface="Arial" pitchFamily="34" charset="0"/>
        <a:ea typeface="MS PGothic" pitchFamily="34" charset="-128"/>
        <a:cs typeface="+mn-cs"/>
      </a:defRPr>
    </a:lvl7pPr>
    <a:lvl8pPr marL="3200400" algn="l" defTabSz="914400" rtl="0" eaLnBrk="1" latinLnBrk="0" hangingPunct="1">
      <a:defRPr kern="1200">
        <a:solidFill>
          <a:schemeClr val="tx1"/>
        </a:solidFill>
        <a:latin typeface="Arial" pitchFamily="34" charset="0"/>
        <a:ea typeface="MS PGothic" pitchFamily="34" charset="-128"/>
        <a:cs typeface="+mn-cs"/>
      </a:defRPr>
    </a:lvl8pPr>
    <a:lvl9pPr marL="3657600" algn="l" defTabSz="914400" rtl="0" eaLnBrk="1" latinLnBrk="0" hangingPunct="1">
      <a:defRPr kern="1200">
        <a:solidFill>
          <a:schemeClr val="tx1"/>
        </a:solidFill>
        <a:latin typeface="Arial" pitchFamily="34" charset="0"/>
        <a:ea typeface="MS PGothic" pitchFamily="34"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7B00"/>
    <a:srgbClr val="005B7F"/>
    <a:srgbClr val="128839"/>
    <a:srgbClr val="F5FFEB"/>
    <a:srgbClr val="E9F8FD"/>
    <a:srgbClr val="009900"/>
    <a:srgbClr val="336699"/>
    <a:srgbClr val="9FC04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9338" autoAdjust="0"/>
    <p:restoredTop sz="96831" autoAdjust="0"/>
  </p:normalViewPr>
  <p:slideViewPr>
    <p:cSldViewPr snapToGrid="0">
      <p:cViewPr>
        <p:scale>
          <a:sx n="64" d="100"/>
          <a:sy n="64" d="100"/>
        </p:scale>
        <p:origin x="-1734" y="-24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8" d="100"/>
          <a:sy n="58" d="100"/>
        </p:scale>
        <p:origin x="2790" y="42"/>
      </p:cViewPr>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8" Type="http://schemas.openxmlformats.org/officeDocument/2006/relationships/slideMaster" Target="slideMasters/slideMaster8.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ea typeface="MS PGothic" panose="020B0600070205080204" pitchFamily="34" charset="-128"/>
                <a:cs typeface="+mn-cs"/>
              </a:defRPr>
            </a:lvl1pPr>
          </a:lstStyle>
          <a:p>
            <a:pPr>
              <a:defRPr/>
            </a:pPr>
            <a:fld id="{80644C45-BFAA-4781-A395-EBD7FD7F3D5C}" type="datetimeFigureOut">
              <a:rPr lang="en-US"/>
              <a:pPr>
                <a:defRPr/>
              </a:pPr>
              <a:t>3/4/2015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fld id="{D7188E0B-9E7F-4D86-BF39-95D6FA897CCA}" type="slidenum">
              <a:rPr lang="en-US" altLang="en-US"/>
              <a:pPr/>
              <a:t>‹#›</a:t>
            </a:fld>
            <a:endParaRPr lang="en-US" altLang="en-US"/>
          </a:p>
        </p:txBody>
      </p:sp>
    </p:spTree>
    <p:extLst>
      <p:ext uri="{BB962C8B-B14F-4D97-AF65-F5344CB8AC3E}">
        <p14:creationId xmlns:p14="http://schemas.microsoft.com/office/powerpoint/2010/main" xmlns="" val="38779892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smtClean="0"/>
          </a:p>
          <a:p>
            <a:endParaRPr lang="en-US" altLang="en-US" smtClean="0"/>
          </a:p>
        </p:txBody>
      </p:sp>
      <p:sp>
        <p:nvSpPr>
          <p:cNvPr id="61444" name="Slide Number Placeholder 3"/>
          <p:cNvSpPr>
            <a:spLocks noGrp="1"/>
          </p:cNvSpPr>
          <p:nvPr>
            <p:ph type="sldNum" sz="quarter" idx="5"/>
          </p:nvPr>
        </p:nvSpPr>
        <p:spPr bwMode="auto">
          <a:noFill/>
          <a:ln>
            <a:miter lim="800000"/>
            <a:headEnd/>
            <a:tailEnd/>
          </a:ln>
        </p:spPr>
        <p:txBody>
          <a:bodyPr/>
          <a:lstStyle/>
          <a:p>
            <a:fld id="{AD8C71FD-B30E-4FB8-A040-3417010A4833}" type="slidenum">
              <a:rPr lang="en-US" altLang="en-US">
                <a:cs typeface="Arial" pitchFamily="34" charset="0"/>
              </a:rPr>
              <a:pPr/>
              <a:t>1</a:t>
            </a:fld>
            <a:endParaRPr lang="en-US" altLang="en-US">
              <a:cs typeface="Arial" pitchFamily="34" charset="0"/>
            </a:endParaRPr>
          </a:p>
        </p:txBody>
      </p:sp>
    </p:spTree>
    <p:extLst>
      <p:ext uri="{BB962C8B-B14F-4D97-AF65-F5344CB8AC3E}">
        <p14:creationId xmlns:p14="http://schemas.microsoft.com/office/powerpoint/2010/main" xmlns="" val="135140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0852212-1BDB-4865-A09D-CF50DC6D6CF6}" type="slidenum">
              <a:rPr lang="en-US">
                <a:cs typeface="Arial" charset="0"/>
              </a:rPr>
              <a:pPr fontAlgn="base">
                <a:spcBef>
                  <a:spcPct val="0"/>
                </a:spcBef>
                <a:spcAft>
                  <a:spcPct val="0"/>
                </a:spcAft>
              </a:pPr>
              <a:t>2</a:t>
            </a:fld>
            <a:endParaRPr lang="en-US">
              <a:cs typeface="Arial" charset="0"/>
            </a:endParaRPr>
          </a:p>
        </p:txBody>
      </p:sp>
      <p:sp>
        <p:nvSpPr>
          <p:cNvPr id="20482" name="Rectangle 2"/>
          <p:cNvSpPr>
            <a:spLocks noGrp="1" noRot="1" noChangeAspect="1" noChangeArrowheads="1" noTextEdit="1"/>
          </p:cNvSpPr>
          <p:nvPr>
            <p:ph type="sldImg"/>
          </p:nvPr>
        </p:nvSpPr>
        <p:spPr bwMode="auto">
          <a:xfrm>
            <a:off x="1981200" y="661988"/>
            <a:ext cx="2895600" cy="2171700"/>
          </a:xfrm>
          <a:noFill/>
          <a:ln>
            <a:solidFill>
              <a:srgbClr val="000000"/>
            </a:solidFill>
            <a:miter lim="800000"/>
            <a:headEnd/>
            <a:tailEnd/>
          </a:ln>
        </p:spPr>
      </p:sp>
      <p:sp>
        <p:nvSpPr>
          <p:cNvPr id="2048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latin typeface="Arial" charset="0"/>
              <a:cs typeface="Arial" charset="0"/>
            </a:endParaRPr>
          </a:p>
        </p:txBody>
      </p:sp>
    </p:spTree>
    <p:extLst>
      <p:ext uri="{BB962C8B-B14F-4D97-AF65-F5344CB8AC3E}">
        <p14:creationId xmlns:p14="http://schemas.microsoft.com/office/powerpoint/2010/main" xmlns="" val="1689724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Notes Placeholder 2"/>
          <p:cNvSpPr>
            <a:spLocks noGrp="1"/>
          </p:cNvSpPr>
          <p:nvPr>
            <p:ph type="body" idx="1"/>
          </p:nvPr>
        </p:nvSpPr>
        <p:spPr>
          <a:noFill/>
        </p:spPr>
        <p:txBody>
          <a:bodyPr/>
          <a:lstStyle/>
          <a:p>
            <a:r>
              <a:rPr lang="en-US" dirty="0" smtClean="0"/>
              <a:t>I’d like to address four areas:</a:t>
            </a:r>
          </a:p>
          <a:p>
            <a:endParaRPr lang="en-US" dirty="0" smtClean="0"/>
          </a:p>
          <a:p>
            <a:r>
              <a:rPr lang="en-US" dirty="0" smtClean="0"/>
              <a:t>1. Today's security attacks are getting more sophisticated The complexities in which we conduct today's business. CISO challenges.</a:t>
            </a:r>
          </a:p>
          <a:p>
            <a:endParaRPr lang="en-US" dirty="0" smtClean="0"/>
          </a:p>
          <a:p>
            <a:r>
              <a:rPr lang="en-US" dirty="0" smtClean="0"/>
              <a:t>2. The importance of strategy before implementation</a:t>
            </a:r>
          </a:p>
          <a:p>
            <a:r>
              <a:rPr lang="en-US" dirty="0" smtClean="0"/>
              <a:t>Security challenges are a complex, four-dimensional puzzle</a:t>
            </a:r>
          </a:p>
          <a:p>
            <a:r>
              <a:rPr lang="en-US" dirty="0" smtClean="0"/>
              <a:t>Visibility and Security Intelligence Integrate controls across domains to eliminate silos</a:t>
            </a:r>
          </a:p>
          <a:p>
            <a:r>
              <a:rPr lang="en-US" dirty="0" smtClean="0"/>
              <a:t>Gain expertise and insights &lt;should include research, expertise, and services&gt;</a:t>
            </a:r>
          </a:p>
          <a:p>
            <a:endParaRPr lang="en-US" dirty="0" smtClean="0"/>
          </a:p>
          <a:p>
            <a:r>
              <a:rPr lang="en-US" dirty="0" smtClean="0"/>
              <a:t>3.  How IBM Security can help</a:t>
            </a:r>
          </a:p>
          <a:p>
            <a:r>
              <a:rPr lang="en-US" dirty="0" smtClean="0"/>
              <a:t>Optimize your security maturity IBM Security: Helping clients optimize IT security </a:t>
            </a:r>
          </a:p>
          <a:p>
            <a:r>
              <a:rPr lang="en-US" dirty="0" smtClean="0"/>
              <a:t>Framework applied to megatrends</a:t>
            </a:r>
          </a:p>
          <a:p>
            <a:r>
              <a:rPr lang="en-US" dirty="0" smtClean="0"/>
              <a:t>IBM offers a comprehensive portfolio of security solutions</a:t>
            </a:r>
          </a:p>
          <a:p>
            <a:endParaRPr lang="en-US" dirty="0" smtClean="0"/>
          </a:p>
          <a:p>
            <a:r>
              <a:rPr lang="en-US" dirty="0" smtClean="0"/>
              <a:t>4. Why Choose IBM?</a:t>
            </a:r>
          </a:p>
          <a:p>
            <a:r>
              <a:rPr lang="en-US" dirty="0" smtClean="0"/>
              <a:t>Resources, capabilities, success stories, thought leadership</a:t>
            </a:r>
          </a:p>
          <a:p>
            <a:endParaRPr lang="en-US" dirty="0" smtClean="0"/>
          </a:p>
        </p:txBody>
      </p:sp>
      <p:sp>
        <p:nvSpPr>
          <p:cNvPr id="4" name="Slide Number Placeholder 3"/>
          <p:cNvSpPr>
            <a:spLocks noGrp="1"/>
          </p:cNvSpPr>
          <p:nvPr>
            <p:ph type="sldNum" sz="quarter" idx="5"/>
          </p:nvPr>
        </p:nvSpPr>
        <p:spPr/>
        <p:txBody>
          <a:bodyPr/>
          <a:lstStyle/>
          <a:p>
            <a:pPr>
              <a:defRPr/>
            </a:pPr>
            <a:fld id="{F7DA7488-C75F-4899-90AF-E12F5CFFD496}" type="slidenum">
              <a:rPr lang="en-US">
                <a:solidFill>
                  <a:srgbClr val="000000"/>
                </a:solidFill>
              </a:rPr>
              <a:pPr>
                <a:defRPr/>
              </a:pPr>
              <a:t>3</a:t>
            </a:fld>
            <a:endParaRPr lang="en-US">
              <a:solidFill>
                <a:srgbClr val="000000"/>
              </a:solidFill>
            </a:endParaRPr>
          </a:p>
        </p:txBody>
      </p:sp>
      <p:sp>
        <p:nvSpPr>
          <p:cNvPr id="87043" name="Slide Image Placeholder 5"/>
          <p:cNvSpPr>
            <a:spLocks noGrp="1" noRot="1" noChangeAspect="1" noTextEdit="1"/>
          </p:cNvSpPr>
          <p:nvPr>
            <p:ph type="sldImg"/>
          </p:nvPr>
        </p:nvSpPr>
        <p:spPr>
          <a:xfrm>
            <a:off x="1981200" y="661988"/>
            <a:ext cx="2895600" cy="2171700"/>
          </a:xfrm>
          <a:ln/>
        </p:spPr>
      </p:sp>
    </p:spTree>
    <p:extLst>
      <p:ext uri="{BB962C8B-B14F-4D97-AF65-F5344CB8AC3E}">
        <p14:creationId xmlns:p14="http://schemas.microsoft.com/office/powerpoint/2010/main" xmlns="" val="2864704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xfrm>
            <a:off x="1954953" y="655389"/>
            <a:ext cx="2857239" cy="2150050"/>
          </a:xfrm>
          <a:ln/>
        </p:spPr>
      </p:sp>
      <p:sp>
        <p:nvSpPr>
          <p:cNvPr id="38915"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lvl1pPr eaLnBrk="0" hangingPunct="0">
              <a:defRPr sz="1200">
                <a:solidFill>
                  <a:schemeClr val="tx1"/>
                </a:solidFill>
                <a:latin typeface="Arial" panose="020B0604020202020204" pitchFamily="34" charset="0"/>
                <a:ea typeface="MS PGothic" panose="020B0600070205080204" pitchFamily="34" charset="-128"/>
              </a:defRPr>
            </a:lvl1pPr>
            <a:lvl2pPr marL="734480" indent="-282492" eaLnBrk="0" hangingPunct="0">
              <a:defRPr sz="1200">
                <a:solidFill>
                  <a:schemeClr val="tx1"/>
                </a:solidFill>
                <a:latin typeface="Arial" panose="020B0604020202020204" pitchFamily="34" charset="0"/>
                <a:ea typeface="MS PGothic" panose="020B0600070205080204" pitchFamily="34" charset="-128"/>
              </a:defRPr>
            </a:lvl2pPr>
            <a:lvl3pPr marL="1129970" indent="-225994" eaLnBrk="0" hangingPunct="0">
              <a:defRPr sz="1200">
                <a:solidFill>
                  <a:schemeClr val="tx1"/>
                </a:solidFill>
                <a:latin typeface="Arial" panose="020B0604020202020204" pitchFamily="34" charset="0"/>
                <a:ea typeface="MS PGothic" panose="020B0600070205080204" pitchFamily="34" charset="-128"/>
              </a:defRPr>
            </a:lvl3pPr>
            <a:lvl4pPr marL="1581958" indent="-225994" eaLnBrk="0" hangingPunct="0">
              <a:defRPr sz="1200">
                <a:solidFill>
                  <a:schemeClr val="tx1"/>
                </a:solidFill>
                <a:latin typeface="Arial" panose="020B0604020202020204" pitchFamily="34" charset="0"/>
                <a:ea typeface="MS PGothic" panose="020B0600070205080204" pitchFamily="34" charset="-128"/>
              </a:defRPr>
            </a:lvl4pPr>
            <a:lvl5pPr marL="2033946" indent="-225994" eaLnBrk="0" hangingPunct="0">
              <a:defRPr sz="1200">
                <a:solidFill>
                  <a:schemeClr val="tx1"/>
                </a:solidFill>
                <a:latin typeface="Arial" panose="020B0604020202020204" pitchFamily="34" charset="0"/>
                <a:ea typeface="MS PGothic" panose="020B0600070205080204" pitchFamily="34" charset="-128"/>
              </a:defRPr>
            </a:lvl5pPr>
            <a:lvl6pPr marL="2485934" indent="-225994"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defRPr>
            </a:lvl6pPr>
            <a:lvl7pPr marL="2937921" indent="-225994"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defRPr>
            </a:lvl7pPr>
            <a:lvl8pPr marL="3389909" indent="-225994"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defRPr>
            </a:lvl8pPr>
            <a:lvl9pPr marL="3841897" indent="-225994"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fld id="{FFB61E30-70E4-4739-9704-6C1239D1AA29}" type="slidenum">
              <a:rPr lang="en-US" altLang="en-US" sz="1000">
                <a:solidFill>
                  <a:srgbClr val="000000"/>
                </a:solidFill>
              </a:rPr>
              <a:pPr eaLnBrk="1" hangingPunct="1"/>
              <a:t>6</a:t>
            </a:fld>
            <a:endParaRPr lang="en-US" altLang="en-US" sz="1000" dirty="0">
              <a:solidFill>
                <a:srgbClr val="000000"/>
              </a:solidFill>
            </a:endParaRPr>
          </a:p>
        </p:txBody>
      </p:sp>
    </p:spTree>
    <p:extLst>
      <p:ext uri="{BB962C8B-B14F-4D97-AF65-F5344CB8AC3E}">
        <p14:creationId xmlns:p14="http://schemas.microsoft.com/office/powerpoint/2010/main" xmlns="" val="58088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noTextEdit="1"/>
          </p:cNvSpPr>
          <p:nvPr>
            <p:ph type="sldImg"/>
          </p:nvPr>
        </p:nvSpPr>
        <p:spPr>
          <a:xfrm>
            <a:off x="963221" y="685801"/>
            <a:ext cx="4929978" cy="3426069"/>
          </a:xfrm>
          <a:ln/>
        </p:spPr>
      </p:sp>
      <p:sp>
        <p:nvSpPr>
          <p:cNvPr id="97282" name="Notes Placeholder 2"/>
          <p:cNvSpPr>
            <a:spLocks noGrp="1"/>
          </p:cNvSpPr>
          <p:nvPr>
            <p:ph type="body" idx="1"/>
          </p:nvPr>
        </p:nvSpPr>
        <p:spPr>
          <a:xfrm>
            <a:off x="685800" y="4346574"/>
            <a:ext cx="5676900" cy="4114800"/>
          </a:xfrm>
          <a:noFill/>
        </p:spPr>
        <p:txBody>
          <a:bodyPr lIns="89259" tIns="44803" rIns="89259" bIns="44803"/>
          <a:lstStyle/>
          <a:p>
            <a:pPr eaLnBrk="1" hangingPunct="1">
              <a:lnSpc>
                <a:spcPct val="90000"/>
              </a:lnSpc>
              <a:buFontTx/>
              <a:buChar char="-"/>
            </a:pPr>
            <a:r>
              <a:rPr lang="en-US" dirty="0" smtClean="0">
                <a:cs typeface="Arial" charset="0"/>
              </a:rPr>
              <a:t>-  UK  Gamma Group </a:t>
            </a:r>
            <a:r>
              <a:rPr lang="en-US" dirty="0" err="1" smtClean="0">
                <a:cs typeface="Arial" charset="0"/>
              </a:rPr>
              <a:t>Finfisher</a:t>
            </a:r>
            <a:r>
              <a:rPr lang="en-US" dirty="0" smtClean="0">
                <a:cs typeface="Arial" charset="0"/>
              </a:rPr>
              <a:t> or </a:t>
            </a:r>
            <a:r>
              <a:rPr lang="en-US" dirty="0" err="1" smtClean="0">
                <a:cs typeface="Arial" charset="0"/>
              </a:rPr>
              <a:t>FinSpy</a:t>
            </a:r>
            <a:r>
              <a:rPr lang="en-US" dirty="0" smtClean="0">
                <a:cs typeface="Arial" charset="0"/>
              </a:rPr>
              <a:t>.  </a:t>
            </a:r>
            <a:r>
              <a:rPr lang="en-US" dirty="0" err="1" smtClean="0">
                <a:cs typeface="Arial" charset="0"/>
              </a:rPr>
              <a:t>Weaponsized</a:t>
            </a:r>
            <a:r>
              <a:rPr lang="en-US" dirty="0" smtClean="0">
                <a:cs typeface="Arial" charset="0"/>
              </a:rPr>
              <a:t> software for Espionage</a:t>
            </a:r>
          </a:p>
          <a:p>
            <a:pPr eaLnBrk="1" hangingPunct="1">
              <a:lnSpc>
                <a:spcPct val="90000"/>
              </a:lnSpc>
              <a:buFontTx/>
              <a:buChar char="-"/>
            </a:pPr>
            <a:r>
              <a:rPr lang="en-US" dirty="0" smtClean="0">
                <a:cs typeface="Arial" charset="0"/>
              </a:rPr>
              <a:t> Anonymous Group </a:t>
            </a:r>
          </a:p>
          <a:p>
            <a:pPr eaLnBrk="1" hangingPunct="1">
              <a:lnSpc>
                <a:spcPct val="90000"/>
              </a:lnSpc>
              <a:buFontTx/>
              <a:buChar char="-"/>
            </a:pPr>
            <a:r>
              <a:rPr lang="en-US" dirty="0" smtClean="0">
                <a:cs typeface="Arial" charset="0"/>
              </a:rPr>
              <a:t>- Cutting </a:t>
            </a:r>
            <a:r>
              <a:rPr lang="en-US" dirty="0" err="1" smtClean="0">
                <a:cs typeface="Arial" charset="0"/>
              </a:rPr>
              <a:t>Sord</a:t>
            </a:r>
            <a:r>
              <a:rPr lang="en-US" dirty="0" smtClean="0">
                <a:cs typeface="Arial" charset="0"/>
              </a:rPr>
              <a:t> of Justice</a:t>
            </a:r>
          </a:p>
          <a:p>
            <a:pPr eaLnBrk="1" hangingPunct="1">
              <a:lnSpc>
                <a:spcPct val="90000"/>
              </a:lnSpc>
              <a:buFontTx/>
              <a:buChar char="-"/>
            </a:pPr>
            <a:endParaRPr lang="en-US" dirty="0" smtClean="0">
              <a:cs typeface="Arial" charset="0"/>
            </a:endParaRPr>
          </a:p>
        </p:txBody>
      </p:sp>
      <p:sp>
        <p:nvSpPr>
          <p:cNvPr id="97283" name="Slide Number Placeholder 3"/>
          <p:cNvSpPr txBox="1">
            <a:spLocks noGrp="1"/>
          </p:cNvSpPr>
          <p:nvPr/>
        </p:nvSpPr>
        <p:spPr bwMode="auto">
          <a:xfrm>
            <a:off x="3884615" y="8686802"/>
            <a:ext cx="2968625" cy="455612"/>
          </a:xfrm>
          <a:prstGeom prst="rect">
            <a:avLst/>
          </a:prstGeom>
          <a:noFill/>
          <a:ln w="9525">
            <a:noFill/>
            <a:miter lim="800000"/>
            <a:headEnd/>
            <a:tailEnd/>
          </a:ln>
        </p:spPr>
        <p:txBody>
          <a:bodyPr lIns="89259" tIns="44803" rIns="89259" bIns="44803" anchor="b"/>
          <a:lstStyle/>
          <a:p>
            <a:pPr marL="343914" indent="-343914" algn="r" defTabSz="440396">
              <a:buSzPct val="45000"/>
              <a:tabLst>
                <a:tab pos="697163" algn="l"/>
                <a:tab pos="1395884" algn="l"/>
                <a:tab pos="2094602" algn="l"/>
                <a:tab pos="2791765" algn="l"/>
              </a:tabLst>
            </a:pPr>
            <a:fld id="{7BFDDFFB-2D5C-44F9-B5E2-7C5C1CC81D92}" type="slidenum">
              <a:rPr lang="en-US" sz="1100"/>
              <a:pPr marL="343914" indent="-343914" algn="r" defTabSz="440396">
                <a:buSzPct val="45000"/>
                <a:tabLst>
                  <a:tab pos="697163" algn="l"/>
                  <a:tab pos="1395884" algn="l"/>
                  <a:tab pos="2094602" algn="l"/>
                  <a:tab pos="2791765" algn="l"/>
                </a:tabLst>
              </a:pPr>
              <a:t>7</a:t>
            </a:fld>
            <a:endParaRPr lang="en-US" sz="11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lide Image Placeholder 1"/>
          <p:cNvSpPr>
            <a:spLocks noGrp="1" noRot="1" noChangeAspect="1" noTextEdit="1"/>
          </p:cNvSpPr>
          <p:nvPr>
            <p:ph type="sldImg"/>
          </p:nvPr>
        </p:nvSpPr>
        <p:spPr>
          <a:ln/>
        </p:spPr>
      </p:sp>
      <p:sp>
        <p:nvSpPr>
          <p:cNvPr id="115714" name="Notes Placeholder 2"/>
          <p:cNvSpPr>
            <a:spLocks noGrp="1"/>
          </p:cNvSpPr>
          <p:nvPr>
            <p:ph type="body" idx="1"/>
          </p:nvPr>
        </p:nvSpPr>
        <p:spPr>
          <a:noFill/>
        </p:spPr>
        <p:txBody>
          <a:bodyPr/>
          <a:lstStyle/>
          <a:p>
            <a:r>
              <a:rPr lang="en-US" altLang="en-US" smtClean="0"/>
              <a:t>What we are attempting to demonstrate in this graphic are the types of “Operational Sophistication” that is being utilized in many of these recent breaches and security incidents. It doesn’t mean there is not technical sophistication, because there can be ,but we see are attackers organizing strongly to create return on their development investments – getting, if you will – “the biggest bang for the buck!”</a:t>
            </a:r>
          </a:p>
          <a:p>
            <a:endParaRPr lang="en-US" altLang="en-US" smtClean="0"/>
          </a:p>
          <a:p>
            <a:r>
              <a:rPr lang="en-US" altLang="en-US" smtClean="0"/>
              <a:t>They often look first for the path of least resistance.</a:t>
            </a:r>
          </a:p>
          <a:p>
            <a:endParaRPr lang="en-US" altLang="en-US" smtClean="0"/>
          </a:p>
          <a:p>
            <a:r>
              <a:rPr lang="en-US" altLang="en-US" smtClean="0"/>
              <a:t>Some examples seen are:</a:t>
            </a:r>
          </a:p>
          <a:p>
            <a:r>
              <a:rPr lang="en-US" altLang="en-US" smtClean="0"/>
              <a:t>- attackers are organized and well funded (maintenance of botnets and ability to evolve techniques)</a:t>
            </a:r>
          </a:p>
          <a:p>
            <a:r>
              <a:rPr lang="en-US" altLang="en-US" smtClean="0"/>
              <a:t>- attackers are using social media and other public info to target key individuals (persons of interest)</a:t>
            </a:r>
          </a:p>
          <a:p>
            <a:r>
              <a:rPr lang="en-US" altLang="en-US" smtClean="0"/>
              <a:t>- spear phishing still a common point of entry to get a foothold </a:t>
            </a:r>
          </a:p>
          <a:p>
            <a:r>
              <a:rPr lang="en-US" altLang="en-US" smtClean="0"/>
              <a:t>- They are using "watering hole" techniques where they are scoping out where potential targets might congregate (like putting a Java vuln on the Mobile Dev site that resulted in infection of Apple and Facebook developers) </a:t>
            </a:r>
          </a:p>
          <a:p>
            <a:r>
              <a:rPr lang="en-US" altLang="en-US" smtClean="0"/>
              <a:t>- other "tried and true" techniques like XSS to target individuals and SQLi  to breach web servers</a:t>
            </a:r>
          </a:p>
          <a:p>
            <a:r>
              <a:rPr lang="en-US" altLang="en-US" smtClean="0"/>
              <a:t>- using layered approach - for example... vulnerable CMS systems easily taken over to install malware/bots which are then used to DDoS other targets</a:t>
            </a:r>
          </a:p>
          <a:p>
            <a:endParaRPr lang="en-US" altLang="en-US" smtClean="0"/>
          </a:p>
          <a:p>
            <a:endParaRPr lang="en-US" altLang="en-US" smtClean="0"/>
          </a:p>
        </p:txBody>
      </p:sp>
      <p:sp>
        <p:nvSpPr>
          <p:cNvPr id="115715" name="Slide Number Placeholder 3"/>
          <p:cNvSpPr>
            <a:spLocks noGrp="1"/>
          </p:cNvSpPr>
          <p:nvPr>
            <p:ph type="sldNum" sz="quarter" idx="5"/>
          </p:nvPr>
        </p:nvSpPr>
        <p:spPr>
          <a:noFill/>
          <a:ln>
            <a:miter lim="800000"/>
            <a:headEnd/>
            <a:tailEnd/>
          </a:ln>
        </p:spPr>
        <p:txBody>
          <a:bodyPr/>
          <a:lstStyle/>
          <a:p>
            <a:fld id="{8C0A1FAF-1743-4EB8-9237-DC745D6FCB0E}" type="slidenum">
              <a:rPr lang="en-US" altLang="en-US" smtClean="0">
                <a:solidFill>
                  <a:srgbClr val="000000"/>
                </a:solidFill>
                <a:ea typeface="ＭＳ Ｐゴシック" pitchFamily="34" charset="-128"/>
              </a:rPr>
              <a:pPr/>
              <a:t>8</a:t>
            </a:fld>
            <a:endParaRPr lang="en-US" altLang="en-US" smtClean="0">
              <a:solidFill>
                <a:srgbClr val="000000"/>
              </a:solidFill>
              <a:ea typeface="ＭＳ Ｐゴシック"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35FA9F-7D3F-5741-9EE6-6623220EF666}" type="slidenum">
              <a:rPr lang="en-US" smtClean="0"/>
              <a:pPr/>
              <a:t>9</a:t>
            </a:fld>
            <a:endParaRPr lang="en-US"/>
          </a:p>
        </p:txBody>
      </p:sp>
    </p:spTree>
    <p:extLst>
      <p:ext uri="{BB962C8B-B14F-4D97-AF65-F5344CB8AC3E}">
        <p14:creationId xmlns="" xmlns:p14="http://schemas.microsoft.com/office/powerpoint/2010/main" val="116836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81200" y="661988"/>
            <a:ext cx="2895600" cy="2171700"/>
          </a:xfrm>
        </p:spPr>
      </p:sp>
      <p:sp>
        <p:nvSpPr>
          <p:cNvPr id="3" name="Notes Placeholder 2"/>
          <p:cNvSpPr>
            <a:spLocks noGrp="1"/>
          </p:cNvSpPr>
          <p:nvPr>
            <p:ph type="body" idx="1"/>
          </p:nvPr>
        </p:nvSpPr>
        <p:spPr/>
        <p:txBody>
          <a:bodyPr>
            <a:normAutofit/>
          </a:bodyPr>
          <a:lstStyle/>
          <a:p>
            <a:pPr marL="224088" indent="-224088" eaLnBrk="1" hangingPunct="1">
              <a:spcBef>
                <a:spcPct val="45000"/>
              </a:spcBef>
            </a:pPr>
            <a:r>
              <a:rPr lang="en-US" sz="1100" dirty="0" smtClean="0">
                <a:ea typeface="ＭＳ Ｐゴシック" pitchFamily="34" charset="-128"/>
              </a:rPr>
              <a:t>DOHA Press October 19</a:t>
            </a:r>
            <a:r>
              <a:rPr lang="en-US" sz="1100" baseline="30000" dirty="0" smtClean="0">
                <a:ea typeface="ＭＳ Ｐゴシック" pitchFamily="34" charset="-128"/>
              </a:rPr>
              <a:t>th</a:t>
            </a:r>
            <a:r>
              <a:rPr lang="en-US" sz="1100" dirty="0" smtClean="0">
                <a:ea typeface="ＭＳ Ｐゴシック" pitchFamily="34" charset="-128"/>
              </a:rPr>
              <a:t> .</a:t>
            </a:r>
          </a:p>
          <a:p>
            <a:pPr marL="224088" indent="-224088" eaLnBrk="1" hangingPunct="1">
              <a:spcBef>
                <a:spcPct val="45000"/>
              </a:spcBef>
              <a:buFont typeface="Arial" pitchFamily="34" charset="0"/>
              <a:buChar char="•"/>
            </a:pPr>
            <a:r>
              <a:rPr lang="en-US" sz="1100" dirty="0" smtClean="0">
                <a:ea typeface="ＭＳ Ｐゴシック" pitchFamily="34" charset="-128"/>
              </a:rPr>
              <a:t> The infamous group of hackers that supports embattled Syrian President </a:t>
            </a:r>
            <a:r>
              <a:rPr lang="en-US" sz="1100" dirty="0" err="1" smtClean="0">
                <a:ea typeface="ＭＳ Ｐゴシック" pitchFamily="34" charset="-128"/>
              </a:rPr>
              <a:t>Bashar</a:t>
            </a:r>
            <a:r>
              <a:rPr lang="en-US" sz="1100" dirty="0" smtClean="0">
                <a:ea typeface="ＭＳ Ｐゴシック" pitchFamily="34" charset="-128"/>
              </a:rPr>
              <a:t> al-Assad has apparently taken control of Qatar’s .QA domain name and shut down numerous high-profile websites.</a:t>
            </a:r>
          </a:p>
          <a:p>
            <a:pPr marL="224088" indent="-224088" eaLnBrk="1" hangingPunct="1">
              <a:spcBef>
                <a:spcPct val="45000"/>
              </a:spcBef>
              <a:buFont typeface="Arial" pitchFamily="34" charset="0"/>
              <a:buChar char="•"/>
            </a:pPr>
            <a:r>
              <a:rPr lang="en-US" sz="1100" dirty="0" smtClean="0">
                <a:ea typeface="ＭＳ Ｐゴシック" pitchFamily="34" charset="-128"/>
              </a:rPr>
              <a:t>Starting at about 1.54am local time, the Syrian Electronic Army shared this message on Twitter: QATAR #Down</a:t>
            </a:r>
          </a:p>
          <a:p>
            <a:pPr marL="224088" indent="-224088" eaLnBrk="1" hangingPunct="1">
              <a:spcBef>
                <a:spcPct val="45000"/>
              </a:spcBef>
              <a:buFont typeface="Arial" pitchFamily="34" charset="0"/>
              <a:buChar char="•"/>
            </a:pPr>
            <a:r>
              <a:rPr lang="en-US" sz="1100" dirty="0" smtClean="0">
                <a:ea typeface="ＭＳ Ｐゴシック" pitchFamily="34" charset="-128"/>
              </a:rPr>
              <a:t>Following that, they went about switching off government and private websites using the .QA extension, including Ministry of Interior, the Supreme Education Council, the </a:t>
            </a:r>
            <a:r>
              <a:rPr lang="en-US" sz="1100" dirty="0" err="1" smtClean="0">
                <a:ea typeface="ＭＳ Ｐゴシック" pitchFamily="34" charset="-128"/>
              </a:rPr>
              <a:t>Emiri</a:t>
            </a:r>
            <a:r>
              <a:rPr lang="en-US" sz="1100" dirty="0" smtClean="0">
                <a:ea typeface="ＭＳ Ｐゴシック" pitchFamily="34" charset="-128"/>
              </a:rPr>
              <a:t> </a:t>
            </a:r>
            <a:r>
              <a:rPr lang="en-US" sz="1100" dirty="0" err="1" smtClean="0">
                <a:ea typeface="ＭＳ Ｐゴシック" pitchFamily="34" charset="-128"/>
              </a:rPr>
              <a:t>Diwan</a:t>
            </a:r>
            <a:r>
              <a:rPr lang="en-US" sz="1100" dirty="0" smtClean="0">
                <a:ea typeface="ＭＳ Ｐゴシック" pitchFamily="34" charset="-128"/>
              </a:rPr>
              <a:t>, and even Google.com.qa:</a:t>
            </a:r>
          </a:p>
          <a:p>
            <a:endParaRPr lang="en-US" dirty="0"/>
          </a:p>
        </p:txBody>
      </p:sp>
      <p:sp>
        <p:nvSpPr>
          <p:cNvPr id="4" name="Slide Number Placeholder 3"/>
          <p:cNvSpPr>
            <a:spLocks noGrp="1"/>
          </p:cNvSpPr>
          <p:nvPr>
            <p:ph type="sldNum" sz="quarter" idx="10"/>
          </p:nvPr>
        </p:nvSpPr>
        <p:spPr/>
        <p:txBody>
          <a:bodyPr/>
          <a:lstStyle/>
          <a:p>
            <a:pPr>
              <a:defRPr/>
            </a:pPr>
            <a:fld id="{234CDAA1-092E-4DB9-B137-F099A56013AE}" type="slidenum">
              <a:rPr lang="en-GB" smtClean="0"/>
              <a:pPr>
                <a:defRPr/>
              </a:pPr>
              <a:t>11</a:t>
            </a:fld>
            <a:endParaRPr lang="en-GB"/>
          </a:p>
        </p:txBody>
      </p:sp>
    </p:spTree>
    <p:extLst>
      <p:ext uri="{BB962C8B-B14F-4D97-AF65-F5344CB8AC3E}">
        <p14:creationId xmlns:p14="http://schemas.microsoft.com/office/powerpoint/2010/main" xmlns="" val="2613854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81200" y="661988"/>
            <a:ext cx="2895600" cy="2171700"/>
          </a:xfrm>
        </p:spPr>
      </p:sp>
      <p:sp>
        <p:nvSpPr>
          <p:cNvPr id="3" name="Notes Placeholder 2"/>
          <p:cNvSpPr>
            <a:spLocks noGrp="1"/>
          </p:cNvSpPr>
          <p:nvPr>
            <p:ph type="body" idx="1"/>
          </p:nvPr>
        </p:nvSpPr>
        <p:spPr/>
        <p:txBody>
          <a:bodyPr/>
          <a:lstStyle/>
          <a:p>
            <a:r>
              <a:rPr lang="en-US" sz="1000" b="0" i="0" u="none" strike="noStrike" kern="1200" baseline="0" dirty="0" smtClean="0">
                <a:solidFill>
                  <a:schemeClr val="tx1"/>
                </a:solidFill>
                <a:latin typeface="Arial" charset="0"/>
                <a:ea typeface="+mn-ea"/>
                <a:cs typeface="Arial" charset="0"/>
              </a:rPr>
              <a:t>The telemetry data generated by Microsoft security products from computers whose administrators or users choose to opt in to provide data to Microsoft includes information about the location of the computer, as determined by IP geolocation. This data makes it possible to compare infection and encounter rates, patterns, and trends in different locations around the world</a:t>
            </a:r>
          </a:p>
          <a:p>
            <a:endParaRPr lang="en-US" sz="1000" b="0" i="0" u="none" strike="noStrike" kern="1200" baseline="0" dirty="0" smtClean="0">
              <a:solidFill>
                <a:schemeClr val="tx1"/>
              </a:solidFill>
              <a:latin typeface="Arial" charset="0"/>
              <a:ea typeface="+mn-ea"/>
              <a:cs typeface="Arial" charset="0"/>
            </a:endParaRPr>
          </a:p>
          <a:p>
            <a:endParaRPr lang="en-US" dirty="0"/>
          </a:p>
        </p:txBody>
      </p:sp>
      <p:sp>
        <p:nvSpPr>
          <p:cNvPr id="4" name="Slide Number Placeholder 3"/>
          <p:cNvSpPr>
            <a:spLocks noGrp="1"/>
          </p:cNvSpPr>
          <p:nvPr>
            <p:ph type="sldNum" sz="quarter" idx="10"/>
          </p:nvPr>
        </p:nvSpPr>
        <p:spPr/>
        <p:txBody>
          <a:bodyPr/>
          <a:lstStyle/>
          <a:p>
            <a:pPr>
              <a:defRPr/>
            </a:pPr>
            <a:fld id="{18BC25E2-A7D0-4BD2-BD54-A0CC16EFDDFD}" type="slidenum">
              <a:rPr lang="en-US" smtClean="0"/>
              <a:pPr>
                <a:defRPr/>
              </a:pPr>
              <a:t>16</a:t>
            </a:fld>
            <a:endParaRPr lang="en-US"/>
          </a:p>
        </p:txBody>
      </p:sp>
    </p:spTree>
    <p:extLst>
      <p:ext uri="{BB962C8B-B14F-4D97-AF65-F5344CB8AC3E}">
        <p14:creationId xmlns:p14="http://schemas.microsoft.com/office/powerpoint/2010/main" xmlns="" val="1288992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Calibri" pitchFamily="34" charset="0"/>
                <a:ea typeface="+mn-ea"/>
                <a:cs typeface="+mn-cs"/>
              </a:rPr>
              <a:t>For more information about malware in many of these countries/regions, see “The Threat Landscape in the Middle East and Southwest Asia,” a five-part series on the Microsoft Cyber Trust blog </a:t>
            </a:r>
            <a:r>
              <a:rPr lang="en-GB" sz="1200" b="0" i="0" u="none" strike="noStrike" kern="1200" baseline="0" dirty="0" smtClean="0">
                <a:solidFill>
                  <a:schemeClr val="tx1"/>
                </a:solidFill>
                <a:latin typeface="Calibri" pitchFamily="34" charset="0"/>
                <a:ea typeface="+mn-ea"/>
                <a:cs typeface="+mn-cs"/>
              </a:rPr>
              <a:t>(blogs.microsoft.com/</a:t>
            </a:r>
            <a:r>
              <a:rPr lang="en-GB" sz="1200" b="0" i="0" u="none" strike="noStrike" kern="1200" baseline="0" dirty="0" err="1" smtClean="0">
                <a:solidFill>
                  <a:schemeClr val="tx1"/>
                </a:solidFill>
                <a:latin typeface="Calibri" pitchFamily="34" charset="0"/>
                <a:ea typeface="+mn-ea"/>
                <a:cs typeface="+mn-cs"/>
              </a:rPr>
              <a:t>cybertrust</a:t>
            </a:r>
            <a:r>
              <a:rPr lang="en-GB" sz="1200" b="0" i="0" u="none" strike="noStrike" kern="1200" baseline="0" dirty="0" smtClean="0">
                <a:solidFill>
                  <a:schemeClr val="tx1"/>
                </a:solidFill>
                <a:latin typeface="Calibri" pitchFamily="34" charset="0"/>
                <a:ea typeface="+mn-ea"/>
                <a:cs typeface="+mn-cs"/>
              </a:rPr>
              <a:t>):</a:t>
            </a:r>
          </a:p>
          <a:p>
            <a:endParaRPr lang="en-GB" dirty="0"/>
          </a:p>
        </p:txBody>
      </p:sp>
      <p:sp>
        <p:nvSpPr>
          <p:cNvPr id="4" name="Slide Number Placeholder 3"/>
          <p:cNvSpPr>
            <a:spLocks noGrp="1"/>
          </p:cNvSpPr>
          <p:nvPr>
            <p:ph type="sldNum" sz="quarter" idx="10"/>
          </p:nvPr>
        </p:nvSpPr>
        <p:spPr/>
        <p:txBody>
          <a:bodyPr/>
          <a:lstStyle/>
          <a:p>
            <a:pPr>
              <a:defRPr/>
            </a:pPr>
            <a:fld id="{EC63D07D-0EC9-4A0E-8C64-63EB21195B32}" type="slidenum">
              <a:rPr lang="en-GB" smtClean="0"/>
              <a:pPr>
                <a:defRPr/>
              </a:pPr>
              <a:t>17</a:t>
            </a:fld>
            <a:endParaRPr lang="en-GB"/>
          </a:p>
        </p:txBody>
      </p:sp>
    </p:spTree>
    <p:extLst>
      <p:ext uri="{BB962C8B-B14F-4D97-AF65-F5344CB8AC3E}">
        <p14:creationId xmlns:p14="http://schemas.microsoft.com/office/powerpoint/2010/main" xmlns="" val="3017710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81200" y="661988"/>
            <a:ext cx="2895600" cy="2171700"/>
          </a:xfrm>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pPr>
              <a:defRPr/>
            </a:pPr>
            <a:fld id="{18BC25E2-A7D0-4BD2-BD54-A0CC16EFDDFD}" type="slidenum">
              <a:rPr lang="en-US" smtClean="0"/>
              <a:pPr>
                <a:defRPr/>
              </a:pPr>
              <a:t>23</a:t>
            </a:fld>
            <a:endParaRPr lang="en-US"/>
          </a:p>
        </p:txBody>
      </p:sp>
    </p:spTree>
    <p:extLst>
      <p:ext uri="{BB962C8B-B14F-4D97-AF65-F5344CB8AC3E}">
        <p14:creationId xmlns:p14="http://schemas.microsoft.com/office/powerpoint/2010/main" xmlns="" val="3946854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body" idx="1"/>
          </p:nvPr>
        </p:nvSpPr>
        <p:spPr>
          <a:noFill/>
        </p:spPr>
        <p:txBody>
          <a:bodyPr/>
          <a:lstStyle/>
          <a:p>
            <a:endParaRPr lang="en-US" altLang="en-US" dirty="0" smtClean="0">
              <a:latin typeface="Arial" panose="020B0604020202020204" pitchFamily="34" charset="0"/>
              <a:cs typeface="Arial" panose="020B0604020202020204" pitchFamily="34" charset="0"/>
            </a:endParaRPr>
          </a:p>
        </p:txBody>
      </p:sp>
      <p:sp>
        <p:nvSpPr>
          <p:cNvPr id="48131" name="Slide Image Placeholder 11"/>
          <p:cNvSpPr>
            <a:spLocks noGrp="1" noRot="1" noChangeAspect="1" noTextEdit="1"/>
          </p:cNvSpPr>
          <p:nvPr>
            <p:ph type="sldImg"/>
          </p:nvPr>
        </p:nvSpPr>
        <p:spPr>
          <a:xfrm>
            <a:off x="1951038" y="655638"/>
            <a:ext cx="2863850" cy="2149475"/>
          </a:xfrm>
          <a:ln/>
        </p:spPr>
      </p:sp>
      <p:sp>
        <p:nvSpPr>
          <p:cNvPr id="13" name="Slide Number Placeholder 12"/>
          <p:cNvSpPr>
            <a:spLocks noGrp="1"/>
          </p:cNvSpPr>
          <p:nvPr>
            <p:ph type="sldNum" sz="quarter" idx="5"/>
          </p:nvPr>
        </p:nvSpPr>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34480" indent="-282492" eaLnBrk="0" hangingPunct="0">
              <a:defRPr sz="1200">
                <a:solidFill>
                  <a:schemeClr val="tx1"/>
                </a:solidFill>
                <a:latin typeface="Arial" panose="020B0604020202020204" pitchFamily="34" charset="0"/>
                <a:ea typeface="ＭＳ Ｐゴシック" panose="020B0600070205080204" pitchFamily="34" charset="-128"/>
              </a:defRPr>
            </a:lvl2pPr>
            <a:lvl3pPr marL="1129970" indent="-225994" eaLnBrk="0" hangingPunct="0">
              <a:defRPr sz="1200">
                <a:solidFill>
                  <a:schemeClr val="tx1"/>
                </a:solidFill>
                <a:latin typeface="Arial" panose="020B0604020202020204" pitchFamily="34" charset="0"/>
                <a:ea typeface="ＭＳ Ｐゴシック" panose="020B0600070205080204" pitchFamily="34" charset="-128"/>
              </a:defRPr>
            </a:lvl3pPr>
            <a:lvl4pPr marL="1581958" indent="-225994" eaLnBrk="0" hangingPunct="0">
              <a:defRPr sz="1200">
                <a:solidFill>
                  <a:schemeClr val="tx1"/>
                </a:solidFill>
                <a:latin typeface="Arial" panose="020B0604020202020204" pitchFamily="34" charset="0"/>
                <a:ea typeface="ＭＳ Ｐゴシック" panose="020B0600070205080204" pitchFamily="34" charset="-128"/>
              </a:defRPr>
            </a:lvl4pPr>
            <a:lvl5pPr marL="2033946" indent="-225994" eaLnBrk="0" hangingPunct="0">
              <a:defRPr sz="1200">
                <a:solidFill>
                  <a:schemeClr val="tx1"/>
                </a:solidFill>
                <a:latin typeface="Arial" panose="020B0604020202020204" pitchFamily="34" charset="0"/>
                <a:ea typeface="ＭＳ Ｐゴシック" panose="020B0600070205080204" pitchFamily="34" charset="-128"/>
              </a:defRPr>
            </a:lvl5pPr>
            <a:lvl6pPr marL="2485934" indent="-225994"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37921" indent="-225994"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389909" indent="-225994"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41897" indent="-225994"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fld id="{B6228E86-1D0A-4A49-BB0A-D05577AE1CC8}" type="slidenum">
              <a:rPr lang="en-US" altLang="en-US" sz="1000"/>
              <a:pPr eaLnBrk="1" hangingPunct="1"/>
              <a:t>27</a:t>
            </a:fld>
            <a:endParaRPr lang="en-US" altLang="en-US" sz="1000" dirty="0"/>
          </a:p>
        </p:txBody>
      </p:sp>
    </p:spTree>
    <p:extLst>
      <p:ext uri="{BB962C8B-B14F-4D97-AF65-F5344CB8AC3E}">
        <p14:creationId xmlns="" xmlns:p14="http://schemas.microsoft.com/office/powerpoint/2010/main" val="3858759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Secure less than 2% of your data landscape and protect 70% of your</a:t>
            </a:r>
            <a:r>
              <a:rPr lang="en-US" baseline="0" dirty="0" smtClean="0"/>
              <a:t> value</a:t>
            </a:r>
            <a:endParaRPr lang="en-US" dirty="0"/>
          </a:p>
        </p:txBody>
      </p:sp>
      <p:sp>
        <p:nvSpPr>
          <p:cNvPr id="4" name="Slide Number Placeholder 3"/>
          <p:cNvSpPr>
            <a:spLocks noGrp="1"/>
          </p:cNvSpPr>
          <p:nvPr>
            <p:ph type="sldNum" sz="quarter" idx="10"/>
          </p:nvPr>
        </p:nvSpPr>
        <p:spPr/>
        <p:txBody>
          <a:bodyPr/>
          <a:lstStyle/>
          <a:p>
            <a:fld id="{2935FA9F-7D3F-5741-9EE6-6623220EF666}" type="slidenum">
              <a:rPr lang="en-US" smtClean="0"/>
              <a:pPr/>
              <a:t>31</a:t>
            </a:fld>
            <a:endParaRPr lang="en-US"/>
          </a:p>
        </p:txBody>
      </p:sp>
    </p:spTree>
    <p:extLst>
      <p:ext uri="{BB962C8B-B14F-4D97-AF65-F5344CB8AC3E}">
        <p14:creationId xmlns="" xmlns:p14="http://schemas.microsoft.com/office/powerpoint/2010/main" val="40328043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35FA9F-7D3F-5741-9EE6-6623220EF666}" type="slidenum">
              <a:rPr lang="en-US" smtClean="0"/>
              <a:pPr/>
              <a:t>32</a:t>
            </a:fld>
            <a:endParaRPr lang="en-US"/>
          </a:p>
        </p:txBody>
      </p:sp>
    </p:spTree>
    <p:extLst>
      <p:ext uri="{BB962C8B-B14F-4D97-AF65-F5344CB8AC3E}">
        <p14:creationId xmlns="" xmlns:p14="http://schemas.microsoft.com/office/powerpoint/2010/main" val="2496752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bwMode="auto">
          <a:xfrm>
            <a:off x="1143000" y="685800"/>
            <a:ext cx="4573588" cy="3430588"/>
          </a:xfrm>
          <a:noFill/>
          <a:ln>
            <a:solidFill>
              <a:srgbClr val="000000"/>
            </a:solidFill>
            <a:miter lim="800000"/>
            <a:headEnd/>
            <a:tailEnd/>
          </a:ln>
        </p:spPr>
      </p:sp>
      <p:sp>
        <p:nvSpPr>
          <p:cNvPr id="44035" name="Rectangle 3"/>
          <p:cNvSpPr>
            <a:spLocks noGrp="1" noChangeArrowheads="1"/>
          </p:cNvSpPr>
          <p:nvPr>
            <p:ph type="body" idx="1"/>
          </p:nvPr>
        </p:nvSpPr>
        <p:spPr bwMode="auto">
          <a:xfrm>
            <a:off x="685800" y="4344988"/>
            <a:ext cx="5486400" cy="4114800"/>
          </a:xfrm>
          <a:noFill/>
        </p:spPr>
        <p:txBody>
          <a:bodyPr wrap="none" anchor="ctr"/>
          <a:lstStyle/>
          <a:p>
            <a:endParaRPr lang="en-US" smtClean="0">
              <a:latin typeface="Arial" charset="0"/>
              <a:cs typeface="Arial" charset="0"/>
            </a:endParaRPr>
          </a:p>
        </p:txBody>
      </p:sp>
    </p:spTree>
    <p:extLst>
      <p:ext uri="{BB962C8B-B14F-4D97-AF65-F5344CB8AC3E}">
        <p14:creationId xmlns:p14="http://schemas.microsoft.com/office/powerpoint/2010/main" xmlns="" val="26454126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35FA9F-7D3F-5741-9EE6-6623220EF666}" type="slidenum">
              <a:rPr lang="en-US" smtClean="0"/>
              <a:pPr/>
              <a:t>34</a:t>
            </a:fld>
            <a:endParaRPr lang="en-US"/>
          </a:p>
        </p:txBody>
      </p:sp>
    </p:spTree>
    <p:extLst>
      <p:ext uri="{BB962C8B-B14F-4D97-AF65-F5344CB8AC3E}">
        <p14:creationId xmlns="" xmlns:p14="http://schemas.microsoft.com/office/powerpoint/2010/main" val="36863397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bwMode="auto">
          <a:noFill/>
          <a:ln>
            <a:solidFill>
              <a:srgbClr val="000000"/>
            </a:solidFill>
            <a:miter lim="800000"/>
            <a:headEnd/>
            <a:tailEnd/>
          </a:ln>
        </p:spPr>
      </p:sp>
      <p:sp>
        <p:nvSpPr>
          <p:cNvPr id="88066" name="Notes Placeholder 2"/>
          <p:cNvSpPr>
            <a:spLocks noGrp="1"/>
          </p:cNvSpPr>
          <p:nvPr>
            <p:ph type="body" idx="1"/>
          </p:nvPr>
        </p:nvSpPr>
        <p:spPr bwMode="auto">
          <a:noFill/>
        </p:spPr>
        <p:txBody>
          <a:bodyPr wrap="square" numCol="1" anchor="t" anchorCtr="0" compatLnSpc="1">
            <a:prstTxWarp prst="textNoShape">
              <a:avLst/>
            </a:prstTxWarp>
          </a:bodyPr>
          <a:lstStyle/>
          <a:p>
            <a:pPr marL="171450" indent="-171450">
              <a:spcBef>
                <a:spcPct val="0"/>
              </a:spcBef>
              <a:buFontTx/>
              <a:buChar char="-"/>
            </a:pPr>
            <a:r>
              <a:rPr lang="en-GB" smtClean="0"/>
              <a:t>Organizations can define data categories that can be scored and ranked to represent the value of the data assets to the organization.  We first create what is called the data Taxonomy for structured and unsturcred data.</a:t>
            </a:r>
          </a:p>
          <a:p>
            <a:pPr marL="171450" indent="-171450">
              <a:spcBef>
                <a:spcPct val="0"/>
              </a:spcBef>
              <a:buFontTx/>
              <a:buChar char="-"/>
            </a:pPr>
            <a:endParaRPr lang="en-GB" smtClean="0"/>
          </a:p>
          <a:p>
            <a:pPr marL="171450" indent="-171450">
              <a:spcBef>
                <a:spcPct val="0"/>
              </a:spcBef>
              <a:buFontTx/>
              <a:buChar char="-"/>
            </a:pPr>
            <a:r>
              <a:rPr lang="en-GB" smtClean="0"/>
              <a:t>The most valuable assets will be identified and adequacy of existing controls can be reviewed</a:t>
            </a:r>
          </a:p>
          <a:p>
            <a:pPr marL="171450" indent="-171450">
              <a:spcBef>
                <a:spcPct val="0"/>
              </a:spcBef>
              <a:buFontTx/>
              <a:buChar char="-"/>
            </a:pPr>
            <a:endParaRPr lang="en-GB" smtClean="0"/>
          </a:p>
          <a:p>
            <a:pPr marL="171450" indent="-171450">
              <a:spcBef>
                <a:spcPct val="0"/>
              </a:spcBef>
              <a:buFontTx/>
              <a:buChar char="-"/>
            </a:pPr>
            <a:r>
              <a:rPr lang="en-GB" smtClean="0"/>
              <a:t>Providing this type of value ranking increases awareness of the need to protect critical assets.</a:t>
            </a:r>
          </a:p>
          <a:p>
            <a:pPr marL="171450" indent="-171450">
              <a:spcBef>
                <a:spcPct val="0"/>
              </a:spcBef>
              <a:buFontTx/>
              <a:buChar char="-"/>
            </a:pPr>
            <a:endParaRPr lang="en-GB" smtClean="0"/>
          </a:p>
          <a:p>
            <a:pPr marL="171450" indent="-171450">
              <a:spcBef>
                <a:spcPct val="0"/>
              </a:spcBef>
              <a:buFontTx/>
              <a:buChar char="-"/>
            </a:pPr>
            <a:r>
              <a:rPr lang="en-GB" smtClean="0"/>
              <a:t>This categorization and ranking is accomplished by discovering sensitive assets, analzing what type of data exists in the environment, defining data categories, and ranking the data categories with business leaders to arrive at an ordered list representing the most valuable assets.  This helps prioritize controls reviews and applications of enhanced controls.</a:t>
            </a:r>
          </a:p>
          <a:p>
            <a:pPr marL="171450" indent="-171450">
              <a:spcBef>
                <a:spcPct val="0"/>
              </a:spcBef>
              <a:buFontTx/>
              <a:buChar char="-"/>
            </a:pPr>
            <a:endParaRPr lang="en-GB" smtClean="0"/>
          </a:p>
        </p:txBody>
      </p:sp>
      <p:sp>
        <p:nvSpPr>
          <p:cNvPr id="880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1D90152-1C37-4A2D-AC04-0619A4591385}" type="slidenum">
              <a:rPr lang="en-US">
                <a:cs typeface="Arial" charset="0"/>
              </a:rPr>
              <a:pPr fontAlgn="base">
                <a:spcBef>
                  <a:spcPct val="0"/>
                </a:spcBef>
                <a:spcAft>
                  <a:spcPct val="0"/>
                </a:spcAft>
              </a:pPr>
              <a:t>35</a:t>
            </a:fld>
            <a:endParaRPr lang="en-US">
              <a:cs typeface="Arial" charset="0"/>
            </a:endParaRPr>
          </a:p>
        </p:txBody>
      </p:sp>
    </p:spTree>
    <p:extLst>
      <p:ext uri="{BB962C8B-B14F-4D97-AF65-F5344CB8AC3E}">
        <p14:creationId xmlns:p14="http://schemas.microsoft.com/office/powerpoint/2010/main" xmlns="" val="33871132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bwMode="auto">
          <a:xfrm>
            <a:off x="1981200" y="661988"/>
            <a:ext cx="2895600" cy="2171700"/>
          </a:xfrm>
          <a:noFill/>
          <a:ln>
            <a:solidFill>
              <a:srgbClr val="000000"/>
            </a:solidFill>
            <a:miter lim="800000"/>
            <a:headEnd/>
            <a:tailEnd/>
          </a:ln>
        </p:spPr>
      </p:sp>
      <p:sp>
        <p:nvSpPr>
          <p:cNvPr id="9011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A ranking and categorization of data assets enables application of proper controls for each level of sensitivity</a:t>
            </a:r>
          </a:p>
          <a:p>
            <a:pPr>
              <a:spcBef>
                <a:spcPct val="0"/>
              </a:spcBef>
            </a:pPr>
            <a:endParaRPr lang="en-US" smtClean="0"/>
          </a:p>
          <a:p>
            <a:pPr>
              <a:spcBef>
                <a:spcPct val="0"/>
              </a:spcBef>
            </a:pPr>
            <a:r>
              <a:rPr lang="en-US" smtClean="0"/>
              <a:t>Controls can be differentiated based on the value of the assets.</a:t>
            </a:r>
          </a:p>
          <a:p>
            <a:pPr>
              <a:spcBef>
                <a:spcPct val="0"/>
              </a:spcBef>
            </a:pPr>
            <a:endParaRPr lang="en-US" smtClean="0"/>
          </a:p>
          <a:p>
            <a:pPr>
              <a:spcBef>
                <a:spcPct val="0"/>
              </a:spcBef>
            </a:pPr>
            <a:r>
              <a:rPr lang="en-US" smtClean="0"/>
              <a:t>Greater controls are applied to the higher value assets.</a:t>
            </a:r>
          </a:p>
        </p:txBody>
      </p:sp>
    </p:spTree>
    <p:extLst>
      <p:ext uri="{BB962C8B-B14F-4D97-AF65-F5344CB8AC3E}">
        <p14:creationId xmlns:p14="http://schemas.microsoft.com/office/powerpoint/2010/main" xmlns="" val="2192368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7"/>
          <p:cNvSpPr txBox="1">
            <a:spLocks noGrp="1" noChangeArrowheads="1"/>
          </p:cNvSpPr>
          <p:nvPr/>
        </p:nvSpPr>
        <p:spPr bwMode="auto">
          <a:xfrm>
            <a:off x="3884613" y="8688389"/>
            <a:ext cx="2971800" cy="454026"/>
          </a:xfrm>
          <a:prstGeom prst="rect">
            <a:avLst/>
          </a:prstGeom>
          <a:noFill/>
          <a:ln w="9525">
            <a:noFill/>
            <a:miter lim="800000"/>
            <a:headEnd/>
            <a:tailEnd/>
          </a:ln>
        </p:spPr>
        <p:txBody>
          <a:bodyPr lIns="93342" tIns="46671" rIns="93342" bIns="46671" anchor="b"/>
          <a:lstStyle/>
          <a:p>
            <a:pPr algn="r" defTabSz="932145"/>
            <a:fld id="{6F6E0541-123C-444A-B84A-F041D2A844AD}" type="slidenum">
              <a:rPr lang="en-US" sz="1100">
                <a:ea typeface="SimSun" pitchFamily="2" charset="-122"/>
              </a:rPr>
              <a:pPr algn="r" defTabSz="932145"/>
              <a:t>38</a:t>
            </a:fld>
            <a:endParaRPr lang="en-US" sz="1100" dirty="0">
              <a:ea typeface="SimSun" pitchFamily="2" charset="-122"/>
            </a:endParaRPr>
          </a:p>
        </p:txBody>
      </p:sp>
      <p:sp>
        <p:nvSpPr>
          <p:cNvPr id="189442" name="Rectangle 7"/>
          <p:cNvSpPr txBox="1">
            <a:spLocks noGrp="1" noChangeArrowheads="1"/>
          </p:cNvSpPr>
          <p:nvPr/>
        </p:nvSpPr>
        <p:spPr bwMode="auto">
          <a:xfrm>
            <a:off x="3884613" y="8683625"/>
            <a:ext cx="2971800" cy="458789"/>
          </a:xfrm>
          <a:prstGeom prst="rect">
            <a:avLst/>
          </a:prstGeom>
          <a:noFill/>
          <a:ln w="9525">
            <a:noFill/>
            <a:miter lim="800000"/>
            <a:headEnd/>
            <a:tailEnd/>
          </a:ln>
        </p:spPr>
        <p:txBody>
          <a:bodyPr lIns="92443" tIns="46221" rIns="92443" bIns="46221" anchor="b"/>
          <a:lstStyle/>
          <a:p>
            <a:pPr algn="r" defTabSz="924364"/>
            <a:fld id="{69EE456C-DE2F-4255-9BD5-AD2DF895BE36}" type="slidenum">
              <a:rPr lang="en-US" sz="1100"/>
              <a:pPr algn="r" defTabSz="924364"/>
              <a:t>38</a:t>
            </a:fld>
            <a:endParaRPr lang="en-US" sz="1100" dirty="0"/>
          </a:p>
        </p:txBody>
      </p:sp>
      <p:sp>
        <p:nvSpPr>
          <p:cNvPr id="189443" name="Rectangle 2"/>
          <p:cNvSpPr>
            <a:spLocks noGrp="1" noRot="1" noChangeAspect="1" noChangeArrowheads="1" noTextEdit="1"/>
          </p:cNvSpPr>
          <p:nvPr>
            <p:ph type="sldImg"/>
          </p:nvPr>
        </p:nvSpPr>
        <p:spPr>
          <a:xfrm>
            <a:off x="1146175" y="685800"/>
            <a:ext cx="4573588" cy="3430588"/>
          </a:xfrm>
          <a:ln/>
        </p:spPr>
      </p:sp>
      <p:sp>
        <p:nvSpPr>
          <p:cNvPr id="189444" name="Rectangle 3"/>
          <p:cNvSpPr>
            <a:spLocks noGrp="1" noChangeArrowheads="1"/>
          </p:cNvSpPr>
          <p:nvPr>
            <p:ph type="body" idx="1"/>
          </p:nvPr>
        </p:nvSpPr>
        <p:spPr>
          <a:solidFill>
            <a:srgbClr val="FFFFFF"/>
          </a:solidFill>
          <a:ln>
            <a:solidFill>
              <a:srgbClr val="000000"/>
            </a:solidFill>
            <a:miter lim="800000"/>
            <a:headEnd/>
            <a:tailEnd/>
          </a:ln>
        </p:spPr>
        <p:txBody>
          <a:bodyPr lIns="92443" tIns="46221" rIns="92443" bIns="46221"/>
          <a:lstStyle/>
          <a:p>
            <a:endParaRPr lang="en-US" smtClean="0"/>
          </a:p>
        </p:txBody>
      </p:sp>
    </p:spTree>
    <p:extLst>
      <p:ext uri="{BB962C8B-B14F-4D97-AF65-F5344CB8AC3E}">
        <p14:creationId xmlns:p14="http://schemas.microsoft.com/office/powerpoint/2010/main" xmlns="" val="3011139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981200" y="661988"/>
            <a:ext cx="2895600" cy="2171700"/>
          </a:xfrm>
        </p:spPr>
      </p:sp>
      <p:sp>
        <p:nvSpPr>
          <p:cNvPr id="34819" name="Notes Placeholder 2"/>
          <p:cNvSpPr>
            <a:spLocks noGrp="1"/>
          </p:cNvSpPr>
          <p:nvPr>
            <p:ph type="body" idx="1"/>
          </p:nvPr>
        </p:nvSpPr>
        <p:spPr>
          <a:noFill/>
        </p:spPr>
        <p:txBody>
          <a:bodyPr/>
          <a:lstStyle/>
          <a:p>
            <a:pPr eaLnBrk="1" hangingPunct="1"/>
            <a:endParaRPr lang="en-US" smtClean="0">
              <a:latin typeface="Times New Roman" pitchFamily="18" charset="0"/>
            </a:endParaRPr>
          </a:p>
        </p:txBody>
      </p:sp>
      <p:sp>
        <p:nvSpPr>
          <p:cNvPr id="34820" name="Slide Number Placeholder 3"/>
          <p:cNvSpPr txBox="1">
            <a:spLocks noGrp="1"/>
          </p:cNvSpPr>
          <p:nvPr/>
        </p:nvSpPr>
        <p:spPr bwMode="auto">
          <a:xfrm>
            <a:off x="3884240" y="8685068"/>
            <a:ext cx="2972360" cy="457489"/>
          </a:xfrm>
          <a:prstGeom prst="rect">
            <a:avLst/>
          </a:prstGeom>
          <a:noFill/>
          <a:ln w="9525">
            <a:noFill/>
            <a:miter lim="800000"/>
            <a:headEnd/>
            <a:tailEnd/>
          </a:ln>
        </p:spPr>
        <p:txBody>
          <a:bodyPr lIns="91422" tIns="45711" rIns="91422" bIns="45711" anchor="b"/>
          <a:lstStyle/>
          <a:p>
            <a:pPr algn="r" defTabSz="913183"/>
            <a:fld id="{3049D2E2-1C29-4B0B-91B6-49A40E8EE3E5}" type="slidenum">
              <a:rPr lang="en-US" altLang="en-US">
                <a:solidFill>
                  <a:srgbClr val="000000"/>
                </a:solidFill>
              </a:rPr>
              <a:pPr algn="r" defTabSz="913183"/>
              <a:t>39</a:t>
            </a:fld>
            <a:endParaRPr lang="en-US" altLang="en-US" dirty="0">
              <a:solidFill>
                <a:srgbClr val="000000"/>
              </a:solidFill>
            </a:endParaRPr>
          </a:p>
        </p:txBody>
      </p:sp>
    </p:spTree>
    <p:extLst>
      <p:ext uri="{BB962C8B-B14F-4D97-AF65-F5344CB8AC3E}">
        <p14:creationId xmlns:p14="http://schemas.microsoft.com/office/powerpoint/2010/main" xmlns="" val="3430591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13.png"/><Relationship Id="rId5" Type="http://schemas.openxmlformats.org/officeDocument/2006/relationships/hyperlink" Target="http://www.ibm.com/security" TargetMode="External"/><Relationship Id="rId4" Type="http://schemas.openxmlformats.org/officeDocument/2006/relationships/image" Target="../media/image12.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 Id="rId6" Type="http://schemas.openxmlformats.org/officeDocument/2006/relationships/image" Target="../media/image13.png"/><Relationship Id="rId5" Type="http://schemas.openxmlformats.org/officeDocument/2006/relationships/hyperlink" Target="http://www.ibm.com/security" TargetMode="External"/><Relationship Id="rId4" Type="http://schemas.openxmlformats.org/officeDocument/2006/relationships/image" Target="../media/image12.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9.xml"/><Relationship Id="rId6" Type="http://schemas.openxmlformats.org/officeDocument/2006/relationships/image" Target="../media/image13.png"/><Relationship Id="rId5" Type="http://schemas.openxmlformats.org/officeDocument/2006/relationships/hyperlink" Target="http://www.ibm.com/security" TargetMode="External"/><Relationship Id="rId4" Type="http://schemas.openxmlformats.org/officeDocument/2006/relationships/image" Target="../media/image12.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1249" y="593725"/>
            <a:ext cx="8268114" cy="396875"/>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9"/>
          <p:cNvSpPr>
            <a:spLocks noChangeArrowheads="1"/>
          </p:cNvSpPr>
          <p:nvPr userDrawn="1"/>
        </p:nvSpPr>
        <p:spPr bwMode="auto">
          <a:xfrm>
            <a:off x="228600" y="152400"/>
            <a:ext cx="1676400" cy="3810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endParaRPr lang="en-US" sz="1600" smtClean="0">
              <a:solidFill>
                <a:srgbClr val="000000"/>
              </a:solidFill>
            </a:endParaRPr>
          </a:p>
        </p:txBody>
      </p:sp>
      <p:sp>
        <p:nvSpPr>
          <p:cNvPr id="5" name="Rectangle 10"/>
          <p:cNvSpPr>
            <a:spLocks noChangeArrowheads="1"/>
          </p:cNvSpPr>
          <p:nvPr userDrawn="1"/>
        </p:nvSpPr>
        <p:spPr bwMode="auto">
          <a:xfrm>
            <a:off x="7696200" y="6553200"/>
            <a:ext cx="1295400" cy="2286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endParaRPr lang="en-US" sz="1600" smtClean="0">
              <a:solidFill>
                <a:srgbClr val="000000"/>
              </a:solidFill>
            </a:endParaRPr>
          </a:p>
        </p:txBody>
      </p:sp>
      <p:sp>
        <p:nvSpPr>
          <p:cNvPr id="6" name="Rectangle 5"/>
          <p:cNvSpPr>
            <a:spLocks noChangeArrowheads="1"/>
          </p:cNvSpPr>
          <p:nvPr userDrawn="1"/>
        </p:nvSpPr>
        <p:spPr bwMode="black">
          <a:xfrm>
            <a:off x="3886200" y="6538913"/>
            <a:ext cx="13716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sz="800" dirty="0" smtClean="0">
                <a:solidFill>
                  <a:srgbClr val="7F7F7F"/>
                </a:solidFill>
              </a:rPr>
              <a:t>© 2014 IBM Corporation</a:t>
            </a:r>
          </a:p>
        </p:txBody>
      </p:sp>
      <p:pic>
        <p:nvPicPr>
          <p:cNvPr id="7" name="Picture 13"/>
          <p:cNvPicPr>
            <a:picLocks noChangeAspect="1"/>
          </p:cNvPicPr>
          <p:nvPr userDrawn="1"/>
        </p:nvPicPr>
        <p:blipFill>
          <a:blip r:embed="rId2"/>
          <a:srcRect/>
          <a:stretch>
            <a:fillRect/>
          </a:stretch>
        </p:blipFill>
        <p:spPr bwMode="auto">
          <a:xfrm>
            <a:off x="5648325" y="3159125"/>
            <a:ext cx="3495675" cy="3698875"/>
          </a:xfrm>
          <a:prstGeom prst="rect">
            <a:avLst/>
          </a:prstGeom>
          <a:noFill/>
          <a:ln w="9525">
            <a:noFill/>
            <a:miter lim="800000"/>
            <a:headEnd/>
            <a:tailEnd/>
          </a:ln>
        </p:spPr>
      </p:pic>
      <p:pic>
        <p:nvPicPr>
          <p:cNvPr id="8" name="Picture 5"/>
          <p:cNvPicPr>
            <a:picLocks noChangeAspect="1" noChangeArrowheads="1"/>
          </p:cNvPicPr>
          <p:nvPr userDrawn="1"/>
        </p:nvPicPr>
        <p:blipFill>
          <a:blip r:embed="rId3"/>
          <a:srcRect/>
          <a:stretch>
            <a:fillRect/>
          </a:stretch>
        </p:blipFill>
        <p:spPr bwMode="auto">
          <a:xfrm>
            <a:off x="260350" y="623888"/>
            <a:ext cx="2901950" cy="695325"/>
          </a:xfrm>
          <a:prstGeom prst="rect">
            <a:avLst/>
          </a:prstGeom>
          <a:noFill/>
          <a:ln w="9525">
            <a:noFill/>
            <a:miter lim="800000"/>
            <a:headEnd/>
            <a:tailEnd/>
          </a:ln>
        </p:spPr>
      </p:pic>
      <p:sp>
        <p:nvSpPr>
          <p:cNvPr id="3" name="Text Placeholder 2"/>
          <p:cNvSpPr>
            <a:spLocks noGrp="1"/>
          </p:cNvSpPr>
          <p:nvPr>
            <p:ph type="body" idx="1"/>
          </p:nvPr>
        </p:nvSpPr>
        <p:spPr>
          <a:xfrm>
            <a:off x="210312" y="2743200"/>
            <a:ext cx="4724400" cy="1524000"/>
          </a:xfrm>
        </p:spPr>
        <p:txBody>
          <a:bodyPr/>
          <a:lstStyle>
            <a:lvl1pPr marL="0" indent="0">
              <a:buNone/>
              <a:defRPr sz="3200" b="1"/>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endParaRPr lang="en-US" dirty="0" smtClean="0"/>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0312" y="593725"/>
            <a:ext cx="8719051" cy="3968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82563" y="1246910"/>
            <a:ext cx="4267200" cy="5107854"/>
          </a:xfrm>
        </p:spPr>
        <p:txBody>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02163" y="1246910"/>
            <a:ext cx="4267200" cy="5107854"/>
          </a:xfrm>
        </p:spPr>
        <p:txBody>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1249" y="593725"/>
            <a:ext cx="8268114" cy="3968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82563" y="1246910"/>
            <a:ext cx="4267200" cy="5107854"/>
          </a:xfrm>
        </p:spPr>
        <p:txBody>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02163" y="1246910"/>
            <a:ext cx="4267200" cy="5107854"/>
          </a:xfrm>
        </p:spPr>
        <p:txBody>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2880" y="590204"/>
            <a:ext cx="8503921" cy="423949"/>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227532"/>
            <a:ext cx="4040188" cy="639762"/>
          </a:xfrm>
        </p:spPr>
        <p:txBody>
          <a:bodyPr/>
          <a:lstStyle>
            <a:lvl1pPr marL="0" indent="0" algn="ctr">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878676"/>
            <a:ext cx="4040188" cy="4247487"/>
          </a:xfrm>
        </p:spPr>
        <p:txBody>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227532"/>
            <a:ext cx="4041775" cy="639762"/>
          </a:xfrm>
        </p:spPr>
        <p:txBody>
          <a:bodyPr/>
          <a:lstStyle>
            <a:lvl1pPr marL="0" indent="0" algn="ctr">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878676"/>
            <a:ext cx="4041775" cy="4247487"/>
          </a:xfrm>
        </p:spPr>
        <p:txBody>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6197" y="590204"/>
            <a:ext cx="8110604" cy="423949"/>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227532"/>
            <a:ext cx="4040188" cy="639762"/>
          </a:xfrm>
        </p:spPr>
        <p:txBody>
          <a:bodyPr/>
          <a:lstStyle>
            <a:lvl1pPr marL="0" indent="0" algn="ctr">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878676"/>
            <a:ext cx="4040188" cy="4247487"/>
          </a:xfrm>
        </p:spPr>
        <p:txBody>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227532"/>
            <a:ext cx="4041775" cy="639762"/>
          </a:xfrm>
        </p:spPr>
        <p:txBody>
          <a:bodyPr/>
          <a:lstStyle>
            <a:lvl1pPr marL="0" indent="0" algn="ctr">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878676"/>
            <a:ext cx="4041775" cy="4247487"/>
          </a:xfrm>
        </p:spPr>
        <p:txBody>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2563" y="603790"/>
            <a:ext cx="8686800" cy="396875"/>
          </a:xfrm>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88723" y="593725"/>
            <a:ext cx="8280640" cy="396875"/>
          </a:xfrm>
        </p:spPr>
        <p:txBody>
          <a:bodyPr/>
          <a:lstStyle/>
          <a:p>
            <a:r>
              <a:rPr lang="en-US" smtClean="0"/>
              <a:t>Click to edit Master title style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1193" y="590204"/>
            <a:ext cx="8711737" cy="415636"/>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596044"/>
            <a:ext cx="5111750" cy="4530119"/>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263536"/>
            <a:ext cx="3008313" cy="4862628"/>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7663" y="593725"/>
            <a:ext cx="2171700" cy="57610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2563" y="593725"/>
            <a:ext cx="6362700" cy="57610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82563" y="1313412"/>
            <a:ext cx="4267200" cy="50413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02163" y="1313412"/>
            <a:ext cx="4267200" cy="50413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82563" y="1874838"/>
            <a:ext cx="8686800" cy="4479925"/>
          </a:xfrm>
        </p:spPr>
        <p:txBody>
          <a:bodyPr/>
          <a:lstStyle/>
          <a:p>
            <a:pPr lvl="0"/>
            <a:endParaRPr lang="en-US" noProof="0" dirty="0" smtClean="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152400" y="579438"/>
            <a:ext cx="8766175" cy="455612"/>
          </a:xfrm>
          <a:prstGeom prst="rect">
            <a:avLst/>
          </a:prstGeom>
          <a:noFill/>
          <a:ln w="9525">
            <a:noFill/>
            <a:miter lim="800000"/>
            <a:headEnd/>
            <a:tailEnd/>
          </a:ln>
        </p:spPr>
        <p:txBody>
          <a:bodyPr lIns="91430" tIns="45715" rIns="91430" bIns="45715"/>
          <a:lstStyle>
            <a:lvl1pPr>
              <a:defRPr sz="2200" b="0">
                <a:solidFill>
                  <a:srgbClr val="0E7BAE"/>
                </a:solidFill>
                <a:latin typeface="Verdana" pitchFamily="34" charset="0"/>
                <a:ea typeface="Verdana" pitchFamily="34" charset="0"/>
                <a:cs typeface="Verdana" pitchFamily="34" charset="0"/>
              </a:defRPr>
            </a:lvl1pPr>
          </a:lstStyle>
          <a:p>
            <a:pPr lvl="0"/>
            <a:r>
              <a:rPr lang="en-US" dirty="0" smtClean="0"/>
              <a:t>Click to edit Master title style</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Divider">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p:nvPicPr>
        <p:blipFill>
          <a:blip r:embed="rId2"/>
          <a:srcRect/>
          <a:stretch>
            <a:fillRect/>
          </a:stretch>
        </p:blipFill>
        <p:spPr bwMode="auto">
          <a:xfrm>
            <a:off x="0" y="-10584"/>
            <a:ext cx="9144000" cy="6896101"/>
          </a:xfrm>
          <a:prstGeom prst="rect">
            <a:avLst/>
          </a:prstGeom>
          <a:noFill/>
          <a:ln w="9525">
            <a:noFill/>
            <a:miter lim="800000"/>
            <a:headEnd/>
            <a:tailEnd/>
          </a:ln>
        </p:spPr>
      </p:pic>
      <p:pic>
        <p:nvPicPr>
          <p:cNvPr id="5" name="Picture 3"/>
          <p:cNvPicPr>
            <a:picLocks noChangeAspect="1" noChangeArrowheads="1"/>
          </p:cNvPicPr>
          <p:nvPr/>
        </p:nvPicPr>
        <p:blipFill>
          <a:blip r:embed="rId3"/>
          <a:srcRect l="3139" r="3596"/>
          <a:stretch>
            <a:fillRect/>
          </a:stretch>
        </p:blipFill>
        <p:spPr bwMode="auto">
          <a:xfrm>
            <a:off x="0" y="1828800"/>
            <a:ext cx="9144000" cy="3200400"/>
          </a:xfrm>
          <a:prstGeom prst="rect">
            <a:avLst/>
          </a:prstGeom>
          <a:noFill/>
          <a:ln w="9525">
            <a:noFill/>
            <a:miter lim="800000"/>
            <a:headEnd/>
            <a:tailEnd/>
          </a:ln>
        </p:spPr>
      </p:pic>
      <p:sp>
        <p:nvSpPr>
          <p:cNvPr id="6" name="Rectangle 6"/>
          <p:cNvSpPr>
            <a:spLocks noChangeArrowheads="1"/>
          </p:cNvSpPr>
          <p:nvPr/>
        </p:nvSpPr>
        <p:spPr bwMode="black">
          <a:xfrm>
            <a:off x="7589838" y="6538384"/>
            <a:ext cx="1371600" cy="184149"/>
          </a:xfrm>
          <a:prstGeom prst="rect">
            <a:avLst/>
          </a:prstGeom>
          <a:noFill/>
          <a:ln>
            <a:noFill/>
          </a:ln>
          <a:extLst/>
        </p:spPr>
        <p:txBody>
          <a:bodyPr lIns="69056" tIns="34529" rIns="69056" bIns="34529"/>
          <a:lstStyle>
            <a:lvl1pPr eaLnBrk="0" hangingPunct="0">
              <a:defRPr sz="1200">
                <a:solidFill>
                  <a:schemeClr val="tx1"/>
                </a:solidFill>
                <a:latin typeface="Arial" pitchFamily="34" charset="0"/>
                <a:cs typeface="Arial" pitchFamily="34" charset="0"/>
              </a:defRPr>
            </a:lvl1pPr>
            <a:lvl2pPr marL="742950" indent="-285750" eaLnBrk="0" hangingPunct="0">
              <a:defRPr sz="1200">
                <a:solidFill>
                  <a:schemeClr val="tx1"/>
                </a:solidFill>
                <a:latin typeface="Arial" pitchFamily="34" charset="0"/>
                <a:cs typeface="Arial" pitchFamily="34" charset="0"/>
              </a:defRPr>
            </a:lvl2pPr>
            <a:lvl3pPr marL="1143000" indent="-228600" eaLnBrk="0" hangingPunct="0">
              <a:defRPr sz="1200">
                <a:solidFill>
                  <a:schemeClr val="tx1"/>
                </a:solidFill>
                <a:latin typeface="Arial" pitchFamily="34" charset="0"/>
                <a:cs typeface="Arial" pitchFamily="34" charset="0"/>
              </a:defRPr>
            </a:lvl3pPr>
            <a:lvl4pPr marL="1600200" indent="-228600" eaLnBrk="0" hangingPunct="0">
              <a:defRPr sz="1200">
                <a:solidFill>
                  <a:schemeClr val="tx1"/>
                </a:solidFill>
                <a:latin typeface="Arial" pitchFamily="34" charset="0"/>
                <a:cs typeface="Arial" pitchFamily="34" charset="0"/>
              </a:defRPr>
            </a:lvl4pPr>
            <a:lvl5pPr marL="2057400" indent="-228600" eaLnBrk="0" hangingPunct="0">
              <a:defRPr sz="12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cs typeface="Arial" pitchFamily="34" charset="0"/>
              </a:defRPr>
            </a:lvl9pPr>
          </a:lstStyle>
          <a:p>
            <a:pPr algn="r" eaLnBrk="1" fontAlgn="auto" hangingPunct="1">
              <a:spcBef>
                <a:spcPts val="0"/>
              </a:spcBef>
              <a:spcAft>
                <a:spcPts val="0"/>
              </a:spcAft>
              <a:defRPr/>
            </a:pPr>
            <a:r>
              <a:rPr lang="en-US" altLang="en-US" sz="600" dirty="0" smtClean="0">
                <a:solidFill>
                  <a:srgbClr val="000000"/>
                </a:solidFill>
              </a:rPr>
              <a:t>© 2012 IBM Corporation</a:t>
            </a:r>
          </a:p>
        </p:txBody>
      </p:sp>
      <p:sp>
        <p:nvSpPr>
          <p:cNvPr id="7" name="Rectangle 6"/>
          <p:cNvSpPr>
            <a:spLocks noChangeArrowheads="1"/>
          </p:cNvSpPr>
          <p:nvPr/>
        </p:nvSpPr>
        <p:spPr bwMode="black">
          <a:xfrm>
            <a:off x="7589838" y="6538384"/>
            <a:ext cx="1371600" cy="184149"/>
          </a:xfrm>
          <a:prstGeom prst="rect">
            <a:avLst/>
          </a:prstGeom>
          <a:noFill/>
          <a:ln>
            <a:noFill/>
          </a:ln>
          <a:extLst/>
        </p:spPr>
        <p:txBody>
          <a:bodyPr lIns="69056" tIns="34529" rIns="69056" bIns="34529"/>
          <a:lstStyle>
            <a:lvl1pPr eaLnBrk="0" hangingPunct="0">
              <a:defRPr sz="1200">
                <a:solidFill>
                  <a:schemeClr val="tx1"/>
                </a:solidFill>
                <a:latin typeface="Arial" pitchFamily="34" charset="0"/>
                <a:cs typeface="Arial" pitchFamily="34" charset="0"/>
              </a:defRPr>
            </a:lvl1pPr>
            <a:lvl2pPr marL="742950" indent="-285750" eaLnBrk="0" hangingPunct="0">
              <a:defRPr sz="1200">
                <a:solidFill>
                  <a:schemeClr val="tx1"/>
                </a:solidFill>
                <a:latin typeface="Arial" pitchFamily="34" charset="0"/>
                <a:cs typeface="Arial" pitchFamily="34" charset="0"/>
              </a:defRPr>
            </a:lvl2pPr>
            <a:lvl3pPr marL="1143000" indent="-228600" eaLnBrk="0" hangingPunct="0">
              <a:defRPr sz="1200">
                <a:solidFill>
                  <a:schemeClr val="tx1"/>
                </a:solidFill>
                <a:latin typeface="Arial" pitchFamily="34" charset="0"/>
                <a:cs typeface="Arial" pitchFamily="34" charset="0"/>
              </a:defRPr>
            </a:lvl3pPr>
            <a:lvl4pPr marL="1600200" indent="-228600" eaLnBrk="0" hangingPunct="0">
              <a:defRPr sz="1200">
                <a:solidFill>
                  <a:schemeClr val="tx1"/>
                </a:solidFill>
                <a:latin typeface="Arial" pitchFamily="34" charset="0"/>
                <a:cs typeface="Arial" pitchFamily="34" charset="0"/>
              </a:defRPr>
            </a:lvl4pPr>
            <a:lvl5pPr marL="2057400" indent="-228600" eaLnBrk="0" hangingPunct="0">
              <a:defRPr sz="12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cs typeface="Arial" pitchFamily="34" charset="0"/>
              </a:defRPr>
            </a:lvl9pPr>
          </a:lstStyle>
          <a:p>
            <a:pPr algn="r" eaLnBrk="1" fontAlgn="auto" hangingPunct="1">
              <a:spcBef>
                <a:spcPts val="0"/>
              </a:spcBef>
              <a:spcAft>
                <a:spcPts val="0"/>
              </a:spcAft>
              <a:defRPr/>
            </a:pPr>
            <a:r>
              <a:rPr lang="en-US" altLang="en-US" sz="600" dirty="0" smtClean="0">
                <a:solidFill>
                  <a:srgbClr val="FFFFFF"/>
                </a:solidFill>
              </a:rPr>
              <a:t>© 2014 IBM Corporation</a:t>
            </a:r>
          </a:p>
        </p:txBody>
      </p:sp>
      <p:sp>
        <p:nvSpPr>
          <p:cNvPr id="8" name="Rectangle 10"/>
          <p:cNvSpPr>
            <a:spLocks noChangeArrowheads="1"/>
          </p:cNvSpPr>
          <p:nvPr/>
        </p:nvSpPr>
        <p:spPr bwMode="auto">
          <a:xfrm>
            <a:off x="96839" y="6508751"/>
            <a:ext cx="376237" cy="184666"/>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fontAlgn="auto">
              <a:spcBef>
                <a:spcPts val="0"/>
              </a:spcBef>
              <a:spcAft>
                <a:spcPts val="0"/>
              </a:spcAft>
              <a:defRPr/>
            </a:pPr>
            <a:fld id="{CD725AFD-AAE6-40FD-9638-7CCB3627989C}" type="slidenum">
              <a:rPr lang="en-US" altLang="en-US" sz="600">
                <a:solidFill>
                  <a:srgbClr val="FFFFFF"/>
                </a:solidFill>
                <a:latin typeface="+mn-lt"/>
                <a:cs typeface="+mn-cs"/>
              </a:rPr>
              <a:pPr algn="r" fontAlgn="auto">
                <a:spcBef>
                  <a:spcPts val="0"/>
                </a:spcBef>
                <a:spcAft>
                  <a:spcPts val="0"/>
                </a:spcAft>
                <a:defRPr/>
              </a:pPr>
              <a:t>‹#›</a:t>
            </a:fld>
            <a:r>
              <a:rPr lang="en-US" altLang="en-US" sz="600">
                <a:solidFill>
                  <a:srgbClr val="FFFFFF"/>
                </a:solidFill>
                <a:latin typeface="+mn-lt"/>
                <a:cs typeface="+mn-cs"/>
              </a:rPr>
              <a:t>  </a:t>
            </a:r>
          </a:p>
        </p:txBody>
      </p:sp>
      <p:sp>
        <p:nvSpPr>
          <p:cNvPr id="3" name="Content Placeholder 2"/>
          <p:cNvSpPr>
            <a:spLocks noGrp="1"/>
          </p:cNvSpPr>
          <p:nvPr>
            <p:ph sz="quarter" idx="10"/>
          </p:nvPr>
        </p:nvSpPr>
        <p:spPr>
          <a:xfrm>
            <a:off x="685800" y="2797314"/>
            <a:ext cx="7848600" cy="707887"/>
          </a:xfrm>
        </p:spPr>
        <p:txBody>
          <a:bodyPr anchor="b"/>
          <a:lstStyle>
            <a:lvl1pPr marL="0" indent="0">
              <a:buFontTx/>
              <a:buNone/>
              <a:defRPr sz="3000" b="1" i="0" baseline="0">
                <a:solidFill>
                  <a:srgbClr val="00B2EF"/>
                </a:solidFill>
                <a:latin typeface="+mj-lt"/>
              </a:defRPr>
            </a:lvl1pPr>
          </a:lstStyle>
          <a:p>
            <a:pPr lvl="0"/>
            <a:r>
              <a:rPr lang="en-US" smtClean="0"/>
              <a:t>Click to edit Master text styles</a:t>
            </a:r>
          </a:p>
        </p:txBody>
      </p:sp>
      <p:sp>
        <p:nvSpPr>
          <p:cNvPr id="16" name="Text Placeholder 15"/>
          <p:cNvSpPr>
            <a:spLocks noGrp="1"/>
          </p:cNvSpPr>
          <p:nvPr>
            <p:ph type="body" sz="quarter" idx="11"/>
          </p:nvPr>
        </p:nvSpPr>
        <p:spPr>
          <a:xfrm>
            <a:off x="685800" y="3448190"/>
            <a:ext cx="7848600" cy="400111"/>
          </a:xfrm>
        </p:spPr>
        <p:txBody>
          <a:bodyPr/>
          <a:lstStyle>
            <a:lvl1pPr marL="0" indent="0">
              <a:buFontTx/>
              <a:buNone/>
              <a:defRPr sz="1500" b="0">
                <a:solidFill>
                  <a:schemeClr val="bg1"/>
                </a:solidFill>
              </a:defRPr>
            </a:lvl1pPr>
          </a:lstStyle>
          <a:p>
            <a:pPr lvl="0"/>
            <a:r>
              <a:rPr lang="en-US" smtClean="0"/>
              <a:t>Click to edit Master text styles</a:t>
            </a:r>
          </a:p>
        </p:txBody>
      </p:sp>
      <p:sp>
        <p:nvSpPr>
          <p:cNvPr id="9" name="Footer Placeholder 1"/>
          <p:cNvSpPr>
            <a:spLocks noGrp="1"/>
          </p:cNvSpPr>
          <p:nvPr>
            <p:ph type="ftr" sz="quarter" idx="12"/>
          </p:nvPr>
        </p:nvSpPr>
        <p:spPr>
          <a:xfrm>
            <a:off x="792164" y="6538384"/>
            <a:ext cx="6904037" cy="184149"/>
          </a:xfrm>
          <a:prstGeom prst="rect">
            <a:avLst/>
          </a:prstGeom>
        </p:spPr>
        <p:txBody>
          <a:bodyPr/>
          <a:lstStyle>
            <a:lvl1pPr fontAlgn="auto">
              <a:spcBef>
                <a:spcPts val="0"/>
              </a:spcBef>
              <a:spcAft>
                <a:spcPts val="0"/>
              </a:spcAft>
              <a:defRPr baseline="0">
                <a:solidFill>
                  <a:srgbClr val="FFFFFF"/>
                </a:solidFill>
                <a:latin typeface="+mn-lt"/>
                <a:cs typeface="+mn-cs"/>
              </a:defRPr>
            </a:lvl1pPr>
          </a:lstStyle>
          <a:p>
            <a:pPr>
              <a:defRPr/>
            </a:pPr>
            <a:r>
              <a:t>IBM Confidential</a:t>
            </a:r>
          </a:p>
        </p:txBody>
      </p:sp>
    </p:spTree>
  </p:cSld>
  <p:clrMapOvr>
    <a:overrideClrMapping bg1="lt1" tx1="dk1" bg2="lt2" tx2="dk2" accent1="accent1" accent2="accent2" accent3="accent3" accent4="accent4" accent5="accent5" accent6="accent6" hlink="hlink" folHlink="folHlink"/>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29" descr="Intelligent_Security_ppt_1021-02"/>
          <p:cNvPicPr>
            <a:picLocks noChangeAspect="1" noChangeArrowheads="1"/>
          </p:cNvPicPr>
          <p:nvPr/>
        </p:nvPicPr>
        <p:blipFill>
          <a:blip r:embed="rId2"/>
          <a:srcRect/>
          <a:stretch>
            <a:fillRect/>
          </a:stretch>
        </p:blipFill>
        <p:spPr bwMode="auto">
          <a:xfrm>
            <a:off x="254000" y="3975100"/>
            <a:ext cx="8634413" cy="2273300"/>
          </a:xfrm>
          <a:prstGeom prst="rect">
            <a:avLst/>
          </a:prstGeom>
          <a:noFill/>
          <a:ln w="9525">
            <a:noFill/>
            <a:miter lim="800000"/>
            <a:headEnd/>
            <a:tailEnd/>
          </a:ln>
        </p:spPr>
      </p:pic>
      <p:sp>
        <p:nvSpPr>
          <p:cNvPr id="5" name="Line 108"/>
          <p:cNvSpPr>
            <a:spLocks noChangeShapeType="1"/>
          </p:cNvSpPr>
          <p:nvPr/>
        </p:nvSpPr>
        <p:spPr bwMode="auto">
          <a:xfrm flipH="1">
            <a:off x="260350" y="906463"/>
            <a:ext cx="8621713" cy="0"/>
          </a:xfrm>
          <a:prstGeom prst="line">
            <a:avLst/>
          </a:prstGeom>
          <a:noFill/>
          <a:ln w="6350">
            <a:solidFill>
              <a:schemeClr val="tx1"/>
            </a:solidFill>
            <a:round/>
            <a:headEnd/>
            <a:tailEnd/>
          </a:ln>
        </p:spPr>
        <p:txBody>
          <a:bodyPr lIns="91430" tIns="45715" rIns="91430" bIns="45715"/>
          <a:lstStyle/>
          <a:p>
            <a:endParaRPr lang="en-US"/>
          </a:p>
        </p:txBody>
      </p:sp>
      <p:sp>
        <p:nvSpPr>
          <p:cNvPr id="6" name="Rectangle 5"/>
          <p:cNvSpPr>
            <a:spLocks noChangeArrowheads="1"/>
          </p:cNvSpPr>
          <p:nvPr/>
        </p:nvSpPr>
        <p:spPr bwMode="black">
          <a:xfrm>
            <a:off x="5813425" y="6481763"/>
            <a:ext cx="3054350" cy="233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65" tIns="46034" rIns="92065" bIns="46034">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sz="900" smtClean="0">
                <a:solidFill>
                  <a:srgbClr val="000000"/>
                </a:solidFill>
              </a:rPr>
              <a:t>© 2011 IBM Corporation</a:t>
            </a:r>
          </a:p>
        </p:txBody>
      </p:sp>
      <p:pic>
        <p:nvPicPr>
          <p:cNvPr id="7" name="Picture 2" descr="http://www.alohaonrails.com/wp-content/uploads/2009/07/ibm-logo-black_r_small.png"/>
          <p:cNvPicPr>
            <a:picLocks noChangeAspect="1" noChangeArrowheads="1"/>
          </p:cNvPicPr>
          <p:nvPr userDrawn="1"/>
        </p:nvPicPr>
        <p:blipFill>
          <a:blip r:embed="rId3"/>
          <a:srcRect/>
          <a:stretch>
            <a:fillRect/>
          </a:stretch>
        </p:blipFill>
        <p:spPr bwMode="auto">
          <a:xfrm>
            <a:off x="8270875" y="563563"/>
            <a:ext cx="641350" cy="274637"/>
          </a:xfrm>
          <a:prstGeom prst="rect">
            <a:avLst/>
          </a:prstGeom>
          <a:noFill/>
          <a:ln w="9525">
            <a:noFill/>
            <a:miter lim="800000"/>
            <a:headEnd/>
            <a:tailEnd/>
          </a:ln>
        </p:spPr>
      </p:pic>
      <p:sp>
        <p:nvSpPr>
          <p:cNvPr id="8" name="Text Box 46"/>
          <p:cNvSpPr txBox="1">
            <a:spLocks noChangeArrowheads="1"/>
          </p:cNvSpPr>
          <p:nvPr userDrawn="1"/>
        </p:nvSpPr>
        <p:spPr bwMode="auto">
          <a:xfrm>
            <a:off x="182563" y="471488"/>
            <a:ext cx="4297362" cy="366712"/>
          </a:xfrm>
          <a:prstGeom prst="rect">
            <a:avLst/>
          </a:prstGeom>
          <a:noFill/>
          <a:ln>
            <a:noFill/>
          </a:ln>
          <a:extLst/>
        </p:spPr>
        <p:txBody>
          <a:bodyPr lIns="91430" tIns="0" rIns="91430" bIns="0" anchor="b"/>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defTabSz="914305" eaLnBrk="1" fontAlgn="auto" hangingPunct="1">
              <a:spcBef>
                <a:spcPts val="0"/>
              </a:spcBef>
              <a:spcAft>
                <a:spcPts val="900"/>
              </a:spcAft>
              <a:defRPr/>
            </a:pPr>
            <a:r>
              <a:rPr lang="en-US" sz="1000" dirty="0" smtClean="0">
                <a:solidFill>
                  <a:srgbClr val="000000"/>
                </a:solidFill>
              </a:rPr>
              <a:t>IBM Security Strategy</a:t>
            </a:r>
            <a:endParaRPr lang="en-US" sz="1800" dirty="0" smtClean="0">
              <a:solidFill>
                <a:srgbClr val="000000"/>
              </a:solidFill>
            </a:endParaRPr>
          </a:p>
        </p:txBody>
      </p:sp>
      <p:sp>
        <p:nvSpPr>
          <p:cNvPr id="3149" name="Rectangle 77"/>
          <p:cNvSpPr>
            <a:spLocks noGrp="1" noChangeArrowheads="1"/>
          </p:cNvSpPr>
          <p:nvPr>
            <p:ph type="ctrTitle"/>
          </p:nvPr>
        </p:nvSpPr>
        <p:spPr>
          <a:xfrm>
            <a:off x="153989" y="2732088"/>
            <a:ext cx="8332787" cy="1077913"/>
          </a:xfrm>
        </p:spPr>
        <p:txBody>
          <a:bodyPr anchor="b"/>
          <a:lstStyle>
            <a:lvl1pPr>
              <a:lnSpc>
                <a:spcPct val="76000"/>
              </a:lnSpc>
              <a:defRPr sz="3500">
                <a:solidFill>
                  <a:srgbClr val="000000"/>
                </a:solidFill>
              </a:defRPr>
            </a:lvl1pPr>
          </a:lstStyle>
          <a:p>
            <a:pPr lvl="0"/>
            <a:r>
              <a:rPr lang="en-US" noProof="0" smtClean="0"/>
              <a:t>Click to edit Master title style</a:t>
            </a:r>
          </a:p>
        </p:txBody>
      </p:sp>
      <p:sp>
        <p:nvSpPr>
          <p:cNvPr id="3191" name="Rectangle 119"/>
          <p:cNvSpPr>
            <a:spLocks noGrp="1" noChangeArrowheads="1"/>
          </p:cNvSpPr>
          <p:nvPr>
            <p:ph type="subTitle" sz="quarter" idx="1"/>
          </p:nvPr>
        </p:nvSpPr>
        <p:spPr>
          <a:xfrm>
            <a:off x="160338" y="917576"/>
            <a:ext cx="4949825" cy="492125"/>
          </a:xfrm>
        </p:spPr>
        <p:txBody>
          <a:bodyPr anchor="b"/>
          <a:lstStyle>
            <a:lvl1pPr>
              <a:spcBef>
                <a:spcPct val="50000"/>
              </a:spcBef>
              <a:defRPr sz="1100"/>
            </a:lvl1pPr>
          </a:lstStyle>
          <a:p>
            <a:pPr lvl="0"/>
            <a:r>
              <a:rPr lang="en-US" noProof="0" smtClean="0"/>
              <a:t>Click to edit Master subtitle style</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Line 25"/>
          <p:cNvSpPr>
            <a:spLocks noChangeShapeType="1"/>
          </p:cNvSpPr>
          <p:nvPr/>
        </p:nvSpPr>
        <p:spPr bwMode="auto">
          <a:xfrm>
            <a:off x="260350" y="549275"/>
            <a:ext cx="8620125" cy="0"/>
          </a:xfrm>
          <a:prstGeom prst="line">
            <a:avLst/>
          </a:prstGeom>
          <a:noFill/>
          <a:ln w="9525">
            <a:solidFill>
              <a:srgbClr val="000000"/>
            </a:solidFill>
            <a:round/>
            <a:headEnd/>
            <a:tailEnd/>
          </a:ln>
        </p:spPr>
        <p:txBody>
          <a:bodyPr lIns="91430" tIns="45715" rIns="91430" bIns="45715"/>
          <a:lstStyle/>
          <a:p>
            <a:endParaRPr lang="en-US"/>
          </a:p>
        </p:txBody>
      </p:sp>
      <p:sp>
        <p:nvSpPr>
          <p:cNvPr id="3" name="Rectangle 6"/>
          <p:cNvSpPr>
            <a:spLocks noChangeArrowheads="1"/>
          </p:cNvSpPr>
          <p:nvPr/>
        </p:nvSpPr>
        <p:spPr bwMode="black">
          <a:xfrm>
            <a:off x="5916613" y="6481763"/>
            <a:ext cx="3054350" cy="233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65" tIns="46034" rIns="92065" bIns="46034">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sz="900" smtClean="0">
                <a:solidFill>
                  <a:srgbClr val="000000"/>
                </a:solidFill>
              </a:rPr>
              <a:t>© 2011 IBM Corporation</a:t>
            </a:r>
          </a:p>
        </p:txBody>
      </p:sp>
      <p:sp>
        <p:nvSpPr>
          <p:cNvPr id="4" name="Rectangle 10"/>
          <p:cNvSpPr>
            <a:spLocks noChangeArrowheads="1"/>
          </p:cNvSpPr>
          <p:nvPr/>
        </p:nvSpPr>
        <p:spPr bwMode="auto">
          <a:xfrm>
            <a:off x="173038" y="6538913"/>
            <a:ext cx="2317750" cy="182562"/>
          </a:xfrm>
          <a:prstGeom prst="rect">
            <a:avLst/>
          </a:prstGeom>
          <a:noFill/>
          <a:ln>
            <a:noFill/>
          </a:ln>
          <a:effectLst>
            <a:prstShdw prst="shdw17" dist="17961" dir="2700000">
              <a:schemeClr val="accent1">
                <a:gamma/>
                <a:shade val="60000"/>
                <a:invGamma/>
                <a:alpha val="74998"/>
              </a:schemeClr>
            </a:prstShdw>
          </a:effectLst>
          <a:extLst/>
        </p:spPr>
        <p:txBody>
          <a:bodyPr lIns="91430" tIns="45715" rIns="91430" bIns="45715"/>
          <a:lstStyle/>
          <a:p>
            <a:pPr defTabSz="912813" eaLnBrk="1" hangingPunct="1"/>
            <a:fld id="{EBD21317-0B1D-4E7E-91F6-9FD46FB47373}" type="slidenum">
              <a:rPr lang="en-US" altLang="en-US" sz="800">
                <a:solidFill>
                  <a:srgbClr val="000000"/>
                </a:solidFill>
              </a:rPr>
              <a:pPr defTabSz="912813" eaLnBrk="1" hangingPunct="1"/>
              <a:t>‹#›</a:t>
            </a:fld>
            <a:r>
              <a:rPr lang="en-US" altLang="en-US" sz="800">
                <a:solidFill>
                  <a:srgbClr val="000000"/>
                </a:solidFill>
              </a:rPr>
              <a:t>  IBM Confidential</a:t>
            </a:r>
          </a:p>
        </p:txBody>
      </p:sp>
      <p:sp>
        <p:nvSpPr>
          <p:cNvPr id="5" name="Text Box 46"/>
          <p:cNvSpPr txBox="1">
            <a:spLocks noChangeArrowheads="1"/>
          </p:cNvSpPr>
          <p:nvPr/>
        </p:nvSpPr>
        <p:spPr bwMode="auto">
          <a:xfrm>
            <a:off x="182563" y="136525"/>
            <a:ext cx="4297362" cy="366713"/>
          </a:xfrm>
          <a:prstGeom prst="rect">
            <a:avLst/>
          </a:prstGeom>
          <a:noFill/>
          <a:ln>
            <a:noFill/>
          </a:ln>
          <a:extLst/>
        </p:spPr>
        <p:txBody>
          <a:bodyPr lIns="91430" tIns="0" rIns="91430" bIns="0" anchor="b"/>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defTabSz="914305" eaLnBrk="1" fontAlgn="auto" hangingPunct="1">
              <a:spcBef>
                <a:spcPts val="0"/>
              </a:spcBef>
              <a:spcAft>
                <a:spcPts val="900"/>
              </a:spcAft>
              <a:defRPr/>
            </a:pPr>
            <a:r>
              <a:rPr lang="en-US" sz="1000" dirty="0" smtClean="0">
                <a:solidFill>
                  <a:srgbClr val="000000"/>
                </a:solidFill>
              </a:rPr>
              <a:t>IBM Security Strategy</a:t>
            </a:r>
            <a:endParaRPr lang="en-US" sz="1800" dirty="0" smtClean="0">
              <a:solidFill>
                <a:srgbClr val="000000"/>
              </a:solidFill>
            </a:endParaRPr>
          </a:p>
        </p:txBody>
      </p:sp>
      <p:pic>
        <p:nvPicPr>
          <p:cNvPr id="6" name="Picture 2" descr="http://www.alohaonrails.com/wp-content/uploads/2009/07/ibm-logo-black_r_small.png"/>
          <p:cNvPicPr>
            <a:picLocks noChangeAspect="1" noChangeArrowheads="1"/>
          </p:cNvPicPr>
          <p:nvPr/>
        </p:nvPicPr>
        <p:blipFill>
          <a:blip r:embed="rId2"/>
          <a:srcRect/>
          <a:stretch>
            <a:fillRect/>
          </a:stretch>
        </p:blipFill>
        <p:spPr bwMode="auto">
          <a:xfrm>
            <a:off x="8270875" y="211138"/>
            <a:ext cx="641350" cy="274637"/>
          </a:xfrm>
          <a:prstGeom prst="rect">
            <a:avLst/>
          </a:prstGeom>
          <a:noFill/>
          <a:ln w="9525">
            <a:noFill/>
            <a:miter lim="800000"/>
            <a:headEnd/>
            <a:tailEnd/>
          </a:ln>
        </p:spPr>
      </p:pic>
      <p:sp>
        <p:nvSpPr>
          <p:cNvPr id="7" name="TextBox 8"/>
          <p:cNvSpPr txBox="1">
            <a:spLocks noChangeArrowheads="1"/>
          </p:cNvSpPr>
          <p:nvPr/>
        </p:nvSpPr>
        <p:spPr bwMode="auto">
          <a:xfrm>
            <a:off x="2792413" y="0"/>
            <a:ext cx="2998787" cy="276225"/>
          </a:xfrm>
          <a:prstGeom prst="rect">
            <a:avLst/>
          </a:prstGeom>
          <a:noFill/>
          <a:ln>
            <a:noFill/>
          </a:ln>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sz="1200" smtClean="0">
                <a:solidFill>
                  <a:srgbClr val="FF0000"/>
                </a:solidFill>
              </a:rPr>
              <a:t>Confidential – for division executives only</a:t>
            </a:r>
          </a:p>
        </p:txBody>
      </p:sp>
      <p:pic>
        <p:nvPicPr>
          <p:cNvPr id="8" name="Picture 18" descr="Intelligent_Security_ppt_1021-03"/>
          <p:cNvPicPr>
            <a:picLocks noChangeAspect="1" noChangeArrowheads="1"/>
          </p:cNvPicPr>
          <p:nvPr userDrawn="1"/>
        </p:nvPicPr>
        <p:blipFill>
          <a:blip r:embed="rId3"/>
          <a:srcRect/>
          <a:stretch>
            <a:fillRect/>
          </a:stretch>
        </p:blipFill>
        <p:spPr bwMode="auto">
          <a:xfrm>
            <a:off x="0" y="-38100"/>
            <a:ext cx="9144000" cy="6896100"/>
          </a:xfrm>
          <a:prstGeom prst="rect">
            <a:avLst/>
          </a:prstGeom>
          <a:noFill/>
          <a:ln w="9525">
            <a:noFill/>
            <a:miter lim="800000"/>
            <a:headEnd/>
            <a:tailEnd/>
          </a:ln>
        </p:spPr>
      </p:pic>
      <p:sp>
        <p:nvSpPr>
          <p:cNvPr id="9" name="Line 9"/>
          <p:cNvSpPr>
            <a:spLocks noChangeShapeType="1"/>
          </p:cNvSpPr>
          <p:nvPr userDrawn="1"/>
        </p:nvSpPr>
        <p:spPr bwMode="auto">
          <a:xfrm flipH="1">
            <a:off x="260350" y="550863"/>
            <a:ext cx="8621713" cy="0"/>
          </a:xfrm>
          <a:prstGeom prst="line">
            <a:avLst/>
          </a:prstGeom>
          <a:noFill/>
          <a:ln w="6350">
            <a:solidFill>
              <a:schemeClr val="bg1"/>
            </a:solidFill>
            <a:round/>
            <a:headEnd/>
            <a:tailEnd/>
          </a:ln>
        </p:spPr>
        <p:txBody>
          <a:bodyPr lIns="91430" tIns="45715" rIns="91430" bIns="45715"/>
          <a:lstStyle/>
          <a:p>
            <a:endParaRPr lang="en-US"/>
          </a:p>
        </p:txBody>
      </p:sp>
      <p:pic>
        <p:nvPicPr>
          <p:cNvPr id="10" name="Picture 10" descr="ibm_sp_lockup_western-3-02"/>
          <p:cNvPicPr>
            <a:picLocks noChangeAspect="1" noChangeArrowheads="1"/>
          </p:cNvPicPr>
          <p:nvPr userDrawn="1"/>
        </p:nvPicPr>
        <p:blipFill>
          <a:blip r:embed="rId4"/>
          <a:srcRect/>
          <a:stretch>
            <a:fillRect/>
          </a:stretch>
        </p:blipFill>
        <p:spPr bwMode="auto">
          <a:xfrm>
            <a:off x="7708900" y="49213"/>
            <a:ext cx="1444625" cy="619125"/>
          </a:xfrm>
          <a:prstGeom prst="rect">
            <a:avLst/>
          </a:prstGeom>
          <a:noFill/>
          <a:ln w="9525">
            <a:noFill/>
            <a:miter lim="800000"/>
            <a:headEnd/>
            <a:tailEnd/>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woTxTwoObj">
  <p:cSld name="Comparison">
    <p:spTree>
      <p:nvGrpSpPr>
        <p:cNvPr id="1" name=""/>
        <p:cNvGrpSpPr/>
        <p:nvPr/>
      </p:nvGrpSpPr>
      <p:grpSpPr>
        <a:xfrm>
          <a:off x="0" y="0"/>
          <a:ext cx="0" cy="0"/>
          <a:chOff x="0" y="0"/>
          <a:chExt cx="0" cy="0"/>
        </a:xfrm>
      </p:grpSpPr>
      <p:sp>
        <p:nvSpPr>
          <p:cNvPr id="7" name="Line 25"/>
          <p:cNvSpPr>
            <a:spLocks noChangeShapeType="1"/>
          </p:cNvSpPr>
          <p:nvPr/>
        </p:nvSpPr>
        <p:spPr bwMode="auto">
          <a:xfrm>
            <a:off x="260350" y="549275"/>
            <a:ext cx="8620125" cy="0"/>
          </a:xfrm>
          <a:prstGeom prst="line">
            <a:avLst/>
          </a:prstGeom>
          <a:noFill/>
          <a:ln w="9525">
            <a:solidFill>
              <a:srgbClr val="000000"/>
            </a:solidFill>
            <a:round/>
            <a:headEnd/>
            <a:tailEnd/>
          </a:ln>
        </p:spPr>
        <p:txBody>
          <a:bodyPr lIns="91430" tIns="45715" rIns="91430" bIns="45715"/>
          <a:lstStyle/>
          <a:p>
            <a:endParaRPr lang="en-US"/>
          </a:p>
        </p:txBody>
      </p:sp>
      <p:sp>
        <p:nvSpPr>
          <p:cNvPr id="8" name="Rectangle 6"/>
          <p:cNvSpPr>
            <a:spLocks noChangeArrowheads="1"/>
          </p:cNvSpPr>
          <p:nvPr/>
        </p:nvSpPr>
        <p:spPr bwMode="black">
          <a:xfrm>
            <a:off x="5916613" y="6481763"/>
            <a:ext cx="3054350" cy="233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65" tIns="46034" rIns="92065" bIns="46034">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sz="900" smtClean="0">
                <a:solidFill>
                  <a:srgbClr val="000000"/>
                </a:solidFill>
              </a:rPr>
              <a:t>© 2011 IBM Corporation</a:t>
            </a:r>
          </a:p>
        </p:txBody>
      </p:sp>
      <p:sp>
        <p:nvSpPr>
          <p:cNvPr id="9" name="Rectangle 10"/>
          <p:cNvSpPr>
            <a:spLocks noChangeArrowheads="1"/>
          </p:cNvSpPr>
          <p:nvPr/>
        </p:nvSpPr>
        <p:spPr bwMode="auto">
          <a:xfrm>
            <a:off x="173038" y="6538913"/>
            <a:ext cx="2317750" cy="182562"/>
          </a:xfrm>
          <a:prstGeom prst="rect">
            <a:avLst/>
          </a:prstGeom>
          <a:noFill/>
          <a:ln>
            <a:noFill/>
          </a:ln>
          <a:effectLst>
            <a:prstShdw prst="shdw17" dist="17961" dir="2700000">
              <a:schemeClr val="accent1">
                <a:gamma/>
                <a:shade val="60000"/>
                <a:invGamma/>
                <a:alpha val="74998"/>
              </a:schemeClr>
            </a:prstShdw>
          </a:effectLst>
          <a:extLst/>
        </p:spPr>
        <p:txBody>
          <a:bodyPr lIns="91430" tIns="45715" rIns="91430" bIns="45715"/>
          <a:lstStyle/>
          <a:p>
            <a:pPr defTabSz="912813" eaLnBrk="1" hangingPunct="1"/>
            <a:fld id="{532C20F6-5FA0-485C-A51A-9B1F33271DC0}" type="slidenum">
              <a:rPr lang="en-US" altLang="en-US" sz="800">
                <a:solidFill>
                  <a:srgbClr val="000000"/>
                </a:solidFill>
              </a:rPr>
              <a:pPr defTabSz="912813" eaLnBrk="1" hangingPunct="1"/>
              <a:t>‹#›</a:t>
            </a:fld>
            <a:r>
              <a:rPr lang="en-US" altLang="en-US" sz="800">
                <a:solidFill>
                  <a:srgbClr val="000000"/>
                </a:solidFill>
              </a:rPr>
              <a:t>  IBM Confidential</a:t>
            </a:r>
          </a:p>
        </p:txBody>
      </p:sp>
      <p:sp>
        <p:nvSpPr>
          <p:cNvPr id="10" name="Text Box 46"/>
          <p:cNvSpPr txBox="1">
            <a:spLocks noChangeArrowheads="1"/>
          </p:cNvSpPr>
          <p:nvPr/>
        </p:nvSpPr>
        <p:spPr bwMode="auto">
          <a:xfrm>
            <a:off x="182563" y="136525"/>
            <a:ext cx="4297362" cy="366713"/>
          </a:xfrm>
          <a:prstGeom prst="rect">
            <a:avLst/>
          </a:prstGeom>
          <a:noFill/>
          <a:ln>
            <a:noFill/>
          </a:ln>
          <a:extLst/>
        </p:spPr>
        <p:txBody>
          <a:bodyPr lIns="91430" tIns="0" rIns="91430" bIns="0" anchor="b"/>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defTabSz="914305" eaLnBrk="1" fontAlgn="auto" hangingPunct="1">
              <a:spcBef>
                <a:spcPts val="0"/>
              </a:spcBef>
              <a:spcAft>
                <a:spcPts val="900"/>
              </a:spcAft>
              <a:defRPr/>
            </a:pPr>
            <a:r>
              <a:rPr lang="en-US" sz="1000" dirty="0" smtClean="0">
                <a:solidFill>
                  <a:srgbClr val="000000"/>
                </a:solidFill>
              </a:rPr>
              <a:t>IBM Security Strategy</a:t>
            </a:r>
            <a:endParaRPr lang="en-US" sz="1800" dirty="0" smtClean="0">
              <a:solidFill>
                <a:srgbClr val="000000"/>
              </a:solidFill>
            </a:endParaRPr>
          </a:p>
        </p:txBody>
      </p:sp>
      <p:pic>
        <p:nvPicPr>
          <p:cNvPr id="11" name="Picture 2" descr="http://www.alohaonrails.com/wp-content/uploads/2009/07/ibm-logo-black_r_small.png"/>
          <p:cNvPicPr>
            <a:picLocks noChangeAspect="1" noChangeArrowheads="1"/>
          </p:cNvPicPr>
          <p:nvPr/>
        </p:nvPicPr>
        <p:blipFill>
          <a:blip r:embed="rId2"/>
          <a:srcRect/>
          <a:stretch>
            <a:fillRect/>
          </a:stretch>
        </p:blipFill>
        <p:spPr bwMode="auto">
          <a:xfrm>
            <a:off x="8270875" y="211138"/>
            <a:ext cx="641350" cy="274637"/>
          </a:xfrm>
          <a:prstGeom prst="rect">
            <a:avLst/>
          </a:prstGeom>
          <a:noFill/>
          <a:ln w="9525">
            <a:noFill/>
            <a:miter lim="800000"/>
            <a:headEnd/>
            <a:tailEnd/>
          </a:ln>
        </p:spPr>
      </p:pic>
      <p:sp>
        <p:nvSpPr>
          <p:cNvPr id="12" name="TextBox 8"/>
          <p:cNvSpPr txBox="1">
            <a:spLocks noChangeArrowheads="1"/>
          </p:cNvSpPr>
          <p:nvPr/>
        </p:nvSpPr>
        <p:spPr bwMode="auto">
          <a:xfrm>
            <a:off x="2792413" y="0"/>
            <a:ext cx="2998787" cy="276225"/>
          </a:xfrm>
          <a:prstGeom prst="rect">
            <a:avLst/>
          </a:prstGeom>
          <a:noFill/>
          <a:ln>
            <a:noFill/>
          </a:ln>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sz="1200" smtClean="0">
                <a:solidFill>
                  <a:srgbClr val="FF0000"/>
                </a:solidFill>
              </a:rPr>
              <a:t>Confidential – for division executives only</a:t>
            </a:r>
          </a:p>
        </p:txBody>
      </p:sp>
      <p:sp>
        <p:nvSpPr>
          <p:cNvPr id="2" name="Title 1"/>
          <p:cNvSpPr>
            <a:spLocks noGrp="1"/>
          </p:cNvSpPr>
          <p:nvPr>
            <p:ph type="title"/>
          </p:nvPr>
        </p:nvSpPr>
        <p:spPr>
          <a:xfrm>
            <a:off x="457922" y="275073"/>
            <a:ext cx="8229600" cy="1142039"/>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920" y="1535201"/>
            <a:ext cx="4039200" cy="639427"/>
          </a:xfrm>
        </p:spPr>
        <p:txBody>
          <a:bodyPr anchor="b"/>
          <a:lstStyle>
            <a:lvl1pPr marL="0" indent="0">
              <a:buNone/>
              <a:defRPr sz="2200" b="1"/>
            </a:lvl1pPr>
            <a:lvl2pPr marL="414597" indent="0">
              <a:buNone/>
              <a:defRPr sz="1800" b="1"/>
            </a:lvl2pPr>
            <a:lvl3pPr marL="829194" indent="0">
              <a:buNone/>
              <a:defRPr sz="1600" b="1"/>
            </a:lvl3pPr>
            <a:lvl4pPr marL="1243791" indent="0">
              <a:buNone/>
              <a:defRPr sz="1500" b="1"/>
            </a:lvl4pPr>
            <a:lvl5pPr marL="1658388" indent="0">
              <a:buNone/>
              <a:defRPr sz="1500" b="1"/>
            </a:lvl5pPr>
            <a:lvl6pPr marL="2072986" indent="0">
              <a:buNone/>
              <a:defRPr sz="1500" b="1"/>
            </a:lvl6pPr>
            <a:lvl7pPr marL="2487583" indent="0">
              <a:buNone/>
              <a:defRPr sz="1500" b="1"/>
            </a:lvl7pPr>
            <a:lvl8pPr marL="2902180" indent="0">
              <a:buNone/>
              <a:defRPr sz="1500" b="1"/>
            </a:lvl8pPr>
            <a:lvl9pPr marL="3316777"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920" y="2174628"/>
            <a:ext cx="403920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442" y="1535201"/>
            <a:ext cx="4042080" cy="639427"/>
          </a:xfrm>
        </p:spPr>
        <p:txBody>
          <a:bodyPr anchor="b"/>
          <a:lstStyle>
            <a:lvl1pPr marL="0" indent="0">
              <a:buNone/>
              <a:defRPr sz="2200" b="1"/>
            </a:lvl1pPr>
            <a:lvl2pPr marL="414597" indent="0">
              <a:buNone/>
              <a:defRPr sz="1800" b="1"/>
            </a:lvl2pPr>
            <a:lvl3pPr marL="829194" indent="0">
              <a:buNone/>
              <a:defRPr sz="1600" b="1"/>
            </a:lvl3pPr>
            <a:lvl4pPr marL="1243791" indent="0">
              <a:buNone/>
              <a:defRPr sz="1500" b="1"/>
            </a:lvl4pPr>
            <a:lvl5pPr marL="1658388" indent="0">
              <a:buNone/>
              <a:defRPr sz="1500" b="1"/>
            </a:lvl5pPr>
            <a:lvl6pPr marL="2072986" indent="0">
              <a:buNone/>
              <a:defRPr sz="1500" b="1"/>
            </a:lvl6pPr>
            <a:lvl7pPr marL="2487583" indent="0">
              <a:buNone/>
              <a:defRPr sz="1500" b="1"/>
            </a:lvl7pPr>
            <a:lvl8pPr marL="2902180" indent="0">
              <a:buNone/>
              <a:defRPr sz="1500" b="1"/>
            </a:lvl8pPr>
            <a:lvl9pPr marL="3316777"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442" y="2174628"/>
            <a:ext cx="404208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6"/>
          <p:cNvSpPr>
            <a:spLocks noGrp="1"/>
          </p:cNvSpPr>
          <p:nvPr>
            <p:ph type="sldNum" sz="quarter" idx="10"/>
          </p:nvPr>
        </p:nvSpPr>
        <p:spPr>
          <a:xfrm>
            <a:off x="182563" y="6537325"/>
            <a:ext cx="366712" cy="184150"/>
          </a:xfrm>
          <a:prstGeom prst="rect">
            <a:avLst/>
          </a:prstGeom>
        </p:spPr>
        <p:txBody>
          <a:bodyPr vert="horz" wrap="square" lIns="91430" tIns="45715" rIns="91430" bIns="45715" numCol="1" anchor="t" anchorCtr="0" compatLnSpc="1">
            <a:prstTxWarp prst="textNoShape">
              <a:avLst/>
            </a:prstTxWarp>
          </a:bodyPr>
          <a:lstStyle>
            <a:lvl1pPr defTabSz="912813" eaLnBrk="1" hangingPunct="1">
              <a:defRPr>
                <a:solidFill>
                  <a:srgbClr val="000000"/>
                </a:solidFill>
              </a:defRPr>
            </a:lvl1pPr>
          </a:lstStyle>
          <a:p>
            <a:fld id="{F15770C4-76B5-4BA7-9B86-F7A7AFF5C9B6}" type="slidenum">
              <a:rPr lang="en-US" altLang="en-US"/>
              <a:pPr/>
              <a:t>‹#›</a:t>
            </a:fld>
            <a:endParaRPr lang="en-US" altLang="en-US"/>
          </a:p>
        </p:txBody>
      </p:sp>
      <p:sp>
        <p:nvSpPr>
          <p:cNvPr id="14" name="Footer Placeholder 7"/>
          <p:cNvSpPr>
            <a:spLocks noGrp="1"/>
          </p:cNvSpPr>
          <p:nvPr>
            <p:ph type="ftr" sz="quarter" idx="11"/>
          </p:nvPr>
        </p:nvSpPr>
        <p:spPr>
          <a:xfrm>
            <a:off x="1554163" y="6537325"/>
            <a:ext cx="5943600" cy="184150"/>
          </a:xfrm>
          <a:prstGeom prst="rect">
            <a:avLst/>
          </a:prstGeom>
        </p:spPr>
        <p:txBody>
          <a:bodyPr lIns="91430" tIns="45715" rIns="91430" bIns="45715"/>
          <a:lstStyle>
            <a:lvl1pPr defTabSz="914305" eaLnBrk="1" fontAlgn="auto" hangingPunct="1">
              <a:spcBef>
                <a:spcPts val="0"/>
              </a:spcBef>
              <a:spcAft>
                <a:spcPts val="0"/>
              </a:spcAft>
              <a:defRPr>
                <a:solidFill>
                  <a:srgbClr val="000000"/>
                </a:solidFill>
                <a:latin typeface="+mn-lt"/>
                <a:ea typeface="+mn-ea"/>
                <a:cs typeface="+mn-cs"/>
              </a:defRPr>
            </a:lvl1pPr>
          </a:lstStyle>
          <a:p>
            <a:pPr>
              <a:defRPr/>
            </a:pPr>
            <a:endParaRPr lang="en-US"/>
          </a:p>
        </p:txBody>
      </p:sp>
      <p:sp>
        <p:nvSpPr>
          <p:cNvPr id="15" name="Date Placeholder 8"/>
          <p:cNvSpPr>
            <a:spLocks noGrp="1"/>
          </p:cNvSpPr>
          <p:nvPr>
            <p:ph type="dt" sz="half" idx="12"/>
          </p:nvPr>
        </p:nvSpPr>
        <p:spPr>
          <a:xfrm>
            <a:off x="549275" y="6537325"/>
            <a:ext cx="1004888" cy="184150"/>
          </a:xfrm>
          <a:prstGeom prst="rect">
            <a:avLst/>
          </a:prstGeom>
        </p:spPr>
        <p:txBody>
          <a:bodyPr lIns="91430" tIns="45715" rIns="91430" bIns="45715"/>
          <a:lstStyle>
            <a:lvl1pPr defTabSz="914305" eaLnBrk="1" fontAlgn="auto" hangingPunct="1">
              <a:spcBef>
                <a:spcPts val="0"/>
              </a:spcBef>
              <a:spcAft>
                <a:spcPts val="0"/>
              </a:spcAft>
              <a:defRPr>
                <a:solidFill>
                  <a:srgbClr val="000000"/>
                </a:solidFill>
                <a:latin typeface="+mn-lt"/>
                <a:ea typeface="+mn-ea"/>
                <a:cs typeface="+mn-cs"/>
              </a:defRPr>
            </a:lvl1pPr>
          </a:lstStyle>
          <a:p>
            <a:pPr>
              <a:defRPr/>
            </a:pP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82563" y="1874838"/>
            <a:ext cx="8686800" cy="4479925"/>
          </a:xfrm>
        </p:spPr>
        <p:txBody>
          <a:bodyPr/>
          <a:lstStyle/>
          <a:p>
            <a:pPr lvl="0"/>
            <a:endParaRPr lang="en-US" noProof="0" smtClean="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29" descr="Intelligent_Security_ppt_1021-02"/>
          <p:cNvPicPr>
            <a:picLocks noChangeAspect="1" noChangeArrowheads="1"/>
          </p:cNvPicPr>
          <p:nvPr/>
        </p:nvPicPr>
        <p:blipFill>
          <a:blip r:embed="rId2"/>
          <a:srcRect/>
          <a:stretch>
            <a:fillRect/>
          </a:stretch>
        </p:blipFill>
        <p:spPr bwMode="auto">
          <a:xfrm>
            <a:off x="254000" y="3975100"/>
            <a:ext cx="8634413" cy="2273300"/>
          </a:xfrm>
          <a:prstGeom prst="rect">
            <a:avLst/>
          </a:prstGeom>
          <a:noFill/>
          <a:ln w="9525">
            <a:noFill/>
            <a:miter lim="800000"/>
            <a:headEnd/>
            <a:tailEnd/>
          </a:ln>
        </p:spPr>
      </p:pic>
      <p:sp>
        <p:nvSpPr>
          <p:cNvPr id="5" name="Line 108"/>
          <p:cNvSpPr>
            <a:spLocks noChangeShapeType="1"/>
          </p:cNvSpPr>
          <p:nvPr/>
        </p:nvSpPr>
        <p:spPr bwMode="auto">
          <a:xfrm flipH="1">
            <a:off x="260350" y="906463"/>
            <a:ext cx="8621713" cy="0"/>
          </a:xfrm>
          <a:prstGeom prst="line">
            <a:avLst/>
          </a:prstGeom>
          <a:noFill/>
          <a:ln w="6350">
            <a:solidFill>
              <a:schemeClr val="tx1"/>
            </a:solidFill>
            <a:round/>
            <a:headEnd/>
            <a:tailEnd/>
          </a:ln>
        </p:spPr>
        <p:txBody>
          <a:bodyPr lIns="91430" tIns="45715" rIns="91430" bIns="45715"/>
          <a:lstStyle/>
          <a:p>
            <a:endParaRPr lang="en-US"/>
          </a:p>
        </p:txBody>
      </p:sp>
      <p:sp>
        <p:nvSpPr>
          <p:cNvPr id="6" name="Rectangle 5"/>
          <p:cNvSpPr>
            <a:spLocks noChangeArrowheads="1"/>
          </p:cNvSpPr>
          <p:nvPr/>
        </p:nvSpPr>
        <p:spPr bwMode="black">
          <a:xfrm>
            <a:off x="5813425" y="6481763"/>
            <a:ext cx="3054350" cy="233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65" tIns="46034" rIns="92065" bIns="46034">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sz="900" smtClean="0">
                <a:solidFill>
                  <a:srgbClr val="000000"/>
                </a:solidFill>
              </a:rPr>
              <a:t>© 2011 IBM Corporation</a:t>
            </a:r>
          </a:p>
        </p:txBody>
      </p:sp>
      <p:pic>
        <p:nvPicPr>
          <p:cNvPr id="7" name="Picture 2" descr="http://www.alohaonrails.com/wp-content/uploads/2009/07/ibm-logo-black_r_small.png"/>
          <p:cNvPicPr>
            <a:picLocks noChangeAspect="1" noChangeArrowheads="1"/>
          </p:cNvPicPr>
          <p:nvPr userDrawn="1"/>
        </p:nvPicPr>
        <p:blipFill>
          <a:blip r:embed="rId3"/>
          <a:srcRect/>
          <a:stretch>
            <a:fillRect/>
          </a:stretch>
        </p:blipFill>
        <p:spPr bwMode="auto">
          <a:xfrm>
            <a:off x="8270875" y="563563"/>
            <a:ext cx="641350" cy="274637"/>
          </a:xfrm>
          <a:prstGeom prst="rect">
            <a:avLst/>
          </a:prstGeom>
          <a:noFill/>
          <a:ln w="9525">
            <a:noFill/>
            <a:miter lim="800000"/>
            <a:headEnd/>
            <a:tailEnd/>
          </a:ln>
        </p:spPr>
      </p:pic>
      <p:sp>
        <p:nvSpPr>
          <p:cNvPr id="8" name="Text Box 46"/>
          <p:cNvSpPr txBox="1">
            <a:spLocks noChangeArrowheads="1"/>
          </p:cNvSpPr>
          <p:nvPr userDrawn="1"/>
        </p:nvSpPr>
        <p:spPr bwMode="auto">
          <a:xfrm>
            <a:off x="182563" y="471488"/>
            <a:ext cx="4297362" cy="366712"/>
          </a:xfrm>
          <a:prstGeom prst="rect">
            <a:avLst/>
          </a:prstGeom>
          <a:noFill/>
          <a:ln>
            <a:noFill/>
          </a:ln>
          <a:extLst/>
        </p:spPr>
        <p:txBody>
          <a:bodyPr lIns="91430" tIns="0" rIns="91430" bIns="0" anchor="b"/>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defTabSz="914305" eaLnBrk="1" fontAlgn="auto" hangingPunct="1">
              <a:spcBef>
                <a:spcPts val="0"/>
              </a:spcBef>
              <a:spcAft>
                <a:spcPts val="900"/>
              </a:spcAft>
              <a:defRPr/>
            </a:pPr>
            <a:r>
              <a:rPr lang="en-US" sz="1000" dirty="0" smtClean="0">
                <a:solidFill>
                  <a:srgbClr val="000000"/>
                </a:solidFill>
              </a:rPr>
              <a:t>IBM Security Strategy</a:t>
            </a:r>
            <a:endParaRPr lang="en-US" sz="1800" dirty="0" smtClean="0">
              <a:solidFill>
                <a:srgbClr val="000000"/>
              </a:solidFill>
            </a:endParaRPr>
          </a:p>
        </p:txBody>
      </p:sp>
      <p:sp>
        <p:nvSpPr>
          <p:cNvPr id="3149" name="Rectangle 77"/>
          <p:cNvSpPr>
            <a:spLocks noGrp="1" noChangeArrowheads="1"/>
          </p:cNvSpPr>
          <p:nvPr>
            <p:ph type="ctrTitle"/>
          </p:nvPr>
        </p:nvSpPr>
        <p:spPr>
          <a:xfrm>
            <a:off x="153989" y="2732088"/>
            <a:ext cx="8332787" cy="1077913"/>
          </a:xfrm>
        </p:spPr>
        <p:txBody>
          <a:bodyPr anchor="b"/>
          <a:lstStyle>
            <a:lvl1pPr>
              <a:lnSpc>
                <a:spcPct val="76000"/>
              </a:lnSpc>
              <a:defRPr sz="3500">
                <a:solidFill>
                  <a:srgbClr val="000000"/>
                </a:solidFill>
              </a:defRPr>
            </a:lvl1pPr>
          </a:lstStyle>
          <a:p>
            <a:pPr lvl="0"/>
            <a:r>
              <a:rPr lang="en-US" noProof="0" smtClean="0"/>
              <a:t>Click to edit Master title style</a:t>
            </a:r>
          </a:p>
        </p:txBody>
      </p:sp>
      <p:sp>
        <p:nvSpPr>
          <p:cNvPr id="3191" name="Rectangle 119"/>
          <p:cNvSpPr>
            <a:spLocks noGrp="1" noChangeArrowheads="1"/>
          </p:cNvSpPr>
          <p:nvPr>
            <p:ph type="subTitle" sz="quarter" idx="1"/>
          </p:nvPr>
        </p:nvSpPr>
        <p:spPr>
          <a:xfrm>
            <a:off x="160338" y="917576"/>
            <a:ext cx="4949825" cy="492125"/>
          </a:xfrm>
        </p:spPr>
        <p:txBody>
          <a:bodyPr anchor="b"/>
          <a:lstStyle>
            <a:lvl1pPr>
              <a:spcBef>
                <a:spcPct val="50000"/>
              </a:spcBef>
              <a:defRPr sz="1100"/>
            </a:lvl1pPr>
          </a:lstStyle>
          <a:p>
            <a:pPr lvl="0"/>
            <a:r>
              <a:rPr lang="en-US" noProof="0" smtClean="0"/>
              <a:t>Click to edit Master subtitle style</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Line 25"/>
          <p:cNvSpPr>
            <a:spLocks noChangeShapeType="1"/>
          </p:cNvSpPr>
          <p:nvPr/>
        </p:nvSpPr>
        <p:spPr bwMode="auto">
          <a:xfrm>
            <a:off x="260350" y="549275"/>
            <a:ext cx="8620125" cy="0"/>
          </a:xfrm>
          <a:prstGeom prst="line">
            <a:avLst/>
          </a:prstGeom>
          <a:noFill/>
          <a:ln w="9525">
            <a:solidFill>
              <a:srgbClr val="000000"/>
            </a:solidFill>
            <a:round/>
            <a:headEnd/>
            <a:tailEnd/>
          </a:ln>
        </p:spPr>
        <p:txBody>
          <a:bodyPr lIns="91430" tIns="45715" rIns="91430" bIns="45715"/>
          <a:lstStyle/>
          <a:p>
            <a:endParaRPr lang="en-US"/>
          </a:p>
        </p:txBody>
      </p:sp>
      <p:sp>
        <p:nvSpPr>
          <p:cNvPr id="3" name="Rectangle 6"/>
          <p:cNvSpPr>
            <a:spLocks noChangeArrowheads="1"/>
          </p:cNvSpPr>
          <p:nvPr/>
        </p:nvSpPr>
        <p:spPr bwMode="black">
          <a:xfrm>
            <a:off x="5916613" y="6481763"/>
            <a:ext cx="3054350" cy="233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65" tIns="46034" rIns="92065" bIns="46034">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sz="900" smtClean="0">
                <a:solidFill>
                  <a:srgbClr val="000000"/>
                </a:solidFill>
              </a:rPr>
              <a:t>© 2011 IBM Corporation</a:t>
            </a:r>
          </a:p>
        </p:txBody>
      </p:sp>
      <p:sp>
        <p:nvSpPr>
          <p:cNvPr id="4" name="Rectangle 10"/>
          <p:cNvSpPr>
            <a:spLocks noChangeArrowheads="1"/>
          </p:cNvSpPr>
          <p:nvPr/>
        </p:nvSpPr>
        <p:spPr bwMode="auto">
          <a:xfrm>
            <a:off x="173038" y="6538913"/>
            <a:ext cx="2317750" cy="182562"/>
          </a:xfrm>
          <a:prstGeom prst="rect">
            <a:avLst/>
          </a:prstGeom>
          <a:noFill/>
          <a:ln>
            <a:noFill/>
          </a:ln>
          <a:effectLst>
            <a:prstShdw prst="shdw17" dist="17961" dir="2700000">
              <a:schemeClr val="accent1">
                <a:gamma/>
                <a:shade val="60000"/>
                <a:invGamma/>
                <a:alpha val="74998"/>
              </a:schemeClr>
            </a:prstShdw>
          </a:effectLst>
          <a:extLst/>
        </p:spPr>
        <p:txBody>
          <a:bodyPr lIns="91430" tIns="45715" rIns="91430" bIns="45715"/>
          <a:lstStyle/>
          <a:p>
            <a:pPr defTabSz="912813" eaLnBrk="1" hangingPunct="1"/>
            <a:fld id="{8277C1EF-4768-4407-8503-F1D93A81221A}" type="slidenum">
              <a:rPr lang="en-US" altLang="en-US" sz="800">
                <a:solidFill>
                  <a:srgbClr val="000000"/>
                </a:solidFill>
              </a:rPr>
              <a:pPr defTabSz="912813" eaLnBrk="1" hangingPunct="1"/>
              <a:t>‹#›</a:t>
            </a:fld>
            <a:r>
              <a:rPr lang="en-US" altLang="en-US" sz="800">
                <a:solidFill>
                  <a:srgbClr val="000000"/>
                </a:solidFill>
              </a:rPr>
              <a:t>  IBM Confidential</a:t>
            </a:r>
          </a:p>
        </p:txBody>
      </p:sp>
      <p:sp>
        <p:nvSpPr>
          <p:cNvPr id="5" name="Text Box 46"/>
          <p:cNvSpPr txBox="1">
            <a:spLocks noChangeArrowheads="1"/>
          </p:cNvSpPr>
          <p:nvPr/>
        </p:nvSpPr>
        <p:spPr bwMode="auto">
          <a:xfrm>
            <a:off x="182563" y="136525"/>
            <a:ext cx="4297362" cy="366713"/>
          </a:xfrm>
          <a:prstGeom prst="rect">
            <a:avLst/>
          </a:prstGeom>
          <a:noFill/>
          <a:ln>
            <a:noFill/>
          </a:ln>
          <a:extLst/>
        </p:spPr>
        <p:txBody>
          <a:bodyPr lIns="91430" tIns="0" rIns="91430" bIns="0" anchor="b"/>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defTabSz="914305" eaLnBrk="1" fontAlgn="auto" hangingPunct="1">
              <a:spcBef>
                <a:spcPts val="0"/>
              </a:spcBef>
              <a:spcAft>
                <a:spcPts val="900"/>
              </a:spcAft>
              <a:defRPr/>
            </a:pPr>
            <a:r>
              <a:rPr lang="en-US" sz="1000" dirty="0" smtClean="0">
                <a:solidFill>
                  <a:srgbClr val="000000"/>
                </a:solidFill>
              </a:rPr>
              <a:t>IBM Security Strategy</a:t>
            </a:r>
            <a:endParaRPr lang="en-US" sz="1800" dirty="0" smtClean="0">
              <a:solidFill>
                <a:srgbClr val="000000"/>
              </a:solidFill>
            </a:endParaRPr>
          </a:p>
        </p:txBody>
      </p:sp>
      <p:pic>
        <p:nvPicPr>
          <p:cNvPr id="6" name="Picture 2" descr="http://www.alohaonrails.com/wp-content/uploads/2009/07/ibm-logo-black_r_small.png"/>
          <p:cNvPicPr>
            <a:picLocks noChangeAspect="1" noChangeArrowheads="1"/>
          </p:cNvPicPr>
          <p:nvPr/>
        </p:nvPicPr>
        <p:blipFill>
          <a:blip r:embed="rId2"/>
          <a:srcRect/>
          <a:stretch>
            <a:fillRect/>
          </a:stretch>
        </p:blipFill>
        <p:spPr bwMode="auto">
          <a:xfrm>
            <a:off x="8270875" y="211138"/>
            <a:ext cx="641350" cy="274637"/>
          </a:xfrm>
          <a:prstGeom prst="rect">
            <a:avLst/>
          </a:prstGeom>
          <a:noFill/>
          <a:ln w="9525">
            <a:noFill/>
            <a:miter lim="800000"/>
            <a:headEnd/>
            <a:tailEnd/>
          </a:ln>
        </p:spPr>
      </p:pic>
      <p:sp>
        <p:nvSpPr>
          <p:cNvPr id="7" name="TextBox 8"/>
          <p:cNvSpPr txBox="1">
            <a:spLocks noChangeArrowheads="1"/>
          </p:cNvSpPr>
          <p:nvPr/>
        </p:nvSpPr>
        <p:spPr bwMode="auto">
          <a:xfrm>
            <a:off x="2792413" y="0"/>
            <a:ext cx="2998787" cy="276225"/>
          </a:xfrm>
          <a:prstGeom prst="rect">
            <a:avLst/>
          </a:prstGeom>
          <a:noFill/>
          <a:ln>
            <a:noFill/>
          </a:ln>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sz="1200" smtClean="0">
                <a:solidFill>
                  <a:srgbClr val="FF0000"/>
                </a:solidFill>
              </a:rPr>
              <a:t>Confidential – for division executives only</a:t>
            </a:r>
          </a:p>
        </p:txBody>
      </p:sp>
      <p:pic>
        <p:nvPicPr>
          <p:cNvPr id="8" name="Picture 18" descr="Intelligent_Security_ppt_1021-03"/>
          <p:cNvPicPr>
            <a:picLocks noChangeAspect="1" noChangeArrowheads="1"/>
          </p:cNvPicPr>
          <p:nvPr userDrawn="1"/>
        </p:nvPicPr>
        <p:blipFill>
          <a:blip r:embed="rId3"/>
          <a:srcRect/>
          <a:stretch>
            <a:fillRect/>
          </a:stretch>
        </p:blipFill>
        <p:spPr bwMode="auto">
          <a:xfrm>
            <a:off x="0" y="-38100"/>
            <a:ext cx="9144000" cy="6896100"/>
          </a:xfrm>
          <a:prstGeom prst="rect">
            <a:avLst/>
          </a:prstGeom>
          <a:noFill/>
          <a:ln w="9525">
            <a:noFill/>
            <a:miter lim="800000"/>
            <a:headEnd/>
            <a:tailEnd/>
          </a:ln>
        </p:spPr>
      </p:pic>
      <p:sp>
        <p:nvSpPr>
          <p:cNvPr id="9" name="Line 9"/>
          <p:cNvSpPr>
            <a:spLocks noChangeShapeType="1"/>
          </p:cNvSpPr>
          <p:nvPr userDrawn="1"/>
        </p:nvSpPr>
        <p:spPr bwMode="auto">
          <a:xfrm flipH="1">
            <a:off x="260350" y="550863"/>
            <a:ext cx="8621713" cy="0"/>
          </a:xfrm>
          <a:prstGeom prst="line">
            <a:avLst/>
          </a:prstGeom>
          <a:noFill/>
          <a:ln w="6350">
            <a:solidFill>
              <a:schemeClr val="bg1"/>
            </a:solidFill>
            <a:round/>
            <a:headEnd/>
            <a:tailEnd/>
          </a:ln>
        </p:spPr>
        <p:txBody>
          <a:bodyPr lIns="91430" tIns="45715" rIns="91430" bIns="45715"/>
          <a:lstStyle/>
          <a:p>
            <a:endParaRPr lang="en-US"/>
          </a:p>
        </p:txBody>
      </p:sp>
      <p:pic>
        <p:nvPicPr>
          <p:cNvPr id="10" name="Picture 10" descr="ibm_sp_lockup_western-3-02"/>
          <p:cNvPicPr>
            <a:picLocks noChangeAspect="1" noChangeArrowheads="1"/>
          </p:cNvPicPr>
          <p:nvPr userDrawn="1"/>
        </p:nvPicPr>
        <p:blipFill>
          <a:blip r:embed="rId4"/>
          <a:srcRect/>
          <a:stretch>
            <a:fillRect/>
          </a:stretch>
        </p:blipFill>
        <p:spPr bwMode="auto">
          <a:xfrm>
            <a:off x="7708900" y="49213"/>
            <a:ext cx="1444625" cy="619125"/>
          </a:xfrm>
          <a:prstGeom prst="rect">
            <a:avLst/>
          </a:prstGeom>
          <a:noFill/>
          <a:ln w="9525">
            <a:noFill/>
            <a:miter lim="800000"/>
            <a:headEnd/>
            <a:tailEnd/>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woTxTwoObj">
  <p:cSld name="Comparison">
    <p:spTree>
      <p:nvGrpSpPr>
        <p:cNvPr id="1" name=""/>
        <p:cNvGrpSpPr/>
        <p:nvPr/>
      </p:nvGrpSpPr>
      <p:grpSpPr>
        <a:xfrm>
          <a:off x="0" y="0"/>
          <a:ext cx="0" cy="0"/>
          <a:chOff x="0" y="0"/>
          <a:chExt cx="0" cy="0"/>
        </a:xfrm>
      </p:grpSpPr>
      <p:sp>
        <p:nvSpPr>
          <p:cNvPr id="7" name="Line 25"/>
          <p:cNvSpPr>
            <a:spLocks noChangeShapeType="1"/>
          </p:cNvSpPr>
          <p:nvPr/>
        </p:nvSpPr>
        <p:spPr bwMode="auto">
          <a:xfrm>
            <a:off x="260350" y="549275"/>
            <a:ext cx="8620125" cy="0"/>
          </a:xfrm>
          <a:prstGeom prst="line">
            <a:avLst/>
          </a:prstGeom>
          <a:noFill/>
          <a:ln w="9525">
            <a:solidFill>
              <a:srgbClr val="000000"/>
            </a:solidFill>
            <a:round/>
            <a:headEnd/>
            <a:tailEnd/>
          </a:ln>
        </p:spPr>
        <p:txBody>
          <a:bodyPr lIns="91430" tIns="45715" rIns="91430" bIns="45715"/>
          <a:lstStyle/>
          <a:p>
            <a:endParaRPr lang="en-US"/>
          </a:p>
        </p:txBody>
      </p:sp>
      <p:sp>
        <p:nvSpPr>
          <p:cNvPr id="8" name="Rectangle 6"/>
          <p:cNvSpPr>
            <a:spLocks noChangeArrowheads="1"/>
          </p:cNvSpPr>
          <p:nvPr/>
        </p:nvSpPr>
        <p:spPr bwMode="black">
          <a:xfrm>
            <a:off x="5916613" y="6481763"/>
            <a:ext cx="3054350" cy="233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65" tIns="46034" rIns="92065" bIns="46034">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sz="900" smtClean="0">
                <a:solidFill>
                  <a:srgbClr val="000000"/>
                </a:solidFill>
              </a:rPr>
              <a:t>© 2011 IBM Corporation</a:t>
            </a:r>
          </a:p>
        </p:txBody>
      </p:sp>
      <p:sp>
        <p:nvSpPr>
          <p:cNvPr id="9" name="Rectangle 10"/>
          <p:cNvSpPr>
            <a:spLocks noChangeArrowheads="1"/>
          </p:cNvSpPr>
          <p:nvPr/>
        </p:nvSpPr>
        <p:spPr bwMode="auto">
          <a:xfrm>
            <a:off x="173038" y="6538913"/>
            <a:ext cx="2317750" cy="182562"/>
          </a:xfrm>
          <a:prstGeom prst="rect">
            <a:avLst/>
          </a:prstGeom>
          <a:noFill/>
          <a:ln>
            <a:noFill/>
          </a:ln>
          <a:effectLst>
            <a:prstShdw prst="shdw17" dist="17961" dir="2700000">
              <a:schemeClr val="accent1">
                <a:gamma/>
                <a:shade val="60000"/>
                <a:invGamma/>
                <a:alpha val="74998"/>
              </a:schemeClr>
            </a:prstShdw>
          </a:effectLst>
          <a:extLst/>
        </p:spPr>
        <p:txBody>
          <a:bodyPr lIns="91430" tIns="45715" rIns="91430" bIns="45715"/>
          <a:lstStyle/>
          <a:p>
            <a:pPr defTabSz="912813" eaLnBrk="1" hangingPunct="1"/>
            <a:fld id="{49EEF968-D441-4B6E-93FE-0F9373898630}" type="slidenum">
              <a:rPr lang="en-US" altLang="en-US" sz="800">
                <a:solidFill>
                  <a:srgbClr val="000000"/>
                </a:solidFill>
              </a:rPr>
              <a:pPr defTabSz="912813" eaLnBrk="1" hangingPunct="1"/>
              <a:t>‹#›</a:t>
            </a:fld>
            <a:r>
              <a:rPr lang="en-US" altLang="en-US" sz="800">
                <a:solidFill>
                  <a:srgbClr val="000000"/>
                </a:solidFill>
              </a:rPr>
              <a:t>  IBM Confidential</a:t>
            </a:r>
          </a:p>
        </p:txBody>
      </p:sp>
      <p:sp>
        <p:nvSpPr>
          <p:cNvPr id="10" name="Text Box 46"/>
          <p:cNvSpPr txBox="1">
            <a:spLocks noChangeArrowheads="1"/>
          </p:cNvSpPr>
          <p:nvPr/>
        </p:nvSpPr>
        <p:spPr bwMode="auto">
          <a:xfrm>
            <a:off x="182563" y="136525"/>
            <a:ext cx="4297362" cy="366713"/>
          </a:xfrm>
          <a:prstGeom prst="rect">
            <a:avLst/>
          </a:prstGeom>
          <a:noFill/>
          <a:ln>
            <a:noFill/>
          </a:ln>
          <a:extLst/>
        </p:spPr>
        <p:txBody>
          <a:bodyPr lIns="91430" tIns="0" rIns="91430" bIns="0" anchor="b"/>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defTabSz="914305" eaLnBrk="1" fontAlgn="auto" hangingPunct="1">
              <a:spcBef>
                <a:spcPts val="0"/>
              </a:spcBef>
              <a:spcAft>
                <a:spcPts val="900"/>
              </a:spcAft>
              <a:defRPr/>
            </a:pPr>
            <a:r>
              <a:rPr lang="en-US" sz="1000" dirty="0" smtClean="0">
                <a:solidFill>
                  <a:srgbClr val="000000"/>
                </a:solidFill>
              </a:rPr>
              <a:t>IBM Security Strategy</a:t>
            </a:r>
            <a:endParaRPr lang="en-US" sz="1800" dirty="0" smtClean="0">
              <a:solidFill>
                <a:srgbClr val="000000"/>
              </a:solidFill>
            </a:endParaRPr>
          </a:p>
        </p:txBody>
      </p:sp>
      <p:pic>
        <p:nvPicPr>
          <p:cNvPr id="11" name="Picture 2" descr="http://www.alohaonrails.com/wp-content/uploads/2009/07/ibm-logo-black_r_small.png"/>
          <p:cNvPicPr>
            <a:picLocks noChangeAspect="1" noChangeArrowheads="1"/>
          </p:cNvPicPr>
          <p:nvPr/>
        </p:nvPicPr>
        <p:blipFill>
          <a:blip r:embed="rId2"/>
          <a:srcRect/>
          <a:stretch>
            <a:fillRect/>
          </a:stretch>
        </p:blipFill>
        <p:spPr bwMode="auto">
          <a:xfrm>
            <a:off x="8270875" y="211138"/>
            <a:ext cx="641350" cy="274637"/>
          </a:xfrm>
          <a:prstGeom prst="rect">
            <a:avLst/>
          </a:prstGeom>
          <a:noFill/>
          <a:ln w="9525">
            <a:noFill/>
            <a:miter lim="800000"/>
            <a:headEnd/>
            <a:tailEnd/>
          </a:ln>
        </p:spPr>
      </p:pic>
      <p:sp>
        <p:nvSpPr>
          <p:cNvPr id="12" name="TextBox 8"/>
          <p:cNvSpPr txBox="1">
            <a:spLocks noChangeArrowheads="1"/>
          </p:cNvSpPr>
          <p:nvPr/>
        </p:nvSpPr>
        <p:spPr bwMode="auto">
          <a:xfrm>
            <a:off x="2792413" y="0"/>
            <a:ext cx="2998787" cy="276225"/>
          </a:xfrm>
          <a:prstGeom prst="rect">
            <a:avLst/>
          </a:prstGeom>
          <a:noFill/>
          <a:ln>
            <a:noFill/>
          </a:ln>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sz="1200" smtClean="0">
                <a:solidFill>
                  <a:srgbClr val="FF0000"/>
                </a:solidFill>
              </a:rPr>
              <a:t>Confidential – for division executives only</a:t>
            </a:r>
          </a:p>
        </p:txBody>
      </p:sp>
      <p:sp>
        <p:nvSpPr>
          <p:cNvPr id="2" name="Title 1"/>
          <p:cNvSpPr>
            <a:spLocks noGrp="1"/>
          </p:cNvSpPr>
          <p:nvPr>
            <p:ph type="title"/>
          </p:nvPr>
        </p:nvSpPr>
        <p:spPr>
          <a:xfrm>
            <a:off x="457922" y="275073"/>
            <a:ext cx="8229600" cy="1142039"/>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920" y="1535201"/>
            <a:ext cx="4039200" cy="639427"/>
          </a:xfrm>
        </p:spPr>
        <p:txBody>
          <a:bodyPr anchor="b"/>
          <a:lstStyle>
            <a:lvl1pPr marL="0" indent="0">
              <a:buNone/>
              <a:defRPr sz="2200" b="1"/>
            </a:lvl1pPr>
            <a:lvl2pPr marL="414597" indent="0">
              <a:buNone/>
              <a:defRPr sz="1800" b="1"/>
            </a:lvl2pPr>
            <a:lvl3pPr marL="829194" indent="0">
              <a:buNone/>
              <a:defRPr sz="1600" b="1"/>
            </a:lvl3pPr>
            <a:lvl4pPr marL="1243791" indent="0">
              <a:buNone/>
              <a:defRPr sz="1500" b="1"/>
            </a:lvl4pPr>
            <a:lvl5pPr marL="1658388" indent="0">
              <a:buNone/>
              <a:defRPr sz="1500" b="1"/>
            </a:lvl5pPr>
            <a:lvl6pPr marL="2072986" indent="0">
              <a:buNone/>
              <a:defRPr sz="1500" b="1"/>
            </a:lvl6pPr>
            <a:lvl7pPr marL="2487583" indent="0">
              <a:buNone/>
              <a:defRPr sz="1500" b="1"/>
            </a:lvl7pPr>
            <a:lvl8pPr marL="2902180" indent="0">
              <a:buNone/>
              <a:defRPr sz="1500" b="1"/>
            </a:lvl8pPr>
            <a:lvl9pPr marL="3316777"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920" y="2174628"/>
            <a:ext cx="403920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442" y="1535201"/>
            <a:ext cx="4042080" cy="639427"/>
          </a:xfrm>
        </p:spPr>
        <p:txBody>
          <a:bodyPr anchor="b"/>
          <a:lstStyle>
            <a:lvl1pPr marL="0" indent="0">
              <a:buNone/>
              <a:defRPr sz="2200" b="1"/>
            </a:lvl1pPr>
            <a:lvl2pPr marL="414597" indent="0">
              <a:buNone/>
              <a:defRPr sz="1800" b="1"/>
            </a:lvl2pPr>
            <a:lvl3pPr marL="829194" indent="0">
              <a:buNone/>
              <a:defRPr sz="1600" b="1"/>
            </a:lvl3pPr>
            <a:lvl4pPr marL="1243791" indent="0">
              <a:buNone/>
              <a:defRPr sz="1500" b="1"/>
            </a:lvl4pPr>
            <a:lvl5pPr marL="1658388" indent="0">
              <a:buNone/>
              <a:defRPr sz="1500" b="1"/>
            </a:lvl5pPr>
            <a:lvl6pPr marL="2072986" indent="0">
              <a:buNone/>
              <a:defRPr sz="1500" b="1"/>
            </a:lvl6pPr>
            <a:lvl7pPr marL="2487583" indent="0">
              <a:buNone/>
              <a:defRPr sz="1500" b="1"/>
            </a:lvl7pPr>
            <a:lvl8pPr marL="2902180" indent="0">
              <a:buNone/>
              <a:defRPr sz="1500" b="1"/>
            </a:lvl8pPr>
            <a:lvl9pPr marL="3316777"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442" y="2174628"/>
            <a:ext cx="404208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6"/>
          <p:cNvSpPr>
            <a:spLocks noGrp="1"/>
          </p:cNvSpPr>
          <p:nvPr>
            <p:ph type="sldNum" sz="quarter" idx="10"/>
          </p:nvPr>
        </p:nvSpPr>
        <p:spPr>
          <a:xfrm>
            <a:off x="182563" y="6537325"/>
            <a:ext cx="366712" cy="184150"/>
          </a:xfrm>
          <a:prstGeom prst="rect">
            <a:avLst/>
          </a:prstGeom>
        </p:spPr>
        <p:txBody>
          <a:bodyPr vert="horz" wrap="square" lIns="91430" tIns="45715" rIns="91430" bIns="45715" numCol="1" anchor="t" anchorCtr="0" compatLnSpc="1">
            <a:prstTxWarp prst="textNoShape">
              <a:avLst/>
            </a:prstTxWarp>
          </a:bodyPr>
          <a:lstStyle>
            <a:lvl1pPr defTabSz="912813" eaLnBrk="1" hangingPunct="1">
              <a:defRPr>
                <a:solidFill>
                  <a:srgbClr val="000000"/>
                </a:solidFill>
              </a:defRPr>
            </a:lvl1pPr>
          </a:lstStyle>
          <a:p>
            <a:fld id="{9E74A0F0-62EF-4D85-8120-FDA1700AF401}" type="slidenum">
              <a:rPr lang="en-US" altLang="en-US"/>
              <a:pPr/>
              <a:t>‹#›</a:t>
            </a:fld>
            <a:endParaRPr lang="en-US" altLang="en-US"/>
          </a:p>
        </p:txBody>
      </p:sp>
      <p:sp>
        <p:nvSpPr>
          <p:cNvPr id="14" name="Footer Placeholder 7"/>
          <p:cNvSpPr>
            <a:spLocks noGrp="1"/>
          </p:cNvSpPr>
          <p:nvPr>
            <p:ph type="ftr" sz="quarter" idx="11"/>
          </p:nvPr>
        </p:nvSpPr>
        <p:spPr>
          <a:xfrm>
            <a:off x="1554163" y="6537325"/>
            <a:ext cx="5943600" cy="184150"/>
          </a:xfrm>
          <a:prstGeom prst="rect">
            <a:avLst/>
          </a:prstGeom>
        </p:spPr>
        <p:txBody>
          <a:bodyPr lIns="91430" tIns="45715" rIns="91430" bIns="45715"/>
          <a:lstStyle>
            <a:lvl1pPr defTabSz="914305" eaLnBrk="1" fontAlgn="auto" hangingPunct="1">
              <a:spcBef>
                <a:spcPts val="0"/>
              </a:spcBef>
              <a:spcAft>
                <a:spcPts val="0"/>
              </a:spcAft>
              <a:defRPr>
                <a:solidFill>
                  <a:srgbClr val="000000"/>
                </a:solidFill>
                <a:latin typeface="+mn-lt"/>
                <a:ea typeface="+mn-ea"/>
                <a:cs typeface="+mn-cs"/>
              </a:defRPr>
            </a:lvl1pPr>
          </a:lstStyle>
          <a:p>
            <a:pPr>
              <a:defRPr/>
            </a:pPr>
            <a:endParaRPr lang="en-US"/>
          </a:p>
        </p:txBody>
      </p:sp>
      <p:sp>
        <p:nvSpPr>
          <p:cNvPr id="15" name="Date Placeholder 8"/>
          <p:cNvSpPr>
            <a:spLocks noGrp="1"/>
          </p:cNvSpPr>
          <p:nvPr>
            <p:ph type="dt" sz="half" idx="12"/>
          </p:nvPr>
        </p:nvSpPr>
        <p:spPr>
          <a:xfrm>
            <a:off x="549275" y="6537325"/>
            <a:ext cx="1004888" cy="184150"/>
          </a:xfrm>
          <a:prstGeom prst="rect">
            <a:avLst/>
          </a:prstGeom>
        </p:spPr>
        <p:txBody>
          <a:bodyPr lIns="91430" tIns="45715" rIns="91430" bIns="45715"/>
          <a:lstStyle>
            <a:lvl1pPr defTabSz="914305" eaLnBrk="1" fontAlgn="auto" hangingPunct="1">
              <a:spcBef>
                <a:spcPts val="0"/>
              </a:spcBef>
              <a:spcAft>
                <a:spcPts val="0"/>
              </a:spcAft>
              <a:defRPr>
                <a:solidFill>
                  <a:srgbClr val="000000"/>
                </a:solidFill>
                <a:latin typeface="+mn-lt"/>
                <a:ea typeface="+mn-ea"/>
                <a:cs typeface="+mn-cs"/>
              </a:defRPr>
            </a:lvl1pPr>
          </a:lstStyle>
          <a:p>
            <a:pPr>
              <a:defRPr/>
            </a:pPr>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82563" y="1874838"/>
            <a:ext cx="8686800" cy="4479925"/>
          </a:xfrm>
        </p:spPr>
        <p:txBody>
          <a:bodyPr/>
          <a:lstStyle/>
          <a:p>
            <a:pPr lvl="0"/>
            <a:endParaRPr lang="en-US" noProof="0" smtClean="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29" descr="Intelligent_Security_ppt_1021-02"/>
          <p:cNvPicPr>
            <a:picLocks noChangeAspect="1" noChangeArrowheads="1"/>
          </p:cNvPicPr>
          <p:nvPr/>
        </p:nvPicPr>
        <p:blipFill>
          <a:blip r:embed="rId2"/>
          <a:srcRect/>
          <a:stretch>
            <a:fillRect/>
          </a:stretch>
        </p:blipFill>
        <p:spPr bwMode="auto">
          <a:xfrm>
            <a:off x="254000" y="3975100"/>
            <a:ext cx="8634413" cy="2273300"/>
          </a:xfrm>
          <a:prstGeom prst="rect">
            <a:avLst/>
          </a:prstGeom>
          <a:noFill/>
          <a:ln w="9525">
            <a:noFill/>
            <a:miter lim="800000"/>
            <a:headEnd/>
            <a:tailEnd/>
          </a:ln>
        </p:spPr>
      </p:pic>
      <p:sp>
        <p:nvSpPr>
          <p:cNvPr id="5" name="Line 108"/>
          <p:cNvSpPr>
            <a:spLocks noChangeShapeType="1"/>
          </p:cNvSpPr>
          <p:nvPr/>
        </p:nvSpPr>
        <p:spPr bwMode="auto">
          <a:xfrm flipH="1">
            <a:off x="260350" y="906463"/>
            <a:ext cx="8621713" cy="0"/>
          </a:xfrm>
          <a:prstGeom prst="line">
            <a:avLst/>
          </a:prstGeom>
          <a:noFill/>
          <a:ln w="6350">
            <a:solidFill>
              <a:schemeClr val="tx1"/>
            </a:solidFill>
            <a:round/>
            <a:headEnd/>
            <a:tailEnd/>
          </a:ln>
        </p:spPr>
        <p:txBody>
          <a:bodyPr lIns="91430" tIns="45715" rIns="91430" bIns="45715"/>
          <a:lstStyle/>
          <a:p>
            <a:endParaRPr lang="en-US"/>
          </a:p>
        </p:txBody>
      </p:sp>
      <p:sp>
        <p:nvSpPr>
          <p:cNvPr id="6" name="Rectangle 5"/>
          <p:cNvSpPr>
            <a:spLocks noChangeArrowheads="1"/>
          </p:cNvSpPr>
          <p:nvPr/>
        </p:nvSpPr>
        <p:spPr bwMode="black">
          <a:xfrm>
            <a:off x="5813425" y="6481763"/>
            <a:ext cx="3054350" cy="233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65" tIns="46034" rIns="92065" bIns="46034">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sz="900" smtClean="0">
                <a:solidFill>
                  <a:srgbClr val="000000"/>
                </a:solidFill>
              </a:rPr>
              <a:t>© 2011 IBM Corporation</a:t>
            </a:r>
          </a:p>
        </p:txBody>
      </p:sp>
      <p:pic>
        <p:nvPicPr>
          <p:cNvPr id="7" name="Picture 2" descr="http://www.alohaonrails.com/wp-content/uploads/2009/07/ibm-logo-black_r_small.png"/>
          <p:cNvPicPr>
            <a:picLocks noChangeAspect="1" noChangeArrowheads="1"/>
          </p:cNvPicPr>
          <p:nvPr userDrawn="1"/>
        </p:nvPicPr>
        <p:blipFill>
          <a:blip r:embed="rId3"/>
          <a:srcRect/>
          <a:stretch>
            <a:fillRect/>
          </a:stretch>
        </p:blipFill>
        <p:spPr bwMode="auto">
          <a:xfrm>
            <a:off x="8270875" y="563563"/>
            <a:ext cx="641350" cy="274637"/>
          </a:xfrm>
          <a:prstGeom prst="rect">
            <a:avLst/>
          </a:prstGeom>
          <a:noFill/>
          <a:ln w="9525">
            <a:noFill/>
            <a:miter lim="800000"/>
            <a:headEnd/>
            <a:tailEnd/>
          </a:ln>
        </p:spPr>
      </p:pic>
      <p:sp>
        <p:nvSpPr>
          <p:cNvPr id="8" name="Text Box 46"/>
          <p:cNvSpPr txBox="1">
            <a:spLocks noChangeArrowheads="1"/>
          </p:cNvSpPr>
          <p:nvPr userDrawn="1"/>
        </p:nvSpPr>
        <p:spPr bwMode="auto">
          <a:xfrm>
            <a:off x="182563" y="471488"/>
            <a:ext cx="4297362" cy="366712"/>
          </a:xfrm>
          <a:prstGeom prst="rect">
            <a:avLst/>
          </a:prstGeom>
          <a:noFill/>
          <a:ln>
            <a:noFill/>
          </a:ln>
          <a:extLst/>
        </p:spPr>
        <p:txBody>
          <a:bodyPr lIns="91430" tIns="0" rIns="91430" bIns="0" anchor="b"/>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defTabSz="914305" eaLnBrk="1" fontAlgn="auto" hangingPunct="1">
              <a:spcBef>
                <a:spcPts val="0"/>
              </a:spcBef>
              <a:spcAft>
                <a:spcPts val="900"/>
              </a:spcAft>
              <a:defRPr/>
            </a:pPr>
            <a:r>
              <a:rPr lang="en-US" sz="1000" dirty="0" smtClean="0">
                <a:solidFill>
                  <a:srgbClr val="000000"/>
                </a:solidFill>
              </a:rPr>
              <a:t>IBM Security Strategy</a:t>
            </a:r>
            <a:endParaRPr lang="en-US" sz="1800" dirty="0" smtClean="0">
              <a:solidFill>
                <a:srgbClr val="000000"/>
              </a:solidFill>
            </a:endParaRPr>
          </a:p>
        </p:txBody>
      </p:sp>
      <p:sp>
        <p:nvSpPr>
          <p:cNvPr id="3149" name="Rectangle 77"/>
          <p:cNvSpPr>
            <a:spLocks noGrp="1" noChangeArrowheads="1"/>
          </p:cNvSpPr>
          <p:nvPr>
            <p:ph type="ctrTitle"/>
          </p:nvPr>
        </p:nvSpPr>
        <p:spPr>
          <a:xfrm>
            <a:off x="153989" y="2732088"/>
            <a:ext cx="8332787" cy="1077913"/>
          </a:xfrm>
        </p:spPr>
        <p:txBody>
          <a:bodyPr anchor="b"/>
          <a:lstStyle>
            <a:lvl1pPr>
              <a:lnSpc>
                <a:spcPct val="76000"/>
              </a:lnSpc>
              <a:defRPr sz="3500">
                <a:solidFill>
                  <a:srgbClr val="000000"/>
                </a:solidFill>
              </a:defRPr>
            </a:lvl1pPr>
          </a:lstStyle>
          <a:p>
            <a:pPr lvl="0"/>
            <a:r>
              <a:rPr lang="en-US" noProof="0" smtClean="0"/>
              <a:t>Click to edit Master title style</a:t>
            </a:r>
          </a:p>
        </p:txBody>
      </p:sp>
      <p:sp>
        <p:nvSpPr>
          <p:cNvPr id="3191" name="Rectangle 119"/>
          <p:cNvSpPr>
            <a:spLocks noGrp="1" noChangeArrowheads="1"/>
          </p:cNvSpPr>
          <p:nvPr>
            <p:ph type="subTitle" sz="quarter" idx="1"/>
          </p:nvPr>
        </p:nvSpPr>
        <p:spPr>
          <a:xfrm>
            <a:off x="160338" y="917576"/>
            <a:ext cx="4949825" cy="492125"/>
          </a:xfrm>
        </p:spPr>
        <p:txBody>
          <a:bodyPr anchor="b"/>
          <a:lstStyle>
            <a:lvl1pPr>
              <a:spcBef>
                <a:spcPct val="50000"/>
              </a:spcBef>
              <a:defRPr sz="1100"/>
            </a:lvl1pPr>
          </a:lstStyle>
          <a:p>
            <a:pPr lvl="0"/>
            <a:r>
              <a:rPr lang="en-US" noProof="0" smtClean="0"/>
              <a:t>Click to edit Master subtitle style</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Line 25"/>
          <p:cNvSpPr>
            <a:spLocks noChangeShapeType="1"/>
          </p:cNvSpPr>
          <p:nvPr/>
        </p:nvSpPr>
        <p:spPr bwMode="auto">
          <a:xfrm>
            <a:off x="260350" y="549275"/>
            <a:ext cx="8620125" cy="0"/>
          </a:xfrm>
          <a:prstGeom prst="line">
            <a:avLst/>
          </a:prstGeom>
          <a:noFill/>
          <a:ln w="9525">
            <a:solidFill>
              <a:srgbClr val="000000"/>
            </a:solidFill>
            <a:round/>
            <a:headEnd/>
            <a:tailEnd/>
          </a:ln>
        </p:spPr>
        <p:txBody>
          <a:bodyPr lIns="91430" tIns="45715" rIns="91430" bIns="45715"/>
          <a:lstStyle/>
          <a:p>
            <a:endParaRPr lang="en-US"/>
          </a:p>
        </p:txBody>
      </p:sp>
      <p:sp>
        <p:nvSpPr>
          <p:cNvPr id="3" name="Rectangle 6"/>
          <p:cNvSpPr>
            <a:spLocks noChangeArrowheads="1"/>
          </p:cNvSpPr>
          <p:nvPr/>
        </p:nvSpPr>
        <p:spPr bwMode="black">
          <a:xfrm>
            <a:off x="5916613" y="6481763"/>
            <a:ext cx="3054350" cy="233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65" tIns="46034" rIns="92065" bIns="46034">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sz="900" smtClean="0">
                <a:solidFill>
                  <a:srgbClr val="000000"/>
                </a:solidFill>
              </a:rPr>
              <a:t>© 2011 IBM Corporation</a:t>
            </a:r>
          </a:p>
        </p:txBody>
      </p:sp>
      <p:sp>
        <p:nvSpPr>
          <p:cNvPr id="4" name="Rectangle 10"/>
          <p:cNvSpPr>
            <a:spLocks noChangeArrowheads="1"/>
          </p:cNvSpPr>
          <p:nvPr/>
        </p:nvSpPr>
        <p:spPr bwMode="auto">
          <a:xfrm>
            <a:off x="173038" y="6538913"/>
            <a:ext cx="2317750" cy="182562"/>
          </a:xfrm>
          <a:prstGeom prst="rect">
            <a:avLst/>
          </a:prstGeom>
          <a:noFill/>
          <a:ln>
            <a:noFill/>
          </a:ln>
          <a:effectLst>
            <a:prstShdw prst="shdw17" dist="17961" dir="2700000">
              <a:schemeClr val="accent1">
                <a:gamma/>
                <a:shade val="60000"/>
                <a:invGamma/>
                <a:alpha val="74998"/>
              </a:schemeClr>
            </a:prstShdw>
          </a:effectLst>
          <a:extLst/>
        </p:spPr>
        <p:txBody>
          <a:bodyPr lIns="91430" tIns="45715" rIns="91430" bIns="45715"/>
          <a:lstStyle/>
          <a:p>
            <a:pPr defTabSz="912813" eaLnBrk="1" hangingPunct="1"/>
            <a:fld id="{BECBCEBC-6F1C-4108-80BB-B51773EE6741}" type="slidenum">
              <a:rPr lang="en-US" altLang="en-US" sz="800">
                <a:solidFill>
                  <a:srgbClr val="000000"/>
                </a:solidFill>
              </a:rPr>
              <a:pPr defTabSz="912813" eaLnBrk="1" hangingPunct="1"/>
              <a:t>‹#›</a:t>
            </a:fld>
            <a:r>
              <a:rPr lang="en-US" altLang="en-US" sz="800">
                <a:solidFill>
                  <a:srgbClr val="000000"/>
                </a:solidFill>
              </a:rPr>
              <a:t>  IBM Confidential</a:t>
            </a:r>
          </a:p>
        </p:txBody>
      </p:sp>
      <p:sp>
        <p:nvSpPr>
          <p:cNvPr id="5" name="Text Box 46"/>
          <p:cNvSpPr txBox="1">
            <a:spLocks noChangeArrowheads="1"/>
          </p:cNvSpPr>
          <p:nvPr/>
        </p:nvSpPr>
        <p:spPr bwMode="auto">
          <a:xfrm>
            <a:off x="182563" y="136525"/>
            <a:ext cx="4297362" cy="366713"/>
          </a:xfrm>
          <a:prstGeom prst="rect">
            <a:avLst/>
          </a:prstGeom>
          <a:noFill/>
          <a:ln>
            <a:noFill/>
          </a:ln>
          <a:extLst/>
        </p:spPr>
        <p:txBody>
          <a:bodyPr lIns="91430" tIns="0" rIns="91430" bIns="0" anchor="b"/>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defTabSz="914305" eaLnBrk="1" fontAlgn="auto" hangingPunct="1">
              <a:spcBef>
                <a:spcPts val="0"/>
              </a:spcBef>
              <a:spcAft>
                <a:spcPts val="900"/>
              </a:spcAft>
              <a:defRPr/>
            </a:pPr>
            <a:r>
              <a:rPr lang="en-US" sz="1000" dirty="0" smtClean="0">
                <a:solidFill>
                  <a:srgbClr val="000000"/>
                </a:solidFill>
              </a:rPr>
              <a:t>IBM Security Strategy</a:t>
            </a:r>
            <a:endParaRPr lang="en-US" sz="1800" dirty="0" smtClean="0">
              <a:solidFill>
                <a:srgbClr val="000000"/>
              </a:solidFill>
            </a:endParaRPr>
          </a:p>
        </p:txBody>
      </p:sp>
      <p:pic>
        <p:nvPicPr>
          <p:cNvPr id="6" name="Picture 2" descr="http://www.alohaonrails.com/wp-content/uploads/2009/07/ibm-logo-black_r_small.png"/>
          <p:cNvPicPr>
            <a:picLocks noChangeAspect="1" noChangeArrowheads="1"/>
          </p:cNvPicPr>
          <p:nvPr/>
        </p:nvPicPr>
        <p:blipFill>
          <a:blip r:embed="rId2"/>
          <a:srcRect/>
          <a:stretch>
            <a:fillRect/>
          </a:stretch>
        </p:blipFill>
        <p:spPr bwMode="auto">
          <a:xfrm>
            <a:off x="8270875" y="211138"/>
            <a:ext cx="641350" cy="274637"/>
          </a:xfrm>
          <a:prstGeom prst="rect">
            <a:avLst/>
          </a:prstGeom>
          <a:noFill/>
          <a:ln w="9525">
            <a:noFill/>
            <a:miter lim="800000"/>
            <a:headEnd/>
            <a:tailEnd/>
          </a:ln>
        </p:spPr>
      </p:pic>
      <p:sp>
        <p:nvSpPr>
          <p:cNvPr id="7" name="TextBox 8"/>
          <p:cNvSpPr txBox="1">
            <a:spLocks noChangeArrowheads="1"/>
          </p:cNvSpPr>
          <p:nvPr/>
        </p:nvSpPr>
        <p:spPr bwMode="auto">
          <a:xfrm>
            <a:off x="2792413" y="0"/>
            <a:ext cx="2998787" cy="276225"/>
          </a:xfrm>
          <a:prstGeom prst="rect">
            <a:avLst/>
          </a:prstGeom>
          <a:noFill/>
          <a:ln>
            <a:noFill/>
          </a:ln>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sz="1200" smtClean="0">
                <a:solidFill>
                  <a:srgbClr val="FF0000"/>
                </a:solidFill>
              </a:rPr>
              <a:t>Confidential – for division executives only</a:t>
            </a:r>
          </a:p>
        </p:txBody>
      </p:sp>
      <p:pic>
        <p:nvPicPr>
          <p:cNvPr id="8" name="Picture 18" descr="Intelligent_Security_ppt_1021-03"/>
          <p:cNvPicPr>
            <a:picLocks noChangeAspect="1" noChangeArrowheads="1"/>
          </p:cNvPicPr>
          <p:nvPr userDrawn="1"/>
        </p:nvPicPr>
        <p:blipFill>
          <a:blip r:embed="rId3"/>
          <a:srcRect/>
          <a:stretch>
            <a:fillRect/>
          </a:stretch>
        </p:blipFill>
        <p:spPr bwMode="auto">
          <a:xfrm>
            <a:off x="0" y="-38100"/>
            <a:ext cx="9144000" cy="6896100"/>
          </a:xfrm>
          <a:prstGeom prst="rect">
            <a:avLst/>
          </a:prstGeom>
          <a:noFill/>
          <a:ln w="9525">
            <a:noFill/>
            <a:miter lim="800000"/>
            <a:headEnd/>
            <a:tailEnd/>
          </a:ln>
        </p:spPr>
      </p:pic>
      <p:sp>
        <p:nvSpPr>
          <p:cNvPr id="9" name="Text Box 46"/>
          <p:cNvSpPr txBox="1">
            <a:spLocks noChangeArrowheads="1"/>
          </p:cNvSpPr>
          <p:nvPr userDrawn="1"/>
        </p:nvSpPr>
        <p:spPr bwMode="auto">
          <a:xfrm>
            <a:off x="182563" y="136525"/>
            <a:ext cx="4297362" cy="366713"/>
          </a:xfrm>
          <a:prstGeom prst="rect">
            <a:avLst/>
          </a:prstGeom>
          <a:noFill/>
          <a:ln>
            <a:noFill/>
          </a:ln>
          <a:extLst/>
        </p:spPr>
        <p:txBody>
          <a:bodyPr lIns="91430" tIns="0" rIns="91430" bIns="0" anchor="b"/>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defTabSz="914305" eaLnBrk="1" fontAlgn="auto" hangingPunct="1">
              <a:spcBef>
                <a:spcPts val="0"/>
              </a:spcBef>
              <a:spcAft>
                <a:spcPts val="900"/>
              </a:spcAft>
              <a:defRPr/>
            </a:pPr>
            <a:r>
              <a:rPr lang="en-US" sz="1000" dirty="0" smtClean="0">
                <a:solidFill>
                  <a:srgbClr val="FFFFFF"/>
                </a:solidFill>
              </a:rPr>
              <a:t>IBM Security Strategy</a:t>
            </a:r>
            <a:endParaRPr lang="en-US" sz="1800" dirty="0" smtClean="0">
              <a:solidFill>
                <a:srgbClr val="FFFFFF"/>
              </a:solidFill>
            </a:endParaRPr>
          </a:p>
        </p:txBody>
      </p:sp>
      <p:sp>
        <p:nvSpPr>
          <p:cNvPr id="10" name="Line 9"/>
          <p:cNvSpPr>
            <a:spLocks noChangeShapeType="1"/>
          </p:cNvSpPr>
          <p:nvPr userDrawn="1"/>
        </p:nvSpPr>
        <p:spPr bwMode="auto">
          <a:xfrm flipH="1">
            <a:off x="260350" y="550863"/>
            <a:ext cx="8621713" cy="0"/>
          </a:xfrm>
          <a:prstGeom prst="line">
            <a:avLst/>
          </a:prstGeom>
          <a:noFill/>
          <a:ln w="6350">
            <a:solidFill>
              <a:schemeClr val="bg1"/>
            </a:solidFill>
            <a:round/>
            <a:headEnd/>
            <a:tailEnd/>
          </a:ln>
        </p:spPr>
        <p:txBody>
          <a:bodyPr lIns="91430" tIns="45715" rIns="91430" bIns="45715"/>
          <a:lstStyle/>
          <a:p>
            <a:endParaRPr lang="en-US"/>
          </a:p>
        </p:txBody>
      </p:sp>
      <p:pic>
        <p:nvPicPr>
          <p:cNvPr id="11" name="Picture 19" descr="ibm_sp_lockup_western-3-02"/>
          <p:cNvPicPr>
            <a:picLocks noChangeAspect="1" noChangeArrowheads="1"/>
          </p:cNvPicPr>
          <p:nvPr userDrawn="1"/>
        </p:nvPicPr>
        <p:blipFill>
          <a:blip r:embed="rId4"/>
          <a:srcRect/>
          <a:stretch>
            <a:fillRect/>
          </a:stretch>
        </p:blipFill>
        <p:spPr bwMode="auto">
          <a:xfrm>
            <a:off x="7708900" y="49213"/>
            <a:ext cx="1444625" cy="619125"/>
          </a:xfrm>
          <a:prstGeom prst="rect">
            <a:avLst/>
          </a:prstGeom>
          <a:noFill/>
          <a:ln w="9525">
            <a:noFill/>
            <a:miter lim="800000"/>
            <a:headEnd/>
            <a:tailEnd/>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cSld name="Comparison">
    <p:spTree>
      <p:nvGrpSpPr>
        <p:cNvPr id="1" name=""/>
        <p:cNvGrpSpPr/>
        <p:nvPr/>
      </p:nvGrpSpPr>
      <p:grpSpPr>
        <a:xfrm>
          <a:off x="0" y="0"/>
          <a:ext cx="0" cy="0"/>
          <a:chOff x="0" y="0"/>
          <a:chExt cx="0" cy="0"/>
        </a:xfrm>
      </p:grpSpPr>
      <p:sp>
        <p:nvSpPr>
          <p:cNvPr id="7" name="Line 25"/>
          <p:cNvSpPr>
            <a:spLocks noChangeShapeType="1"/>
          </p:cNvSpPr>
          <p:nvPr/>
        </p:nvSpPr>
        <p:spPr bwMode="auto">
          <a:xfrm>
            <a:off x="260350" y="549275"/>
            <a:ext cx="8620125" cy="0"/>
          </a:xfrm>
          <a:prstGeom prst="line">
            <a:avLst/>
          </a:prstGeom>
          <a:noFill/>
          <a:ln w="9525">
            <a:solidFill>
              <a:srgbClr val="000000"/>
            </a:solidFill>
            <a:round/>
            <a:headEnd/>
            <a:tailEnd/>
          </a:ln>
        </p:spPr>
        <p:txBody>
          <a:bodyPr lIns="91430" tIns="45715" rIns="91430" bIns="45715"/>
          <a:lstStyle/>
          <a:p>
            <a:endParaRPr lang="en-US"/>
          </a:p>
        </p:txBody>
      </p:sp>
      <p:sp>
        <p:nvSpPr>
          <p:cNvPr id="8" name="Rectangle 6"/>
          <p:cNvSpPr>
            <a:spLocks noChangeArrowheads="1"/>
          </p:cNvSpPr>
          <p:nvPr/>
        </p:nvSpPr>
        <p:spPr bwMode="black">
          <a:xfrm>
            <a:off x="5916613" y="6481763"/>
            <a:ext cx="3054350" cy="233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65" tIns="46034" rIns="92065" bIns="46034">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sz="900" smtClean="0">
                <a:solidFill>
                  <a:srgbClr val="000000"/>
                </a:solidFill>
              </a:rPr>
              <a:t>© 2011 IBM Corporation</a:t>
            </a:r>
          </a:p>
        </p:txBody>
      </p:sp>
      <p:sp>
        <p:nvSpPr>
          <p:cNvPr id="9" name="Rectangle 10"/>
          <p:cNvSpPr>
            <a:spLocks noChangeArrowheads="1"/>
          </p:cNvSpPr>
          <p:nvPr/>
        </p:nvSpPr>
        <p:spPr bwMode="auto">
          <a:xfrm>
            <a:off x="173038" y="6538913"/>
            <a:ext cx="2317750" cy="182562"/>
          </a:xfrm>
          <a:prstGeom prst="rect">
            <a:avLst/>
          </a:prstGeom>
          <a:noFill/>
          <a:ln>
            <a:noFill/>
          </a:ln>
          <a:effectLst>
            <a:prstShdw prst="shdw17" dist="17961" dir="2700000">
              <a:schemeClr val="accent1">
                <a:gamma/>
                <a:shade val="60000"/>
                <a:invGamma/>
                <a:alpha val="74998"/>
              </a:schemeClr>
            </a:prstShdw>
          </a:effectLst>
          <a:extLst/>
        </p:spPr>
        <p:txBody>
          <a:bodyPr lIns="91430" tIns="45715" rIns="91430" bIns="45715"/>
          <a:lstStyle/>
          <a:p>
            <a:pPr defTabSz="912813" eaLnBrk="1" hangingPunct="1"/>
            <a:fld id="{B50F293F-FC05-4694-BBEF-107E84AAFA35}" type="slidenum">
              <a:rPr lang="en-US" altLang="en-US" sz="800">
                <a:solidFill>
                  <a:srgbClr val="000000"/>
                </a:solidFill>
              </a:rPr>
              <a:pPr defTabSz="912813" eaLnBrk="1" hangingPunct="1"/>
              <a:t>‹#›</a:t>
            </a:fld>
            <a:r>
              <a:rPr lang="en-US" altLang="en-US" sz="800">
                <a:solidFill>
                  <a:srgbClr val="000000"/>
                </a:solidFill>
              </a:rPr>
              <a:t>  IBM Confidential</a:t>
            </a:r>
          </a:p>
        </p:txBody>
      </p:sp>
      <p:sp>
        <p:nvSpPr>
          <p:cNvPr id="10" name="Text Box 46"/>
          <p:cNvSpPr txBox="1">
            <a:spLocks noChangeArrowheads="1"/>
          </p:cNvSpPr>
          <p:nvPr/>
        </p:nvSpPr>
        <p:spPr bwMode="auto">
          <a:xfrm>
            <a:off x="182563" y="136525"/>
            <a:ext cx="4297362" cy="366713"/>
          </a:xfrm>
          <a:prstGeom prst="rect">
            <a:avLst/>
          </a:prstGeom>
          <a:noFill/>
          <a:ln>
            <a:noFill/>
          </a:ln>
          <a:extLst/>
        </p:spPr>
        <p:txBody>
          <a:bodyPr lIns="91430" tIns="0" rIns="91430" bIns="0" anchor="b"/>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defTabSz="914305" eaLnBrk="1" fontAlgn="auto" hangingPunct="1">
              <a:spcBef>
                <a:spcPts val="0"/>
              </a:spcBef>
              <a:spcAft>
                <a:spcPts val="900"/>
              </a:spcAft>
              <a:defRPr/>
            </a:pPr>
            <a:r>
              <a:rPr lang="en-US" sz="1000" dirty="0" smtClean="0">
                <a:solidFill>
                  <a:srgbClr val="000000"/>
                </a:solidFill>
              </a:rPr>
              <a:t>IBM Security Strategy</a:t>
            </a:r>
            <a:endParaRPr lang="en-US" sz="1800" dirty="0" smtClean="0">
              <a:solidFill>
                <a:srgbClr val="000000"/>
              </a:solidFill>
            </a:endParaRPr>
          </a:p>
        </p:txBody>
      </p:sp>
      <p:pic>
        <p:nvPicPr>
          <p:cNvPr id="11" name="Picture 2" descr="http://www.alohaonrails.com/wp-content/uploads/2009/07/ibm-logo-black_r_small.png"/>
          <p:cNvPicPr>
            <a:picLocks noChangeAspect="1" noChangeArrowheads="1"/>
          </p:cNvPicPr>
          <p:nvPr/>
        </p:nvPicPr>
        <p:blipFill>
          <a:blip r:embed="rId2"/>
          <a:srcRect/>
          <a:stretch>
            <a:fillRect/>
          </a:stretch>
        </p:blipFill>
        <p:spPr bwMode="auto">
          <a:xfrm>
            <a:off x="8270875" y="211138"/>
            <a:ext cx="641350" cy="274637"/>
          </a:xfrm>
          <a:prstGeom prst="rect">
            <a:avLst/>
          </a:prstGeom>
          <a:noFill/>
          <a:ln w="9525">
            <a:noFill/>
            <a:miter lim="800000"/>
            <a:headEnd/>
            <a:tailEnd/>
          </a:ln>
        </p:spPr>
      </p:pic>
      <p:sp>
        <p:nvSpPr>
          <p:cNvPr id="12" name="TextBox 8"/>
          <p:cNvSpPr txBox="1">
            <a:spLocks noChangeArrowheads="1"/>
          </p:cNvSpPr>
          <p:nvPr/>
        </p:nvSpPr>
        <p:spPr bwMode="auto">
          <a:xfrm>
            <a:off x="2792413" y="0"/>
            <a:ext cx="2998787" cy="276225"/>
          </a:xfrm>
          <a:prstGeom prst="rect">
            <a:avLst/>
          </a:prstGeom>
          <a:noFill/>
          <a:ln>
            <a:noFill/>
          </a:ln>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sz="1200" smtClean="0">
                <a:solidFill>
                  <a:srgbClr val="FF0000"/>
                </a:solidFill>
              </a:rPr>
              <a:t>Confidential – for division executives only</a:t>
            </a:r>
          </a:p>
        </p:txBody>
      </p:sp>
      <p:sp>
        <p:nvSpPr>
          <p:cNvPr id="2" name="Title 1"/>
          <p:cNvSpPr>
            <a:spLocks noGrp="1"/>
          </p:cNvSpPr>
          <p:nvPr>
            <p:ph type="title"/>
          </p:nvPr>
        </p:nvSpPr>
        <p:spPr>
          <a:xfrm>
            <a:off x="457922" y="275073"/>
            <a:ext cx="8229600" cy="1142039"/>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920" y="1535201"/>
            <a:ext cx="4039200" cy="639427"/>
          </a:xfrm>
        </p:spPr>
        <p:txBody>
          <a:bodyPr anchor="b"/>
          <a:lstStyle>
            <a:lvl1pPr marL="0" indent="0">
              <a:buNone/>
              <a:defRPr sz="2200" b="1"/>
            </a:lvl1pPr>
            <a:lvl2pPr marL="414597" indent="0">
              <a:buNone/>
              <a:defRPr sz="1800" b="1"/>
            </a:lvl2pPr>
            <a:lvl3pPr marL="829194" indent="0">
              <a:buNone/>
              <a:defRPr sz="1600" b="1"/>
            </a:lvl3pPr>
            <a:lvl4pPr marL="1243791" indent="0">
              <a:buNone/>
              <a:defRPr sz="1500" b="1"/>
            </a:lvl4pPr>
            <a:lvl5pPr marL="1658388" indent="0">
              <a:buNone/>
              <a:defRPr sz="1500" b="1"/>
            </a:lvl5pPr>
            <a:lvl6pPr marL="2072986" indent="0">
              <a:buNone/>
              <a:defRPr sz="1500" b="1"/>
            </a:lvl6pPr>
            <a:lvl7pPr marL="2487583" indent="0">
              <a:buNone/>
              <a:defRPr sz="1500" b="1"/>
            </a:lvl7pPr>
            <a:lvl8pPr marL="2902180" indent="0">
              <a:buNone/>
              <a:defRPr sz="1500" b="1"/>
            </a:lvl8pPr>
            <a:lvl9pPr marL="3316777"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920" y="2174628"/>
            <a:ext cx="403920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442" y="1535201"/>
            <a:ext cx="4042080" cy="639427"/>
          </a:xfrm>
        </p:spPr>
        <p:txBody>
          <a:bodyPr anchor="b"/>
          <a:lstStyle>
            <a:lvl1pPr marL="0" indent="0">
              <a:buNone/>
              <a:defRPr sz="2200" b="1"/>
            </a:lvl1pPr>
            <a:lvl2pPr marL="414597" indent="0">
              <a:buNone/>
              <a:defRPr sz="1800" b="1"/>
            </a:lvl2pPr>
            <a:lvl3pPr marL="829194" indent="0">
              <a:buNone/>
              <a:defRPr sz="1600" b="1"/>
            </a:lvl3pPr>
            <a:lvl4pPr marL="1243791" indent="0">
              <a:buNone/>
              <a:defRPr sz="1500" b="1"/>
            </a:lvl4pPr>
            <a:lvl5pPr marL="1658388" indent="0">
              <a:buNone/>
              <a:defRPr sz="1500" b="1"/>
            </a:lvl5pPr>
            <a:lvl6pPr marL="2072986" indent="0">
              <a:buNone/>
              <a:defRPr sz="1500" b="1"/>
            </a:lvl6pPr>
            <a:lvl7pPr marL="2487583" indent="0">
              <a:buNone/>
              <a:defRPr sz="1500" b="1"/>
            </a:lvl7pPr>
            <a:lvl8pPr marL="2902180" indent="0">
              <a:buNone/>
              <a:defRPr sz="1500" b="1"/>
            </a:lvl8pPr>
            <a:lvl9pPr marL="3316777"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442" y="2174628"/>
            <a:ext cx="404208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6"/>
          <p:cNvSpPr>
            <a:spLocks noGrp="1"/>
          </p:cNvSpPr>
          <p:nvPr>
            <p:ph type="sldNum" sz="quarter" idx="10"/>
          </p:nvPr>
        </p:nvSpPr>
        <p:spPr>
          <a:xfrm>
            <a:off x="182563" y="6537325"/>
            <a:ext cx="366712" cy="184150"/>
          </a:xfrm>
          <a:prstGeom prst="rect">
            <a:avLst/>
          </a:prstGeom>
        </p:spPr>
        <p:txBody>
          <a:bodyPr vert="horz" wrap="square" lIns="91430" tIns="45715" rIns="91430" bIns="45715" numCol="1" anchor="t" anchorCtr="0" compatLnSpc="1">
            <a:prstTxWarp prst="textNoShape">
              <a:avLst/>
            </a:prstTxWarp>
          </a:bodyPr>
          <a:lstStyle>
            <a:lvl1pPr defTabSz="912813" eaLnBrk="1" hangingPunct="1">
              <a:defRPr>
                <a:solidFill>
                  <a:srgbClr val="000000"/>
                </a:solidFill>
              </a:defRPr>
            </a:lvl1pPr>
          </a:lstStyle>
          <a:p>
            <a:fld id="{54DDFD03-75E8-467F-BC53-C02F8B5123FD}" type="slidenum">
              <a:rPr lang="en-US" altLang="en-US"/>
              <a:pPr/>
              <a:t>‹#›</a:t>
            </a:fld>
            <a:endParaRPr lang="en-US" altLang="en-US"/>
          </a:p>
        </p:txBody>
      </p:sp>
      <p:sp>
        <p:nvSpPr>
          <p:cNvPr id="14" name="Footer Placeholder 7"/>
          <p:cNvSpPr>
            <a:spLocks noGrp="1"/>
          </p:cNvSpPr>
          <p:nvPr>
            <p:ph type="ftr" sz="quarter" idx="11"/>
          </p:nvPr>
        </p:nvSpPr>
        <p:spPr>
          <a:xfrm>
            <a:off x="1554163" y="6537325"/>
            <a:ext cx="5943600" cy="184150"/>
          </a:xfrm>
          <a:prstGeom prst="rect">
            <a:avLst/>
          </a:prstGeom>
        </p:spPr>
        <p:txBody>
          <a:bodyPr lIns="91430" tIns="45715" rIns="91430" bIns="45715"/>
          <a:lstStyle>
            <a:lvl1pPr defTabSz="914305" eaLnBrk="1" fontAlgn="auto" hangingPunct="1">
              <a:spcBef>
                <a:spcPts val="0"/>
              </a:spcBef>
              <a:spcAft>
                <a:spcPts val="0"/>
              </a:spcAft>
              <a:defRPr>
                <a:solidFill>
                  <a:srgbClr val="000000"/>
                </a:solidFill>
                <a:latin typeface="+mn-lt"/>
                <a:ea typeface="+mn-ea"/>
                <a:cs typeface="+mn-cs"/>
              </a:defRPr>
            </a:lvl1pPr>
          </a:lstStyle>
          <a:p>
            <a:pPr>
              <a:defRPr/>
            </a:pPr>
            <a:endParaRPr lang="en-US"/>
          </a:p>
        </p:txBody>
      </p:sp>
      <p:sp>
        <p:nvSpPr>
          <p:cNvPr id="15" name="Date Placeholder 8"/>
          <p:cNvSpPr>
            <a:spLocks noGrp="1"/>
          </p:cNvSpPr>
          <p:nvPr>
            <p:ph type="dt" sz="half" idx="12"/>
          </p:nvPr>
        </p:nvSpPr>
        <p:spPr>
          <a:xfrm>
            <a:off x="549275" y="6537325"/>
            <a:ext cx="1004888" cy="184150"/>
          </a:xfrm>
          <a:prstGeom prst="rect">
            <a:avLst/>
          </a:prstGeom>
        </p:spPr>
        <p:txBody>
          <a:bodyPr lIns="91430" tIns="45715" rIns="91430" bIns="45715"/>
          <a:lstStyle>
            <a:lvl1pPr defTabSz="914305" eaLnBrk="1" fontAlgn="auto" hangingPunct="1">
              <a:spcBef>
                <a:spcPts val="0"/>
              </a:spcBef>
              <a:spcAft>
                <a:spcPts val="0"/>
              </a:spcAft>
              <a:defRPr>
                <a:solidFill>
                  <a:srgbClr val="000000"/>
                </a:solidFill>
                <a:latin typeface="+mn-lt"/>
                <a:ea typeface="+mn-ea"/>
                <a:cs typeface="+mn-cs"/>
              </a:defRPr>
            </a:lvl1pPr>
          </a:lstStyle>
          <a:p>
            <a:pPr>
              <a:defRPr/>
            </a:pP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82563" y="1874838"/>
            <a:ext cx="8686800" cy="4479925"/>
          </a:xfrm>
        </p:spPr>
        <p:txBody>
          <a:bodyPr/>
          <a:lstStyle/>
          <a:p>
            <a:pPr lvl="0"/>
            <a:endParaRPr lang="en-US" noProof="0" smtClean="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29" descr="Intelligent_Security_ppt_1021-02"/>
          <p:cNvPicPr>
            <a:picLocks noChangeAspect="1" noChangeArrowheads="1"/>
          </p:cNvPicPr>
          <p:nvPr/>
        </p:nvPicPr>
        <p:blipFill>
          <a:blip r:embed="rId2"/>
          <a:srcRect/>
          <a:stretch>
            <a:fillRect/>
          </a:stretch>
        </p:blipFill>
        <p:spPr bwMode="auto">
          <a:xfrm>
            <a:off x="254000" y="3975100"/>
            <a:ext cx="8634413" cy="2273300"/>
          </a:xfrm>
          <a:prstGeom prst="rect">
            <a:avLst/>
          </a:prstGeom>
          <a:noFill/>
          <a:ln w="9525">
            <a:noFill/>
            <a:miter lim="800000"/>
            <a:headEnd/>
            <a:tailEnd/>
          </a:ln>
        </p:spPr>
      </p:pic>
      <p:sp>
        <p:nvSpPr>
          <p:cNvPr id="5" name="Line 108"/>
          <p:cNvSpPr>
            <a:spLocks noChangeShapeType="1"/>
          </p:cNvSpPr>
          <p:nvPr/>
        </p:nvSpPr>
        <p:spPr bwMode="auto">
          <a:xfrm flipH="1">
            <a:off x="260350" y="906463"/>
            <a:ext cx="8621713" cy="0"/>
          </a:xfrm>
          <a:prstGeom prst="line">
            <a:avLst/>
          </a:prstGeom>
          <a:noFill/>
          <a:ln w="6350">
            <a:solidFill>
              <a:schemeClr val="tx1"/>
            </a:solidFill>
            <a:round/>
            <a:headEnd/>
            <a:tailEnd/>
          </a:ln>
        </p:spPr>
        <p:txBody>
          <a:bodyPr lIns="91430" tIns="45715" rIns="91430" bIns="45715"/>
          <a:lstStyle/>
          <a:p>
            <a:endParaRPr lang="en-US"/>
          </a:p>
        </p:txBody>
      </p:sp>
      <p:sp>
        <p:nvSpPr>
          <p:cNvPr id="6" name="Rectangle 5"/>
          <p:cNvSpPr>
            <a:spLocks noChangeArrowheads="1"/>
          </p:cNvSpPr>
          <p:nvPr/>
        </p:nvSpPr>
        <p:spPr bwMode="black">
          <a:xfrm>
            <a:off x="5813425" y="6481763"/>
            <a:ext cx="3054350" cy="233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65" tIns="46034" rIns="92065" bIns="46034">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sz="900" smtClean="0">
                <a:solidFill>
                  <a:srgbClr val="000000"/>
                </a:solidFill>
              </a:rPr>
              <a:t>© 2011 IBM Corporation</a:t>
            </a:r>
          </a:p>
        </p:txBody>
      </p:sp>
      <p:pic>
        <p:nvPicPr>
          <p:cNvPr id="7" name="Picture 2" descr="http://www.alohaonrails.com/wp-content/uploads/2009/07/ibm-logo-black_r_small.png"/>
          <p:cNvPicPr>
            <a:picLocks noChangeAspect="1" noChangeArrowheads="1"/>
          </p:cNvPicPr>
          <p:nvPr userDrawn="1"/>
        </p:nvPicPr>
        <p:blipFill>
          <a:blip r:embed="rId3"/>
          <a:srcRect/>
          <a:stretch>
            <a:fillRect/>
          </a:stretch>
        </p:blipFill>
        <p:spPr bwMode="auto">
          <a:xfrm>
            <a:off x="8270875" y="563563"/>
            <a:ext cx="641350" cy="274637"/>
          </a:xfrm>
          <a:prstGeom prst="rect">
            <a:avLst/>
          </a:prstGeom>
          <a:noFill/>
          <a:ln w="9525">
            <a:noFill/>
            <a:miter lim="800000"/>
            <a:headEnd/>
            <a:tailEnd/>
          </a:ln>
        </p:spPr>
      </p:pic>
      <p:sp>
        <p:nvSpPr>
          <p:cNvPr id="8" name="Text Box 46"/>
          <p:cNvSpPr txBox="1">
            <a:spLocks noChangeArrowheads="1"/>
          </p:cNvSpPr>
          <p:nvPr userDrawn="1"/>
        </p:nvSpPr>
        <p:spPr bwMode="auto">
          <a:xfrm>
            <a:off x="182563" y="471488"/>
            <a:ext cx="4297362" cy="366712"/>
          </a:xfrm>
          <a:prstGeom prst="rect">
            <a:avLst/>
          </a:prstGeom>
          <a:noFill/>
          <a:ln>
            <a:noFill/>
          </a:ln>
          <a:extLst/>
        </p:spPr>
        <p:txBody>
          <a:bodyPr lIns="91430" tIns="0" rIns="91430" bIns="0" anchor="b"/>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defTabSz="914305" eaLnBrk="1" fontAlgn="auto" hangingPunct="1">
              <a:spcBef>
                <a:spcPts val="0"/>
              </a:spcBef>
              <a:spcAft>
                <a:spcPts val="900"/>
              </a:spcAft>
              <a:defRPr/>
            </a:pPr>
            <a:r>
              <a:rPr lang="en-US" sz="1000" dirty="0" smtClean="0">
                <a:solidFill>
                  <a:srgbClr val="000000"/>
                </a:solidFill>
              </a:rPr>
              <a:t>IBM Security Strategy</a:t>
            </a:r>
            <a:endParaRPr lang="en-US" sz="1800" dirty="0" smtClean="0">
              <a:solidFill>
                <a:srgbClr val="000000"/>
              </a:solidFill>
            </a:endParaRPr>
          </a:p>
        </p:txBody>
      </p:sp>
      <p:sp>
        <p:nvSpPr>
          <p:cNvPr id="3149" name="Rectangle 77"/>
          <p:cNvSpPr>
            <a:spLocks noGrp="1" noChangeArrowheads="1"/>
          </p:cNvSpPr>
          <p:nvPr>
            <p:ph type="ctrTitle"/>
          </p:nvPr>
        </p:nvSpPr>
        <p:spPr>
          <a:xfrm>
            <a:off x="153989" y="2732088"/>
            <a:ext cx="8332787" cy="1077913"/>
          </a:xfrm>
        </p:spPr>
        <p:txBody>
          <a:bodyPr anchor="b"/>
          <a:lstStyle>
            <a:lvl1pPr>
              <a:lnSpc>
                <a:spcPct val="76000"/>
              </a:lnSpc>
              <a:defRPr sz="3500">
                <a:solidFill>
                  <a:srgbClr val="000000"/>
                </a:solidFill>
              </a:defRPr>
            </a:lvl1pPr>
          </a:lstStyle>
          <a:p>
            <a:pPr lvl="0"/>
            <a:r>
              <a:rPr lang="en-US" noProof="0" smtClean="0"/>
              <a:t>Click to edit Master title style</a:t>
            </a:r>
          </a:p>
        </p:txBody>
      </p:sp>
      <p:sp>
        <p:nvSpPr>
          <p:cNvPr id="3191" name="Rectangle 119"/>
          <p:cNvSpPr>
            <a:spLocks noGrp="1" noChangeArrowheads="1"/>
          </p:cNvSpPr>
          <p:nvPr>
            <p:ph type="subTitle" sz="quarter" idx="1"/>
          </p:nvPr>
        </p:nvSpPr>
        <p:spPr>
          <a:xfrm>
            <a:off x="160338" y="917576"/>
            <a:ext cx="4949825" cy="492125"/>
          </a:xfrm>
        </p:spPr>
        <p:txBody>
          <a:bodyPr anchor="b"/>
          <a:lstStyle>
            <a:lvl1pPr>
              <a:spcBef>
                <a:spcPct val="50000"/>
              </a:spcBef>
              <a:defRPr sz="1100"/>
            </a:lvl1pPr>
          </a:lstStyle>
          <a:p>
            <a:pPr lvl="0"/>
            <a:r>
              <a:rPr lang="en-US" noProof="0" smtClean="0"/>
              <a:t>Click to edit Master subtitle style</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Line 25"/>
          <p:cNvSpPr>
            <a:spLocks noChangeShapeType="1"/>
          </p:cNvSpPr>
          <p:nvPr/>
        </p:nvSpPr>
        <p:spPr bwMode="auto">
          <a:xfrm>
            <a:off x="260350" y="549275"/>
            <a:ext cx="8620125" cy="0"/>
          </a:xfrm>
          <a:prstGeom prst="line">
            <a:avLst/>
          </a:prstGeom>
          <a:noFill/>
          <a:ln w="9525">
            <a:solidFill>
              <a:srgbClr val="000000"/>
            </a:solidFill>
            <a:round/>
            <a:headEnd/>
            <a:tailEnd/>
          </a:ln>
        </p:spPr>
        <p:txBody>
          <a:bodyPr lIns="91430" tIns="45715" rIns="91430" bIns="45715"/>
          <a:lstStyle/>
          <a:p>
            <a:endParaRPr lang="en-US"/>
          </a:p>
        </p:txBody>
      </p:sp>
      <p:sp>
        <p:nvSpPr>
          <p:cNvPr id="3" name="Rectangle 6"/>
          <p:cNvSpPr>
            <a:spLocks noChangeArrowheads="1"/>
          </p:cNvSpPr>
          <p:nvPr/>
        </p:nvSpPr>
        <p:spPr bwMode="black">
          <a:xfrm>
            <a:off x="5916613" y="6481763"/>
            <a:ext cx="3054350" cy="233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65" tIns="46034" rIns="92065" bIns="46034">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sz="900" smtClean="0">
                <a:solidFill>
                  <a:srgbClr val="000000"/>
                </a:solidFill>
              </a:rPr>
              <a:t>© 2011 IBM Corporation</a:t>
            </a:r>
          </a:p>
        </p:txBody>
      </p:sp>
      <p:sp>
        <p:nvSpPr>
          <p:cNvPr id="4" name="Rectangle 10"/>
          <p:cNvSpPr>
            <a:spLocks noChangeArrowheads="1"/>
          </p:cNvSpPr>
          <p:nvPr/>
        </p:nvSpPr>
        <p:spPr bwMode="auto">
          <a:xfrm>
            <a:off x="173038" y="6538913"/>
            <a:ext cx="2317750" cy="182562"/>
          </a:xfrm>
          <a:prstGeom prst="rect">
            <a:avLst/>
          </a:prstGeom>
          <a:noFill/>
          <a:ln>
            <a:noFill/>
          </a:ln>
          <a:effectLst>
            <a:prstShdw prst="shdw17" dist="17961" dir="2700000">
              <a:schemeClr val="accent1">
                <a:gamma/>
                <a:shade val="60000"/>
                <a:invGamma/>
                <a:alpha val="74998"/>
              </a:schemeClr>
            </a:prstShdw>
          </a:effectLst>
          <a:extLst/>
        </p:spPr>
        <p:txBody>
          <a:bodyPr lIns="91430" tIns="45715" rIns="91430" bIns="45715"/>
          <a:lstStyle/>
          <a:p>
            <a:pPr defTabSz="912813" eaLnBrk="1" hangingPunct="1"/>
            <a:fld id="{3D990669-3C15-41A9-B4E6-050EE03140AF}" type="slidenum">
              <a:rPr lang="en-US" altLang="en-US" sz="800">
                <a:solidFill>
                  <a:srgbClr val="000000"/>
                </a:solidFill>
              </a:rPr>
              <a:pPr defTabSz="912813" eaLnBrk="1" hangingPunct="1"/>
              <a:t>‹#›</a:t>
            </a:fld>
            <a:r>
              <a:rPr lang="en-US" altLang="en-US" sz="800">
                <a:solidFill>
                  <a:srgbClr val="000000"/>
                </a:solidFill>
              </a:rPr>
              <a:t>  IBM Confidential</a:t>
            </a:r>
          </a:p>
        </p:txBody>
      </p:sp>
      <p:sp>
        <p:nvSpPr>
          <p:cNvPr id="5" name="Text Box 46"/>
          <p:cNvSpPr txBox="1">
            <a:spLocks noChangeArrowheads="1"/>
          </p:cNvSpPr>
          <p:nvPr/>
        </p:nvSpPr>
        <p:spPr bwMode="auto">
          <a:xfrm>
            <a:off x="182563" y="136525"/>
            <a:ext cx="4297362" cy="366713"/>
          </a:xfrm>
          <a:prstGeom prst="rect">
            <a:avLst/>
          </a:prstGeom>
          <a:noFill/>
          <a:ln>
            <a:noFill/>
          </a:ln>
          <a:extLst/>
        </p:spPr>
        <p:txBody>
          <a:bodyPr lIns="91430" tIns="0" rIns="91430" bIns="0" anchor="b"/>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defTabSz="914305" eaLnBrk="1" fontAlgn="auto" hangingPunct="1">
              <a:spcBef>
                <a:spcPts val="0"/>
              </a:spcBef>
              <a:spcAft>
                <a:spcPts val="900"/>
              </a:spcAft>
              <a:defRPr/>
            </a:pPr>
            <a:r>
              <a:rPr lang="en-US" sz="1000" dirty="0" smtClean="0">
                <a:solidFill>
                  <a:srgbClr val="000000"/>
                </a:solidFill>
              </a:rPr>
              <a:t>IBM Security Strategy</a:t>
            </a:r>
            <a:endParaRPr lang="en-US" sz="1800" dirty="0" smtClean="0">
              <a:solidFill>
                <a:srgbClr val="000000"/>
              </a:solidFill>
            </a:endParaRPr>
          </a:p>
        </p:txBody>
      </p:sp>
      <p:pic>
        <p:nvPicPr>
          <p:cNvPr id="6" name="Picture 2" descr="http://www.alohaonrails.com/wp-content/uploads/2009/07/ibm-logo-black_r_small.png"/>
          <p:cNvPicPr>
            <a:picLocks noChangeAspect="1" noChangeArrowheads="1"/>
          </p:cNvPicPr>
          <p:nvPr/>
        </p:nvPicPr>
        <p:blipFill>
          <a:blip r:embed="rId2"/>
          <a:srcRect/>
          <a:stretch>
            <a:fillRect/>
          </a:stretch>
        </p:blipFill>
        <p:spPr bwMode="auto">
          <a:xfrm>
            <a:off x="8270875" y="211138"/>
            <a:ext cx="641350" cy="274637"/>
          </a:xfrm>
          <a:prstGeom prst="rect">
            <a:avLst/>
          </a:prstGeom>
          <a:noFill/>
          <a:ln w="9525">
            <a:noFill/>
            <a:miter lim="800000"/>
            <a:headEnd/>
            <a:tailEnd/>
          </a:ln>
        </p:spPr>
      </p:pic>
      <p:sp>
        <p:nvSpPr>
          <p:cNvPr id="7" name="TextBox 8"/>
          <p:cNvSpPr txBox="1">
            <a:spLocks noChangeArrowheads="1"/>
          </p:cNvSpPr>
          <p:nvPr/>
        </p:nvSpPr>
        <p:spPr bwMode="auto">
          <a:xfrm>
            <a:off x="2792413" y="0"/>
            <a:ext cx="2998787" cy="276225"/>
          </a:xfrm>
          <a:prstGeom prst="rect">
            <a:avLst/>
          </a:prstGeom>
          <a:noFill/>
          <a:ln>
            <a:noFill/>
          </a:ln>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sz="1200" smtClean="0">
                <a:solidFill>
                  <a:srgbClr val="FF0000"/>
                </a:solidFill>
              </a:rPr>
              <a:t>Confidential – for division executives only</a:t>
            </a:r>
          </a:p>
        </p:txBody>
      </p:sp>
      <p:pic>
        <p:nvPicPr>
          <p:cNvPr id="8" name="Picture 18" descr="Intelligent_Security_ppt_1021-03"/>
          <p:cNvPicPr>
            <a:picLocks noChangeAspect="1" noChangeArrowheads="1"/>
          </p:cNvPicPr>
          <p:nvPr userDrawn="1"/>
        </p:nvPicPr>
        <p:blipFill>
          <a:blip r:embed="rId3"/>
          <a:srcRect/>
          <a:stretch>
            <a:fillRect/>
          </a:stretch>
        </p:blipFill>
        <p:spPr bwMode="auto">
          <a:xfrm>
            <a:off x="0" y="-38100"/>
            <a:ext cx="9144000" cy="6896100"/>
          </a:xfrm>
          <a:prstGeom prst="rect">
            <a:avLst/>
          </a:prstGeom>
          <a:noFill/>
          <a:ln w="9525">
            <a:noFill/>
            <a:miter lim="800000"/>
            <a:headEnd/>
            <a:tailEnd/>
          </a:ln>
        </p:spPr>
      </p:pic>
      <p:sp>
        <p:nvSpPr>
          <p:cNvPr id="9" name="Line 9"/>
          <p:cNvSpPr>
            <a:spLocks noChangeShapeType="1"/>
          </p:cNvSpPr>
          <p:nvPr userDrawn="1"/>
        </p:nvSpPr>
        <p:spPr bwMode="auto">
          <a:xfrm flipH="1">
            <a:off x="260350" y="550863"/>
            <a:ext cx="8621713" cy="0"/>
          </a:xfrm>
          <a:prstGeom prst="line">
            <a:avLst/>
          </a:prstGeom>
          <a:noFill/>
          <a:ln w="6350">
            <a:solidFill>
              <a:schemeClr val="bg1"/>
            </a:solidFill>
            <a:round/>
            <a:headEnd/>
            <a:tailEnd/>
          </a:ln>
        </p:spPr>
        <p:txBody>
          <a:bodyPr lIns="91430" tIns="45715" rIns="91430" bIns="45715"/>
          <a:lstStyle/>
          <a:p>
            <a:endParaRPr lang="en-US"/>
          </a:p>
        </p:txBody>
      </p:sp>
      <p:pic>
        <p:nvPicPr>
          <p:cNvPr id="10" name="Picture 10" descr="ibm_sp_lockup_western-3-02"/>
          <p:cNvPicPr>
            <a:picLocks noChangeAspect="1" noChangeArrowheads="1"/>
          </p:cNvPicPr>
          <p:nvPr userDrawn="1"/>
        </p:nvPicPr>
        <p:blipFill>
          <a:blip r:embed="rId4"/>
          <a:srcRect/>
          <a:stretch>
            <a:fillRect/>
          </a:stretch>
        </p:blipFill>
        <p:spPr bwMode="auto">
          <a:xfrm>
            <a:off x="7708900" y="49213"/>
            <a:ext cx="1444625" cy="619125"/>
          </a:xfrm>
          <a:prstGeom prst="rect">
            <a:avLst/>
          </a:prstGeom>
          <a:noFill/>
          <a:ln w="9525">
            <a:noFill/>
            <a:miter lim="800000"/>
            <a:headEnd/>
            <a:tailEnd/>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woTxTwoObj">
  <p:cSld name="Comparison">
    <p:spTree>
      <p:nvGrpSpPr>
        <p:cNvPr id="1" name=""/>
        <p:cNvGrpSpPr/>
        <p:nvPr/>
      </p:nvGrpSpPr>
      <p:grpSpPr>
        <a:xfrm>
          <a:off x="0" y="0"/>
          <a:ext cx="0" cy="0"/>
          <a:chOff x="0" y="0"/>
          <a:chExt cx="0" cy="0"/>
        </a:xfrm>
      </p:grpSpPr>
      <p:sp>
        <p:nvSpPr>
          <p:cNvPr id="7" name="Line 25"/>
          <p:cNvSpPr>
            <a:spLocks noChangeShapeType="1"/>
          </p:cNvSpPr>
          <p:nvPr/>
        </p:nvSpPr>
        <p:spPr bwMode="auto">
          <a:xfrm>
            <a:off x="260350" y="549275"/>
            <a:ext cx="8620125" cy="0"/>
          </a:xfrm>
          <a:prstGeom prst="line">
            <a:avLst/>
          </a:prstGeom>
          <a:noFill/>
          <a:ln w="9525">
            <a:solidFill>
              <a:srgbClr val="000000"/>
            </a:solidFill>
            <a:round/>
            <a:headEnd/>
            <a:tailEnd/>
          </a:ln>
        </p:spPr>
        <p:txBody>
          <a:bodyPr lIns="91430" tIns="45715" rIns="91430" bIns="45715"/>
          <a:lstStyle/>
          <a:p>
            <a:endParaRPr lang="en-US"/>
          </a:p>
        </p:txBody>
      </p:sp>
      <p:sp>
        <p:nvSpPr>
          <p:cNvPr id="8" name="Rectangle 6"/>
          <p:cNvSpPr>
            <a:spLocks noChangeArrowheads="1"/>
          </p:cNvSpPr>
          <p:nvPr/>
        </p:nvSpPr>
        <p:spPr bwMode="black">
          <a:xfrm>
            <a:off x="5916613" y="6481763"/>
            <a:ext cx="3054350" cy="233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65" tIns="46034" rIns="92065" bIns="46034">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sz="900" smtClean="0">
                <a:solidFill>
                  <a:srgbClr val="000000"/>
                </a:solidFill>
              </a:rPr>
              <a:t>© 2011 IBM Corporation</a:t>
            </a:r>
          </a:p>
        </p:txBody>
      </p:sp>
      <p:sp>
        <p:nvSpPr>
          <p:cNvPr id="9" name="Rectangle 10"/>
          <p:cNvSpPr>
            <a:spLocks noChangeArrowheads="1"/>
          </p:cNvSpPr>
          <p:nvPr/>
        </p:nvSpPr>
        <p:spPr bwMode="auto">
          <a:xfrm>
            <a:off x="173038" y="6538913"/>
            <a:ext cx="2317750" cy="182562"/>
          </a:xfrm>
          <a:prstGeom prst="rect">
            <a:avLst/>
          </a:prstGeom>
          <a:noFill/>
          <a:ln>
            <a:noFill/>
          </a:ln>
          <a:effectLst>
            <a:prstShdw prst="shdw17" dist="17961" dir="2700000">
              <a:schemeClr val="accent1">
                <a:gamma/>
                <a:shade val="60000"/>
                <a:invGamma/>
                <a:alpha val="74998"/>
              </a:schemeClr>
            </a:prstShdw>
          </a:effectLst>
          <a:extLst/>
        </p:spPr>
        <p:txBody>
          <a:bodyPr lIns="91430" tIns="45715" rIns="91430" bIns="45715"/>
          <a:lstStyle/>
          <a:p>
            <a:pPr defTabSz="912813" eaLnBrk="1" hangingPunct="1"/>
            <a:fld id="{8739ABA1-4CCB-4A83-83B7-56B7DF5EC4B6}" type="slidenum">
              <a:rPr lang="en-US" altLang="en-US" sz="800">
                <a:solidFill>
                  <a:srgbClr val="000000"/>
                </a:solidFill>
              </a:rPr>
              <a:pPr defTabSz="912813" eaLnBrk="1" hangingPunct="1"/>
              <a:t>‹#›</a:t>
            </a:fld>
            <a:r>
              <a:rPr lang="en-US" altLang="en-US" sz="800">
                <a:solidFill>
                  <a:srgbClr val="000000"/>
                </a:solidFill>
              </a:rPr>
              <a:t>  IBM Confidential</a:t>
            </a:r>
          </a:p>
        </p:txBody>
      </p:sp>
      <p:sp>
        <p:nvSpPr>
          <p:cNvPr id="10" name="Text Box 46"/>
          <p:cNvSpPr txBox="1">
            <a:spLocks noChangeArrowheads="1"/>
          </p:cNvSpPr>
          <p:nvPr/>
        </p:nvSpPr>
        <p:spPr bwMode="auto">
          <a:xfrm>
            <a:off x="182563" y="136525"/>
            <a:ext cx="4297362" cy="366713"/>
          </a:xfrm>
          <a:prstGeom prst="rect">
            <a:avLst/>
          </a:prstGeom>
          <a:noFill/>
          <a:ln>
            <a:noFill/>
          </a:ln>
          <a:extLst/>
        </p:spPr>
        <p:txBody>
          <a:bodyPr lIns="91430" tIns="0" rIns="91430" bIns="0" anchor="b"/>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defTabSz="914305" eaLnBrk="1" fontAlgn="auto" hangingPunct="1">
              <a:spcBef>
                <a:spcPts val="0"/>
              </a:spcBef>
              <a:spcAft>
                <a:spcPts val="900"/>
              </a:spcAft>
              <a:defRPr/>
            </a:pPr>
            <a:r>
              <a:rPr lang="en-US" sz="1000" dirty="0" smtClean="0">
                <a:solidFill>
                  <a:srgbClr val="000000"/>
                </a:solidFill>
              </a:rPr>
              <a:t>IBM Security Strategy</a:t>
            </a:r>
            <a:endParaRPr lang="en-US" sz="1800" dirty="0" smtClean="0">
              <a:solidFill>
                <a:srgbClr val="000000"/>
              </a:solidFill>
            </a:endParaRPr>
          </a:p>
        </p:txBody>
      </p:sp>
      <p:pic>
        <p:nvPicPr>
          <p:cNvPr id="11" name="Picture 2" descr="http://www.alohaonrails.com/wp-content/uploads/2009/07/ibm-logo-black_r_small.png"/>
          <p:cNvPicPr>
            <a:picLocks noChangeAspect="1" noChangeArrowheads="1"/>
          </p:cNvPicPr>
          <p:nvPr/>
        </p:nvPicPr>
        <p:blipFill>
          <a:blip r:embed="rId2"/>
          <a:srcRect/>
          <a:stretch>
            <a:fillRect/>
          </a:stretch>
        </p:blipFill>
        <p:spPr bwMode="auto">
          <a:xfrm>
            <a:off x="8270875" y="211138"/>
            <a:ext cx="641350" cy="274637"/>
          </a:xfrm>
          <a:prstGeom prst="rect">
            <a:avLst/>
          </a:prstGeom>
          <a:noFill/>
          <a:ln w="9525">
            <a:noFill/>
            <a:miter lim="800000"/>
            <a:headEnd/>
            <a:tailEnd/>
          </a:ln>
        </p:spPr>
      </p:pic>
      <p:sp>
        <p:nvSpPr>
          <p:cNvPr id="12" name="TextBox 8"/>
          <p:cNvSpPr txBox="1">
            <a:spLocks noChangeArrowheads="1"/>
          </p:cNvSpPr>
          <p:nvPr/>
        </p:nvSpPr>
        <p:spPr bwMode="auto">
          <a:xfrm>
            <a:off x="2792413" y="0"/>
            <a:ext cx="2998787" cy="276225"/>
          </a:xfrm>
          <a:prstGeom prst="rect">
            <a:avLst/>
          </a:prstGeom>
          <a:noFill/>
          <a:ln>
            <a:noFill/>
          </a:ln>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sz="1200" smtClean="0">
                <a:solidFill>
                  <a:srgbClr val="FF0000"/>
                </a:solidFill>
              </a:rPr>
              <a:t>Confidential – for division executives only</a:t>
            </a:r>
          </a:p>
        </p:txBody>
      </p:sp>
      <p:sp>
        <p:nvSpPr>
          <p:cNvPr id="2" name="Title 1"/>
          <p:cNvSpPr>
            <a:spLocks noGrp="1"/>
          </p:cNvSpPr>
          <p:nvPr>
            <p:ph type="title"/>
          </p:nvPr>
        </p:nvSpPr>
        <p:spPr>
          <a:xfrm>
            <a:off x="457922" y="275073"/>
            <a:ext cx="8229600" cy="1142039"/>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920" y="1535201"/>
            <a:ext cx="4039200" cy="639427"/>
          </a:xfrm>
        </p:spPr>
        <p:txBody>
          <a:bodyPr anchor="b"/>
          <a:lstStyle>
            <a:lvl1pPr marL="0" indent="0">
              <a:buNone/>
              <a:defRPr sz="2200" b="1"/>
            </a:lvl1pPr>
            <a:lvl2pPr marL="414597" indent="0">
              <a:buNone/>
              <a:defRPr sz="1800" b="1"/>
            </a:lvl2pPr>
            <a:lvl3pPr marL="829194" indent="0">
              <a:buNone/>
              <a:defRPr sz="1600" b="1"/>
            </a:lvl3pPr>
            <a:lvl4pPr marL="1243791" indent="0">
              <a:buNone/>
              <a:defRPr sz="1500" b="1"/>
            </a:lvl4pPr>
            <a:lvl5pPr marL="1658388" indent="0">
              <a:buNone/>
              <a:defRPr sz="1500" b="1"/>
            </a:lvl5pPr>
            <a:lvl6pPr marL="2072986" indent="0">
              <a:buNone/>
              <a:defRPr sz="1500" b="1"/>
            </a:lvl6pPr>
            <a:lvl7pPr marL="2487583" indent="0">
              <a:buNone/>
              <a:defRPr sz="1500" b="1"/>
            </a:lvl7pPr>
            <a:lvl8pPr marL="2902180" indent="0">
              <a:buNone/>
              <a:defRPr sz="1500" b="1"/>
            </a:lvl8pPr>
            <a:lvl9pPr marL="3316777"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920" y="2174628"/>
            <a:ext cx="403920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442" y="1535201"/>
            <a:ext cx="4042080" cy="639427"/>
          </a:xfrm>
        </p:spPr>
        <p:txBody>
          <a:bodyPr anchor="b"/>
          <a:lstStyle>
            <a:lvl1pPr marL="0" indent="0">
              <a:buNone/>
              <a:defRPr sz="2200" b="1"/>
            </a:lvl1pPr>
            <a:lvl2pPr marL="414597" indent="0">
              <a:buNone/>
              <a:defRPr sz="1800" b="1"/>
            </a:lvl2pPr>
            <a:lvl3pPr marL="829194" indent="0">
              <a:buNone/>
              <a:defRPr sz="1600" b="1"/>
            </a:lvl3pPr>
            <a:lvl4pPr marL="1243791" indent="0">
              <a:buNone/>
              <a:defRPr sz="1500" b="1"/>
            </a:lvl4pPr>
            <a:lvl5pPr marL="1658388" indent="0">
              <a:buNone/>
              <a:defRPr sz="1500" b="1"/>
            </a:lvl5pPr>
            <a:lvl6pPr marL="2072986" indent="0">
              <a:buNone/>
              <a:defRPr sz="1500" b="1"/>
            </a:lvl6pPr>
            <a:lvl7pPr marL="2487583" indent="0">
              <a:buNone/>
              <a:defRPr sz="1500" b="1"/>
            </a:lvl7pPr>
            <a:lvl8pPr marL="2902180" indent="0">
              <a:buNone/>
              <a:defRPr sz="1500" b="1"/>
            </a:lvl8pPr>
            <a:lvl9pPr marL="3316777"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442" y="2174628"/>
            <a:ext cx="404208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6"/>
          <p:cNvSpPr>
            <a:spLocks noGrp="1"/>
          </p:cNvSpPr>
          <p:nvPr>
            <p:ph type="sldNum" sz="quarter" idx="10"/>
          </p:nvPr>
        </p:nvSpPr>
        <p:spPr>
          <a:xfrm>
            <a:off x="182563" y="6537325"/>
            <a:ext cx="366712" cy="184150"/>
          </a:xfrm>
          <a:prstGeom prst="rect">
            <a:avLst/>
          </a:prstGeom>
        </p:spPr>
        <p:txBody>
          <a:bodyPr vert="horz" wrap="square" lIns="91430" tIns="45715" rIns="91430" bIns="45715" numCol="1" anchor="t" anchorCtr="0" compatLnSpc="1">
            <a:prstTxWarp prst="textNoShape">
              <a:avLst/>
            </a:prstTxWarp>
          </a:bodyPr>
          <a:lstStyle>
            <a:lvl1pPr defTabSz="912813" eaLnBrk="1" hangingPunct="1">
              <a:defRPr>
                <a:solidFill>
                  <a:srgbClr val="000000"/>
                </a:solidFill>
              </a:defRPr>
            </a:lvl1pPr>
          </a:lstStyle>
          <a:p>
            <a:fld id="{807D3426-B8D2-4963-A187-4B5773939436}" type="slidenum">
              <a:rPr lang="en-US" altLang="en-US"/>
              <a:pPr/>
              <a:t>‹#›</a:t>
            </a:fld>
            <a:endParaRPr lang="en-US" altLang="en-US"/>
          </a:p>
        </p:txBody>
      </p:sp>
      <p:sp>
        <p:nvSpPr>
          <p:cNvPr id="14" name="Footer Placeholder 7"/>
          <p:cNvSpPr>
            <a:spLocks noGrp="1"/>
          </p:cNvSpPr>
          <p:nvPr>
            <p:ph type="ftr" sz="quarter" idx="11"/>
          </p:nvPr>
        </p:nvSpPr>
        <p:spPr>
          <a:xfrm>
            <a:off x="1554163" y="6537325"/>
            <a:ext cx="5943600" cy="184150"/>
          </a:xfrm>
          <a:prstGeom prst="rect">
            <a:avLst/>
          </a:prstGeom>
        </p:spPr>
        <p:txBody>
          <a:bodyPr lIns="91430" tIns="45715" rIns="91430" bIns="45715"/>
          <a:lstStyle>
            <a:lvl1pPr defTabSz="914305" eaLnBrk="1" fontAlgn="auto" hangingPunct="1">
              <a:spcBef>
                <a:spcPts val="0"/>
              </a:spcBef>
              <a:spcAft>
                <a:spcPts val="0"/>
              </a:spcAft>
              <a:defRPr>
                <a:solidFill>
                  <a:srgbClr val="000000"/>
                </a:solidFill>
                <a:latin typeface="+mn-lt"/>
                <a:ea typeface="+mn-ea"/>
                <a:cs typeface="+mn-cs"/>
              </a:defRPr>
            </a:lvl1pPr>
          </a:lstStyle>
          <a:p>
            <a:pPr>
              <a:defRPr/>
            </a:pPr>
            <a:endParaRPr lang="en-US"/>
          </a:p>
        </p:txBody>
      </p:sp>
      <p:sp>
        <p:nvSpPr>
          <p:cNvPr id="15" name="Date Placeholder 8"/>
          <p:cNvSpPr>
            <a:spLocks noGrp="1"/>
          </p:cNvSpPr>
          <p:nvPr>
            <p:ph type="dt" sz="half" idx="12"/>
          </p:nvPr>
        </p:nvSpPr>
        <p:spPr>
          <a:xfrm>
            <a:off x="549275" y="6537325"/>
            <a:ext cx="1004888" cy="184150"/>
          </a:xfrm>
          <a:prstGeom prst="rect">
            <a:avLst/>
          </a:prstGeom>
        </p:spPr>
        <p:txBody>
          <a:bodyPr lIns="91430" tIns="45715" rIns="91430" bIns="45715"/>
          <a:lstStyle>
            <a:lvl1pPr defTabSz="914305" eaLnBrk="1" fontAlgn="auto" hangingPunct="1">
              <a:spcBef>
                <a:spcPts val="0"/>
              </a:spcBef>
              <a:spcAft>
                <a:spcPts val="0"/>
              </a:spcAft>
              <a:defRPr>
                <a:solidFill>
                  <a:srgbClr val="000000"/>
                </a:solidFill>
                <a:latin typeface="+mn-lt"/>
                <a:ea typeface="+mn-ea"/>
                <a:cs typeface="+mn-cs"/>
              </a:defRPr>
            </a:lvl1pPr>
          </a:lstStyle>
          <a:p>
            <a:pPr>
              <a:defRPr/>
            </a:pP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82563" y="1874838"/>
            <a:ext cx="8686800" cy="4479925"/>
          </a:xfrm>
        </p:spPr>
        <p:txBody>
          <a:bodyPr/>
          <a:lstStyle/>
          <a:p>
            <a:pPr lvl="0"/>
            <a:endParaRPr lang="en-US" noProof="0" smtClean="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29" descr="Intelligent_Security_ppt_1021-02"/>
          <p:cNvPicPr>
            <a:picLocks noChangeAspect="1" noChangeArrowheads="1"/>
          </p:cNvPicPr>
          <p:nvPr/>
        </p:nvPicPr>
        <p:blipFill>
          <a:blip r:embed="rId2"/>
          <a:srcRect/>
          <a:stretch>
            <a:fillRect/>
          </a:stretch>
        </p:blipFill>
        <p:spPr bwMode="auto">
          <a:xfrm>
            <a:off x="254000" y="3975100"/>
            <a:ext cx="8634413" cy="2273300"/>
          </a:xfrm>
          <a:prstGeom prst="rect">
            <a:avLst/>
          </a:prstGeom>
          <a:noFill/>
          <a:ln w="9525">
            <a:noFill/>
            <a:miter lim="800000"/>
            <a:headEnd/>
            <a:tailEnd/>
          </a:ln>
        </p:spPr>
      </p:pic>
      <p:sp>
        <p:nvSpPr>
          <p:cNvPr id="5" name="Line 108"/>
          <p:cNvSpPr>
            <a:spLocks noChangeShapeType="1"/>
          </p:cNvSpPr>
          <p:nvPr/>
        </p:nvSpPr>
        <p:spPr bwMode="auto">
          <a:xfrm flipH="1">
            <a:off x="260350" y="906463"/>
            <a:ext cx="8621713" cy="0"/>
          </a:xfrm>
          <a:prstGeom prst="line">
            <a:avLst/>
          </a:prstGeom>
          <a:noFill/>
          <a:ln w="6350">
            <a:solidFill>
              <a:schemeClr val="tx1"/>
            </a:solidFill>
            <a:round/>
            <a:headEnd/>
            <a:tailEnd/>
          </a:ln>
        </p:spPr>
        <p:txBody>
          <a:bodyPr lIns="91430" tIns="45715" rIns="91430" bIns="45715"/>
          <a:lstStyle/>
          <a:p>
            <a:endParaRPr lang="en-US"/>
          </a:p>
        </p:txBody>
      </p:sp>
      <p:sp>
        <p:nvSpPr>
          <p:cNvPr id="6" name="Rectangle 5"/>
          <p:cNvSpPr>
            <a:spLocks noChangeArrowheads="1"/>
          </p:cNvSpPr>
          <p:nvPr/>
        </p:nvSpPr>
        <p:spPr bwMode="black">
          <a:xfrm>
            <a:off x="5813425" y="6481763"/>
            <a:ext cx="3054350" cy="233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65" tIns="46034" rIns="92065" bIns="46034">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sz="900" smtClean="0">
                <a:solidFill>
                  <a:srgbClr val="000000"/>
                </a:solidFill>
              </a:rPr>
              <a:t>© 2011 IBM Corporation</a:t>
            </a:r>
          </a:p>
        </p:txBody>
      </p:sp>
      <p:pic>
        <p:nvPicPr>
          <p:cNvPr id="7" name="Picture 2" descr="http://www.alohaonrails.com/wp-content/uploads/2009/07/ibm-logo-black_r_small.png"/>
          <p:cNvPicPr>
            <a:picLocks noChangeAspect="1" noChangeArrowheads="1"/>
          </p:cNvPicPr>
          <p:nvPr userDrawn="1"/>
        </p:nvPicPr>
        <p:blipFill>
          <a:blip r:embed="rId3"/>
          <a:srcRect/>
          <a:stretch>
            <a:fillRect/>
          </a:stretch>
        </p:blipFill>
        <p:spPr bwMode="auto">
          <a:xfrm>
            <a:off x="8270875" y="563563"/>
            <a:ext cx="641350" cy="274637"/>
          </a:xfrm>
          <a:prstGeom prst="rect">
            <a:avLst/>
          </a:prstGeom>
          <a:noFill/>
          <a:ln w="9525">
            <a:noFill/>
            <a:miter lim="800000"/>
            <a:headEnd/>
            <a:tailEnd/>
          </a:ln>
        </p:spPr>
      </p:pic>
      <p:sp>
        <p:nvSpPr>
          <p:cNvPr id="8" name="Text Box 46"/>
          <p:cNvSpPr txBox="1">
            <a:spLocks noChangeArrowheads="1"/>
          </p:cNvSpPr>
          <p:nvPr userDrawn="1"/>
        </p:nvSpPr>
        <p:spPr bwMode="auto">
          <a:xfrm>
            <a:off x="182563" y="471488"/>
            <a:ext cx="4297362" cy="366712"/>
          </a:xfrm>
          <a:prstGeom prst="rect">
            <a:avLst/>
          </a:prstGeom>
          <a:noFill/>
          <a:ln>
            <a:noFill/>
          </a:ln>
          <a:extLst/>
        </p:spPr>
        <p:txBody>
          <a:bodyPr lIns="91430" tIns="0" rIns="91430" bIns="0" anchor="b"/>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defTabSz="914305" eaLnBrk="1" fontAlgn="auto" hangingPunct="1">
              <a:spcBef>
                <a:spcPts val="0"/>
              </a:spcBef>
              <a:spcAft>
                <a:spcPts val="900"/>
              </a:spcAft>
              <a:defRPr/>
            </a:pPr>
            <a:r>
              <a:rPr lang="en-US" sz="1000" dirty="0" smtClean="0">
                <a:solidFill>
                  <a:srgbClr val="000000"/>
                </a:solidFill>
              </a:rPr>
              <a:t>IBM Security Strategy</a:t>
            </a:r>
            <a:endParaRPr lang="en-US" sz="1800" dirty="0" smtClean="0">
              <a:solidFill>
                <a:srgbClr val="000000"/>
              </a:solidFill>
            </a:endParaRPr>
          </a:p>
        </p:txBody>
      </p:sp>
      <p:sp>
        <p:nvSpPr>
          <p:cNvPr id="3149" name="Rectangle 77"/>
          <p:cNvSpPr>
            <a:spLocks noGrp="1" noChangeArrowheads="1"/>
          </p:cNvSpPr>
          <p:nvPr>
            <p:ph type="ctrTitle"/>
          </p:nvPr>
        </p:nvSpPr>
        <p:spPr>
          <a:xfrm>
            <a:off x="153989" y="2732088"/>
            <a:ext cx="8332787" cy="1077913"/>
          </a:xfrm>
        </p:spPr>
        <p:txBody>
          <a:bodyPr anchor="b"/>
          <a:lstStyle>
            <a:lvl1pPr>
              <a:lnSpc>
                <a:spcPct val="76000"/>
              </a:lnSpc>
              <a:defRPr sz="3500">
                <a:solidFill>
                  <a:srgbClr val="000000"/>
                </a:solidFill>
              </a:defRPr>
            </a:lvl1pPr>
          </a:lstStyle>
          <a:p>
            <a:pPr lvl="0"/>
            <a:r>
              <a:rPr lang="en-US" noProof="0" smtClean="0"/>
              <a:t>Click to edit Master title style</a:t>
            </a:r>
          </a:p>
        </p:txBody>
      </p:sp>
      <p:sp>
        <p:nvSpPr>
          <p:cNvPr id="3191" name="Rectangle 119"/>
          <p:cNvSpPr>
            <a:spLocks noGrp="1" noChangeArrowheads="1"/>
          </p:cNvSpPr>
          <p:nvPr>
            <p:ph type="subTitle" sz="quarter" idx="1"/>
          </p:nvPr>
        </p:nvSpPr>
        <p:spPr>
          <a:xfrm>
            <a:off x="160338" y="917576"/>
            <a:ext cx="4949825" cy="492125"/>
          </a:xfrm>
        </p:spPr>
        <p:txBody>
          <a:bodyPr anchor="b"/>
          <a:lstStyle>
            <a:lvl1pPr>
              <a:spcBef>
                <a:spcPct val="50000"/>
              </a:spcBef>
              <a:defRPr sz="1100"/>
            </a:lvl1pPr>
          </a:lstStyle>
          <a:p>
            <a:pPr lvl="0"/>
            <a:r>
              <a:rPr lang="en-US" noProof="0" smtClean="0"/>
              <a:t>Click to edit Master subtitle style</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2" name="Picture 18" descr="Intelligent_Security_ppt_1021-03"/>
          <p:cNvPicPr>
            <a:picLocks noChangeAspect="1" noChangeArrowheads="1"/>
          </p:cNvPicPr>
          <p:nvPr userDrawn="1"/>
        </p:nvPicPr>
        <p:blipFill>
          <a:blip r:embed="rId2"/>
          <a:srcRect/>
          <a:stretch>
            <a:fillRect/>
          </a:stretch>
        </p:blipFill>
        <p:spPr bwMode="auto">
          <a:xfrm>
            <a:off x="0" y="-38100"/>
            <a:ext cx="9144000" cy="6896100"/>
          </a:xfrm>
          <a:prstGeom prst="rect">
            <a:avLst/>
          </a:prstGeom>
          <a:noFill/>
          <a:ln w="9525">
            <a:noFill/>
            <a:miter lim="800000"/>
            <a:headEnd/>
            <a:tailEnd/>
          </a:ln>
        </p:spPr>
      </p:pic>
      <p:sp>
        <p:nvSpPr>
          <p:cNvPr id="3" name="Text Box 46"/>
          <p:cNvSpPr txBox="1">
            <a:spLocks noChangeArrowheads="1"/>
          </p:cNvSpPr>
          <p:nvPr userDrawn="1"/>
        </p:nvSpPr>
        <p:spPr bwMode="auto">
          <a:xfrm>
            <a:off x="182563" y="136525"/>
            <a:ext cx="4297362" cy="366713"/>
          </a:xfrm>
          <a:prstGeom prst="rect">
            <a:avLst/>
          </a:prstGeom>
          <a:noFill/>
          <a:ln>
            <a:noFill/>
          </a:ln>
          <a:extLst/>
        </p:spPr>
        <p:txBody>
          <a:bodyPr lIns="91430" tIns="0" rIns="91430" bIns="0" anchor="b"/>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defTabSz="914305" eaLnBrk="1" fontAlgn="auto" hangingPunct="1">
              <a:spcBef>
                <a:spcPts val="0"/>
              </a:spcBef>
              <a:spcAft>
                <a:spcPts val="900"/>
              </a:spcAft>
              <a:defRPr/>
            </a:pPr>
            <a:r>
              <a:rPr lang="en-US" sz="1000" dirty="0" smtClean="0">
                <a:solidFill>
                  <a:srgbClr val="FFFFFF"/>
                </a:solidFill>
              </a:rPr>
              <a:t>IBM Security Strategy</a:t>
            </a:r>
            <a:endParaRPr lang="en-US" sz="1800" dirty="0" smtClean="0">
              <a:solidFill>
                <a:srgbClr val="FFFFFF"/>
              </a:solidFill>
            </a:endParaRPr>
          </a:p>
        </p:txBody>
      </p:sp>
      <p:sp>
        <p:nvSpPr>
          <p:cNvPr id="4" name="Line 9"/>
          <p:cNvSpPr>
            <a:spLocks noChangeShapeType="1"/>
          </p:cNvSpPr>
          <p:nvPr userDrawn="1"/>
        </p:nvSpPr>
        <p:spPr bwMode="auto">
          <a:xfrm flipH="1">
            <a:off x="260350" y="550863"/>
            <a:ext cx="8621713" cy="0"/>
          </a:xfrm>
          <a:prstGeom prst="line">
            <a:avLst/>
          </a:prstGeom>
          <a:noFill/>
          <a:ln w="6350">
            <a:solidFill>
              <a:schemeClr val="bg1"/>
            </a:solidFill>
            <a:round/>
            <a:headEnd/>
            <a:tailEnd/>
          </a:ln>
        </p:spPr>
        <p:txBody>
          <a:bodyPr lIns="91430" tIns="45715" rIns="91430" bIns="45715"/>
          <a:lstStyle/>
          <a:p>
            <a:endParaRPr lang="en-US"/>
          </a:p>
        </p:txBody>
      </p:sp>
      <p:pic>
        <p:nvPicPr>
          <p:cNvPr id="5" name="Picture 10" descr="ibm_sp_lockup_western-3-02"/>
          <p:cNvPicPr>
            <a:picLocks noChangeAspect="1" noChangeArrowheads="1"/>
          </p:cNvPicPr>
          <p:nvPr userDrawn="1"/>
        </p:nvPicPr>
        <p:blipFill>
          <a:blip r:embed="rId3"/>
          <a:srcRect/>
          <a:stretch>
            <a:fillRect/>
          </a:stretch>
        </p:blipFill>
        <p:spPr bwMode="auto">
          <a:xfrm>
            <a:off x="7708900" y="49213"/>
            <a:ext cx="1444625" cy="619125"/>
          </a:xfrm>
          <a:prstGeom prst="rect">
            <a:avLst/>
          </a:prstGeom>
          <a:noFill/>
          <a:ln w="9525">
            <a:noFill/>
            <a:miter lim="800000"/>
            <a:headEnd/>
            <a:tailEnd/>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922" y="275073"/>
            <a:ext cx="8229600" cy="1142039"/>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920" y="1535201"/>
            <a:ext cx="4039200" cy="639427"/>
          </a:xfrm>
        </p:spPr>
        <p:txBody>
          <a:bodyPr anchor="b"/>
          <a:lstStyle>
            <a:lvl1pPr marL="0" indent="0">
              <a:buNone/>
              <a:defRPr sz="2200" b="1"/>
            </a:lvl1pPr>
            <a:lvl2pPr marL="414597" indent="0">
              <a:buNone/>
              <a:defRPr sz="1800" b="1"/>
            </a:lvl2pPr>
            <a:lvl3pPr marL="829194" indent="0">
              <a:buNone/>
              <a:defRPr sz="1600" b="1"/>
            </a:lvl3pPr>
            <a:lvl4pPr marL="1243791" indent="0">
              <a:buNone/>
              <a:defRPr sz="1500" b="1"/>
            </a:lvl4pPr>
            <a:lvl5pPr marL="1658388" indent="0">
              <a:buNone/>
              <a:defRPr sz="1500" b="1"/>
            </a:lvl5pPr>
            <a:lvl6pPr marL="2072986" indent="0">
              <a:buNone/>
              <a:defRPr sz="1500" b="1"/>
            </a:lvl6pPr>
            <a:lvl7pPr marL="2487583" indent="0">
              <a:buNone/>
              <a:defRPr sz="1500" b="1"/>
            </a:lvl7pPr>
            <a:lvl8pPr marL="2902180" indent="0">
              <a:buNone/>
              <a:defRPr sz="1500" b="1"/>
            </a:lvl8pPr>
            <a:lvl9pPr marL="3316777"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920" y="2174628"/>
            <a:ext cx="403920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442" y="1535201"/>
            <a:ext cx="4042080" cy="639427"/>
          </a:xfrm>
        </p:spPr>
        <p:txBody>
          <a:bodyPr anchor="b"/>
          <a:lstStyle>
            <a:lvl1pPr marL="0" indent="0">
              <a:buNone/>
              <a:defRPr sz="2200" b="1"/>
            </a:lvl1pPr>
            <a:lvl2pPr marL="414597" indent="0">
              <a:buNone/>
              <a:defRPr sz="1800" b="1"/>
            </a:lvl2pPr>
            <a:lvl3pPr marL="829194" indent="0">
              <a:buNone/>
              <a:defRPr sz="1600" b="1"/>
            </a:lvl3pPr>
            <a:lvl4pPr marL="1243791" indent="0">
              <a:buNone/>
              <a:defRPr sz="1500" b="1"/>
            </a:lvl4pPr>
            <a:lvl5pPr marL="1658388" indent="0">
              <a:buNone/>
              <a:defRPr sz="1500" b="1"/>
            </a:lvl5pPr>
            <a:lvl6pPr marL="2072986" indent="0">
              <a:buNone/>
              <a:defRPr sz="1500" b="1"/>
            </a:lvl6pPr>
            <a:lvl7pPr marL="2487583" indent="0">
              <a:buNone/>
              <a:defRPr sz="1500" b="1"/>
            </a:lvl7pPr>
            <a:lvl8pPr marL="2902180" indent="0">
              <a:buNone/>
              <a:defRPr sz="1500" b="1"/>
            </a:lvl8pPr>
            <a:lvl9pPr marL="3316777"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442" y="2174628"/>
            <a:ext cx="404208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a:xfrm>
            <a:off x="182563" y="6537325"/>
            <a:ext cx="366712" cy="184150"/>
          </a:xfrm>
          <a:prstGeom prst="rect">
            <a:avLst/>
          </a:prstGeom>
        </p:spPr>
        <p:txBody>
          <a:bodyPr vert="horz" wrap="square" lIns="91430" tIns="45715" rIns="91430" bIns="45715" numCol="1" anchor="t" anchorCtr="0" compatLnSpc="1">
            <a:prstTxWarp prst="textNoShape">
              <a:avLst/>
            </a:prstTxWarp>
          </a:bodyPr>
          <a:lstStyle>
            <a:lvl1pPr eaLnBrk="1" hangingPunct="1">
              <a:defRPr>
                <a:solidFill>
                  <a:srgbClr val="000000"/>
                </a:solidFill>
              </a:defRPr>
            </a:lvl1pPr>
          </a:lstStyle>
          <a:p>
            <a:fld id="{F1B4B118-9E89-45A9-ABA6-188748B317A3}" type="slidenum">
              <a:rPr lang="en-US" altLang="en-US"/>
              <a:pPr/>
              <a:t>‹#›</a:t>
            </a:fld>
            <a:endParaRPr lang="en-US" altLang="en-US"/>
          </a:p>
        </p:txBody>
      </p:sp>
      <p:sp>
        <p:nvSpPr>
          <p:cNvPr id="8" name="Footer Placeholder 7"/>
          <p:cNvSpPr>
            <a:spLocks noGrp="1"/>
          </p:cNvSpPr>
          <p:nvPr>
            <p:ph type="ftr" sz="quarter" idx="11"/>
          </p:nvPr>
        </p:nvSpPr>
        <p:spPr>
          <a:xfrm>
            <a:off x="1554163" y="6537325"/>
            <a:ext cx="5943600" cy="184150"/>
          </a:xfrm>
          <a:prstGeom prst="rect">
            <a:avLst/>
          </a:prstGeom>
        </p:spPr>
        <p:txBody>
          <a:bodyPr vert="horz" wrap="square" lIns="91430" tIns="45715" rIns="91430" bIns="45715" numCol="1" anchor="t" anchorCtr="0" compatLnSpc="1">
            <a:prstTxWarp prst="textNoShape">
              <a:avLst/>
            </a:prstTxWarp>
          </a:bodyPr>
          <a:lstStyle>
            <a:lvl1pPr eaLnBrk="1" hangingPunct="1">
              <a:defRPr>
                <a:solidFill>
                  <a:srgbClr val="000000"/>
                </a:solidFill>
                <a:latin typeface="Arial" pitchFamily="34" charset="0"/>
                <a:ea typeface="MS PGothic" pitchFamily="34" charset="-128"/>
                <a:cs typeface="Arial" pitchFamily="34" charset="0"/>
              </a:defRPr>
            </a:lvl1pPr>
          </a:lstStyle>
          <a:p>
            <a:pPr>
              <a:defRPr/>
            </a:pPr>
            <a:endParaRPr lang="en-US"/>
          </a:p>
        </p:txBody>
      </p:sp>
      <p:sp>
        <p:nvSpPr>
          <p:cNvPr id="9" name="Date Placeholder 8"/>
          <p:cNvSpPr>
            <a:spLocks noGrp="1"/>
          </p:cNvSpPr>
          <p:nvPr>
            <p:ph type="dt" sz="half" idx="12"/>
          </p:nvPr>
        </p:nvSpPr>
        <p:spPr>
          <a:xfrm>
            <a:off x="549275" y="6537325"/>
            <a:ext cx="1004888" cy="184150"/>
          </a:xfrm>
          <a:prstGeom prst="rect">
            <a:avLst/>
          </a:prstGeom>
        </p:spPr>
        <p:txBody>
          <a:bodyPr vert="horz" wrap="square" lIns="91430" tIns="45715" rIns="91430" bIns="45715" numCol="1" anchor="t" anchorCtr="0" compatLnSpc="1">
            <a:prstTxWarp prst="textNoShape">
              <a:avLst/>
            </a:prstTxWarp>
          </a:bodyPr>
          <a:lstStyle>
            <a:lvl1pPr eaLnBrk="1" hangingPunct="1">
              <a:defRPr>
                <a:solidFill>
                  <a:srgbClr val="000000"/>
                </a:solidFill>
                <a:latin typeface="Arial" pitchFamily="34" charset="0"/>
                <a:ea typeface="MS PGothic" pitchFamily="34" charset="-128"/>
                <a:cs typeface="Arial" pitchFamily="34" charset="0"/>
              </a:defRPr>
            </a:lvl1pPr>
          </a:lstStyle>
          <a:p>
            <a:pPr>
              <a:defRPr/>
            </a:pPr>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82563" y="1874838"/>
            <a:ext cx="8686800" cy="4479925"/>
          </a:xfrm>
        </p:spPr>
        <p:txBody>
          <a:bodyPr/>
          <a:lstStyle/>
          <a:p>
            <a:pPr lvl="0"/>
            <a:endParaRPr lang="en-US" noProof="0" smtClean="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a:spLocks noChangeArrowheads="1"/>
          </p:cNvSpPr>
          <p:nvPr/>
        </p:nvSpPr>
        <p:spPr bwMode="auto">
          <a:xfrm>
            <a:off x="228600" y="152400"/>
            <a:ext cx="1676400" cy="3810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sz="1600" smtClean="0">
              <a:solidFill>
                <a:srgbClr val="000000"/>
              </a:solidFill>
              <a:cs typeface="Arial" panose="020B0604020202020204" pitchFamily="34" charset="0"/>
            </a:endParaRPr>
          </a:p>
        </p:txBody>
      </p:sp>
      <p:sp>
        <p:nvSpPr>
          <p:cNvPr id="5" name="Rectangle 10"/>
          <p:cNvSpPr>
            <a:spLocks noChangeArrowheads="1"/>
          </p:cNvSpPr>
          <p:nvPr/>
        </p:nvSpPr>
        <p:spPr bwMode="auto">
          <a:xfrm>
            <a:off x="7696200" y="6553200"/>
            <a:ext cx="1295400" cy="2286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sz="1600" smtClean="0">
              <a:solidFill>
                <a:srgbClr val="000000"/>
              </a:solidFill>
              <a:cs typeface="Arial" panose="020B0604020202020204" pitchFamily="34" charset="0"/>
            </a:endParaRPr>
          </a:p>
        </p:txBody>
      </p:sp>
      <p:sp>
        <p:nvSpPr>
          <p:cNvPr id="6" name="Rectangle 11"/>
          <p:cNvSpPr>
            <a:spLocks noChangeArrowheads="1"/>
          </p:cNvSpPr>
          <p:nvPr/>
        </p:nvSpPr>
        <p:spPr bwMode="auto">
          <a:xfrm>
            <a:off x="228600" y="6553200"/>
            <a:ext cx="304800" cy="2286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sz="1600" smtClean="0">
              <a:solidFill>
                <a:srgbClr val="000000"/>
              </a:solidFill>
              <a:cs typeface="Arial" panose="020B0604020202020204" pitchFamily="34" charset="0"/>
            </a:endParaRPr>
          </a:p>
        </p:txBody>
      </p:sp>
      <p:sp>
        <p:nvSpPr>
          <p:cNvPr id="7" name="Rectangle 12"/>
          <p:cNvSpPr>
            <a:spLocks noChangeArrowheads="1"/>
          </p:cNvSpPr>
          <p:nvPr/>
        </p:nvSpPr>
        <p:spPr bwMode="black">
          <a:xfrm>
            <a:off x="76200" y="6521450"/>
            <a:ext cx="1371600" cy="1841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altLang="en-US" sz="800" smtClean="0">
                <a:solidFill>
                  <a:srgbClr val="000000"/>
                </a:solidFill>
                <a:cs typeface="Arial" panose="020B0604020202020204" pitchFamily="34" charset="0"/>
              </a:rPr>
              <a:t>© 2013 IBM Corporation</a:t>
            </a:r>
          </a:p>
        </p:txBody>
      </p:sp>
      <p:pic>
        <p:nvPicPr>
          <p:cNvPr id="8" name="Picture 13"/>
          <p:cNvPicPr>
            <a:picLocks noChangeAspect="1"/>
          </p:cNvPicPr>
          <p:nvPr/>
        </p:nvPicPr>
        <p:blipFill>
          <a:blip r:embed="rId2"/>
          <a:srcRect r="36253" b="32227"/>
          <a:stretch>
            <a:fillRect/>
          </a:stretch>
        </p:blipFill>
        <p:spPr bwMode="auto">
          <a:xfrm>
            <a:off x="5648325" y="3159125"/>
            <a:ext cx="3495675" cy="3698875"/>
          </a:xfrm>
          <a:prstGeom prst="rect">
            <a:avLst/>
          </a:prstGeom>
          <a:noFill/>
          <a:ln w="9525">
            <a:noFill/>
            <a:miter lim="800000"/>
            <a:headEnd/>
            <a:tailEnd/>
          </a:ln>
        </p:spPr>
      </p:pic>
      <p:pic>
        <p:nvPicPr>
          <p:cNvPr id="9" name="Picture 5"/>
          <p:cNvPicPr>
            <a:picLocks noChangeAspect="1" noChangeArrowheads="1"/>
          </p:cNvPicPr>
          <p:nvPr/>
        </p:nvPicPr>
        <p:blipFill>
          <a:blip r:embed="rId3"/>
          <a:srcRect/>
          <a:stretch>
            <a:fillRect/>
          </a:stretch>
        </p:blipFill>
        <p:spPr bwMode="auto">
          <a:xfrm>
            <a:off x="260350" y="623888"/>
            <a:ext cx="2901950" cy="695325"/>
          </a:xfrm>
          <a:prstGeom prst="rect">
            <a:avLst/>
          </a:prstGeom>
          <a:noFill/>
          <a:ln w="9525">
            <a:noFill/>
            <a:miter lim="800000"/>
            <a:headEnd/>
            <a:tailEnd/>
          </a:ln>
        </p:spPr>
      </p:pic>
      <p:pic>
        <p:nvPicPr>
          <p:cNvPr id="11" name="Picture 13"/>
          <p:cNvPicPr>
            <a:picLocks noChangeAspect="1"/>
          </p:cNvPicPr>
          <p:nvPr userDrawn="1"/>
        </p:nvPicPr>
        <p:blipFill>
          <a:blip r:embed="rId2"/>
          <a:srcRect r="36253" b="32227"/>
          <a:stretch>
            <a:fillRect/>
          </a:stretch>
        </p:blipFill>
        <p:spPr bwMode="auto">
          <a:xfrm>
            <a:off x="5648325" y="3159125"/>
            <a:ext cx="3495675" cy="3698875"/>
          </a:xfrm>
          <a:prstGeom prst="rect">
            <a:avLst/>
          </a:prstGeom>
          <a:noFill/>
          <a:ln w="9525">
            <a:noFill/>
            <a:miter lim="800000"/>
            <a:headEnd/>
            <a:tailEnd/>
          </a:ln>
        </p:spPr>
      </p:pic>
      <p:sp>
        <p:nvSpPr>
          <p:cNvPr id="3" name="Text Placeholder 2"/>
          <p:cNvSpPr>
            <a:spLocks noGrp="1"/>
          </p:cNvSpPr>
          <p:nvPr>
            <p:ph type="body" idx="1"/>
          </p:nvPr>
        </p:nvSpPr>
        <p:spPr>
          <a:xfrm>
            <a:off x="210312" y="2286000"/>
            <a:ext cx="8657463" cy="1524000"/>
          </a:xfrm>
        </p:spPr>
        <p:txBody>
          <a:bodyPr/>
          <a:lstStyle>
            <a:lvl1pPr marL="0" indent="0">
              <a:buNone/>
              <a:defRPr sz="3200" b="1"/>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10" name="Text Placeholder 9"/>
          <p:cNvSpPr>
            <a:spLocks noGrp="1"/>
          </p:cNvSpPr>
          <p:nvPr>
            <p:ph type="body" sz="quarter" idx="10"/>
          </p:nvPr>
        </p:nvSpPr>
        <p:spPr>
          <a:xfrm>
            <a:off x="230188" y="4038600"/>
            <a:ext cx="5290395" cy="1255712"/>
          </a:xfrm>
        </p:spPr>
        <p:txBody>
          <a:bodyPr/>
          <a:lstStyle>
            <a:lvl1pPr marL="0" indent="0">
              <a:buFontTx/>
              <a:buNone/>
              <a:defRPr/>
            </a:lvl1pPr>
            <a:lvl2pPr marL="346075" indent="0">
              <a:buFontTx/>
              <a:buNone/>
              <a:defRPr/>
            </a:lvl2pPr>
            <a:lvl3pPr marL="682625" indent="0">
              <a:buFontTx/>
              <a:buNone/>
              <a:defRPr/>
            </a:lvl3pPr>
            <a:lvl4pPr marL="1030287" indent="0">
              <a:buFontTx/>
              <a:buNone/>
              <a:defRPr/>
            </a:lvl4pPr>
            <a:lvl5pPr marL="1376362" indent="0">
              <a:buFontTx/>
              <a:buNone/>
              <a:defRPr/>
            </a:lvl5pPr>
          </a:lstStyle>
          <a:p>
            <a:pPr lvl="0"/>
            <a:r>
              <a:rPr lang="en-US" smtClean="0"/>
              <a:t>Click to edit Master text styles</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5211" cy="396875"/>
          </a:xfrm>
        </p:spPr>
        <p:txBody>
          <a:bodyPr/>
          <a:lstStyle/>
          <a:p>
            <a:r>
              <a:rPr lang="en-US" smtClean="0"/>
              <a:t>Click to edit Master title style</a:t>
            </a:r>
            <a:endParaRPr lang="en-US"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82563" y="1763714"/>
            <a:ext cx="8686800" cy="3798886"/>
          </a:xfrm>
        </p:spPr>
        <p:txBody>
          <a:bodyPr>
            <a:noAutofit/>
          </a:bodyPr>
          <a:lstStyle>
            <a:lvl1pPr marL="228600" indent="-228600">
              <a:defRPr/>
            </a:lvl1pPr>
            <a:lvl2pPr marL="466725" indent="-219075">
              <a:tabLst>
                <a:tab pos="352425" algn="l"/>
              </a:tabLst>
              <a:defRPr baseline="0"/>
            </a:lvl2pPr>
            <a:lvl3pPr marL="676275" indent="-200025">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xAndObj" preserve="1">
  <p:cSld name="Title and Two-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82563" y="1763714"/>
            <a:ext cx="4267200" cy="3798886"/>
          </a:xfrm>
        </p:spPr>
        <p:txBody>
          <a:bodyPr/>
          <a:lstStyle>
            <a:lvl1pPr marL="228600" indent="-228600">
              <a:defRPr/>
            </a:lvl1pPr>
            <a:lvl2pPr marL="466725" indent="-219075">
              <a:defRPr/>
            </a:lvl2pPr>
            <a:lvl3pPr marL="676275" indent="-200025">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02163" y="1763714"/>
            <a:ext cx="4267200" cy="3798886"/>
          </a:xfrm>
        </p:spPr>
        <p:txBody>
          <a:bodyPr/>
          <a:lstStyle>
            <a:lvl1pPr marL="239713" indent="-239713">
              <a:defRPr/>
            </a:lvl1pPr>
            <a:lvl2pPr marL="457200" indent="-200025">
              <a:defRPr/>
            </a:lvl2pPr>
            <a:lvl3pPr marL="762000" indent="-212725">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dirty="0"/>
          </a:p>
        </p:txBody>
      </p:sp>
      <p:sp>
        <p:nvSpPr>
          <p:cNvPr id="3" name="Table Placeholder 2"/>
          <p:cNvSpPr>
            <a:spLocks noGrp="1"/>
          </p:cNvSpPr>
          <p:nvPr>
            <p:ph type="tbl" idx="1"/>
          </p:nvPr>
        </p:nvSpPr>
        <p:spPr>
          <a:xfrm>
            <a:off x="182563" y="1763714"/>
            <a:ext cx="8686800" cy="3798886"/>
          </a:xfrm>
        </p:spPr>
        <p:txBody>
          <a:bodyPr>
            <a:noAutofit/>
          </a:bodyPr>
          <a:lstStyle>
            <a:lvl1pPr marL="0" indent="0">
              <a:buFontTx/>
              <a:buNone/>
              <a:defRPr/>
            </a:lvl1pPr>
          </a:lstStyle>
          <a:p>
            <a:pPr lvl="0"/>
            <a:r>
              <a:rPr lang="en-US" noProof="0" smtClean="0"/>
              <a:t>Click icon to add table</a:t>
            </a:r>
            <a:endParaRPr lang="en-US" noProof="0" dirty="0" smtClean="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1257300"/>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dirty="0" smtClean="0"/>
              <a:t>Click to edit Master text styles</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940116"/>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dirty="0" smtClean="0"/>
              <a:t>Click to edit Master text styles</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182880" y="924014"/>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dirty="0" smtClean="0"/>
              <a:t>Click to edit Master text styles</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layout">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1_Divider">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userDrawn="1"/>
        </p:nvPicPr>
        <p:blipFill>
          <a:blip r:embed="rId2"/>
          <a:srcRect/>
          <a:stretch>
            <a:fillRect/>
          </a:stretch>
        </p:blipFill>
        <p:spPr bwMode="auto">
          <a:xfrm>
            <a:off x="0" y="-7938"/>
            <a:ext cx="9144000" cy="6896101"/>
          </a:xfrm>
          <a:prstGeom prst="rect">
            <a:avLst/>
          </a:prstGeom>
          <a:noFill/>
          <a:ln w="9525">
            <a:noFill/>
            <a:miter lim="800000"/>
            <a:headEnd/>
            <a:tailEnd/>
          </a:ln>
        </p:spPr>
      </p:pic>
      <p:pic>
        <p:nvPicPr>
          <p:cNvPr id="5" name="Picture 3"/>
          <p:cNvPicPr>
            <a:picLocks noChangeAspect="1" noChangeArrowheads="1"/>
          </p:cNvPicPr>
          <p:nvPr userDrawn="1"/>
        </p:nvPicPr>
        <p:blipFill>
          <a:blip r:embed="rId3"/>
          <a:srcRect l="3139" r="3596"/>
          <a:stretch>
            <a:fillRect/>
          </a:stretch>
        </p:blipFill>
        <p:spPr bwMode="auto">
          <a:xfrm>
            <a:off x="0" y="1828800"/>
            <a:ext cx="9144000" cy="3200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17961" dir="2700000" algn="ctr" rotWithShape="0">
                    <a:srgbClr val="4F7D93">
                      <a:alpha val="74998"/>
                    </a:srgbClr>
                  </a:outerShdw>
                </a:effectLst>
              </a14:hiddenEffects>
            </a:ext>
          </a:extLst>
        </p:spPr>
      </p:pic>
      <p:sp>
        <p:nvSpPr>
          <p:cNvPr id="6" name="Rectangle 10"/>
          <p:cNvSpPr>
            <a:spLocks noChangeArrowheads="1"/>
          </p:cNvSpPr>
          <p:nvPr userDrawn="1"/>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eaLnBrk="1" hangingPunct="1"/>
            <a:fld id="{C3CCF306-FF77-4298-B659-4670BB475BA1}" type="slidenum">
              <a:rPr lang="en-US" sz="800">
                <a:solidFill>
                  <a:srgbClr val="FFFFFF"/>
                </a:solidFill>
              </a:rPr>
              <a:pPr algn="r" eaLnBrk="1" hangingPunct="1"/>
              <a:t>‹#›</a:t>
            </a:fld>
            <a:r>
              <a:rPr lang="en-US" sz="800">
                <a:solidFill>
                  <a:srgbClr val="FFFFFF"/>
                </a:solidFill>
              </a:rPr>
              <a:t>  </a:t>
            </a:r>
          </a:p>
        </p:txBody>
      </p:sp>
      <p:sp>
        <p:nvSpPr>
          <p:cNvPr id="7" name="Rectangle 12"/>
          <p:cNvSpPr>
            <a:spLocks noChangeArrowheads="1"/>
          </p:cNvSpPr>
          <p:nvPr userDrawn="1"/>
        </p:nvSpPr>
        <p:spPr bwMode="black">
          <a:xfrm>
            <a:off x="7589838" y="6537325"/>
            <a:ext cx="13716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lnSpc>
                <a:spcPct val="90000"/>
              </a:lnSpc>
              <a:defRPr/>
            </a:pPr>
            <a:r>
              <a:rPr lang="en-US" altLang="en-US" sz="800" smtClean="0">
                <a:solidFill>
                  <a:srgbClr val="FFFFFF"/>
                </a:solidFill>
                <a:latin typeface="Helvetica" pitchFamily="34" charset="0"/>
                <a:cs typeface="Arial" panose="020B0604020202020204" pitchFamily="34" charset="0"/>
              </a:rPr>
              <a:t>© 2014 IBM Corporation</a:t>
            </a:r>
          </a:p>
        </p:txBody>
      </p:sp>
      <p:sp>
        <p:nvSpPr>
          <p:cNvPr id="3" name="Content Placeholder 2"/>
          <p:cNvSpPr>
            <a:spLocks noGrp="1"/>
          </p:cNvSpPr>
          <p:nvPr>
            <p:ph sz="quarter" idx="10"/>
          </p:nvPr>
        </p:nvSpPr>
        <p:spPr>
          <a:xfrm>
            <a:off x="685800" y="2797314"/>
            <a:ext cx="7848600" cy="707886"/>
          </a:xfrm>
        </p:spPr>
        <p:txBody>
          <a:bodyPr anchor="b"/>
          <a:lstStyle>
            <a:lvl1pPr marL="0" indent="0">
              <a:buFontTx/>
              <a:buNone/>
              <a:defRPr sz="4000" b="1" i="0" baseline="0">
                <a:solidFill>
                  <a:srgbClr val="00B2EF"/>
                </a:solidFill>
                <a:latin typeface="+mj-lt"/>
              </a:defRPr>
            </a:lvl1pPr>
          </a:lstStyle>
          <a:p>
            <a:pPr lvl="0"/>
            <a:r>
              <a:rPr lang="en-US" smtClean="0"/>
              <a:t>Click to edit Master text styles</a:t>
            </a:r>
          </a:p>
        </p:txBody>
      </p:sp>
      <p:sp>
        <p:nvSpPr>
          <p:cNvPr id="16" name="Text Placeholder 15"/>
          <p:cNvSpPr>
            <a:spLocks noGrp="1"/>
          </p:cNvSpPr>
          <p:nvPr>
            <p:ph type="body" sz="quarter" idx="11"/>
          </p:nvPr>
        </p:nvSpPr>
        <p:spPr>
          <a:xfrm>
            <a:off x="685800" y="3448189"/>
            <a:ext cx="7848600" cy="400110"/>
          </a:xfrm>
        </p:spPr>
        <p:txBody>
          <a:bodyPr/>
          <a:lstStyle>
            <a:lvl1pPr marL="0" indent="0">
              <a:buFontTx/>
              <a:buNone/>
              <a:defRPr sz="2000" b="0">
                <a:solidFill>
                  <a:schemeClr val="bg1"/>
                </a:solidFill>
              </a:defRPr>
            </a:lvl1pPr>
          </a:lstStyle>
          <a:p>
            <a:pPr lvl="0"/>
            <a:r>
              <a:rPr lang="en-US" smtClean="0"/>
              <a:t>Click to edit Master text styles</a:t>
            </a:r>
          </a:p>
        </p:txBody>
      </p:sp>
    </p:spTree>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Mandatory Closing">
    <p:spTree>
      <p:nvGrpSpPr>
        <p:cNvPr id="1" name=""/>
        <p:cNvGrpSpPr/>
        <p:nvPr/>
      </p:nvGrpSpPr>
      <p:grpSpPr>
        <a:xfrm>
          <a:off x="0" y="0"/>
          <a:ext cx="0" cy="0"/>
          <a:chOff x="0" y="0"/>
          <a:chExt cx="0" cy="0"/>
        </a:xfrm>
      </p:grpSpPr>
      <p:pic>
        <p:nvPicPr>
          <p:cNvPr id="2" name="Picture 18" descr="Intelligent_Security_ppt_1021-03"/>
          <p:cNvPicPr>
            <a:picLocks noChangeAspect="1" noChangeArrowheads="1"/>
          </p:cNvPicPr>
          <p:nvPr userDrawn="1"/>
        </p:nvPicPr>
        <p:blipFill>
          <a:blip r:embed="rId2"/>
          <a:srcRect/>
          <a:stretch>
            <a:fillRect/>
          </a:stretch>
        </p:blipFill>
        <p:spPr bwMode="auto">
          <a:xfrm>
            <a:off x="0" y="-7938"/>
            <a:ext cx="9144000" cy="6896101"/>
          </a:xfrm>
          <a:prstGeom prst="rect">
            <a:avLst/>
          </a:prstGeom>
          <a:noFill/>
          <a:ln w="9525">
            <a:noFill/>
            <a:miter lim="800000"/>
            <a:headEnd/>
            <a:tailEnd/>
          </a:ln>
        </p:spPr>
      </p:pic>
      <p:pic>
        <p:nvPicPr>
          <p:cNvPr id="3" name="Picture 3"/>
          <p:cNvPicPr>
            <a:picLocks noChangeAspect="1" noChangeArrowheads="1"/>
          </p:cNvPicPr>
          <p:nvPr userDrawn="1"/>
        </p:nvPicPr>
        <p:blipFill>
          <a:blip r:embed="rId3"/>
          <a:srcRect l="3139" r="3596"/>
          <a:stretch>
            <a:fillRect/>
          </a:stretch>
        </p:blipFill>
        <p:spPr bwMode="auto">
          <a:xfrm>
            <a:off x="0" y="1828800"/>
            <a:ext cx="9144000" cy="3200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17961" dir="2700000" algn="ctr" rotWithShape="0">
                    <a:srgbClr val="4F7D93">
                      <a:alpha val="74998"/>
                    </a:srgbClr>
                  </a:outerShdw>
                </a:effectLst>
              </a14:hiddenEffects>
            </a:ext>
          </a:extLst>
        </p:spPr>
      </p:pic>
      <p:pic>
        <p:nvPicPr>
          <p:cNvPr id="4" name="Picture 3"/>
          <p:cNvPicPr>
            <a:picLocks noChangeAspect="1"/>
          </p:cNvPicPr>
          <p:nvPr userDrawn="1"/>
        </p:nvPicPr>
        <p:blipFill rotWithShape="1">
          <a:blip r:embed="rId4">
            <a:extLst>
              <a:ext uri="{28A0092B-C50C-407E-A947-70E740481C1C}">
                <a14:useLocalDpi xmlns:a14="http://schemas.microsoft.com/office/drawing/2010/main" xmlns="" val="0"/>
              </a:ext>
            </a:extLst>
          </a:blip>
          <a:srcRect b="6290"/>
          <a:stretch/>
        </p:blipFill>
        <p:spPr>
          <a:xfrm>
            <a:off x="5481614" y="2495550"/>
            <a:ext cx="3662385" cy="1771650"/>
          </a:xfrm>
          <a:prstGeom prst="rect">
            <a:avLst/>
          </a:prstGeom>
          <a:effectLst>
            <a:reflection blurRad="6350" stA="25000" endPos="17000" dir="5400000" sy="-100000" algn="bl" rotWithShape="0"/>
          </a:effectLst>
        </p:spPr>
      </p:pic>
      <p:sp>
        <p:nvSpPr>
          <p:cNvPr id="5" name="Rectangle 15">
            <a:hlinkClick r:id="rId5"/>
          </p:cNvPr>
          <p:cNvSpPr>
            <a:spLocks noChangeArrowheads="1"/>
          </p:cNvSpPr>
          <p:nvPr userDrawn="1"/>
        </p:nvSpPr>
        <p:spPr bwMode="auto">
          <a:xfrm>
            <a:off x="939800" y="3640138"/>
            <a:ext cx="4089400" cy="398462"/>
          </a:xfrm>
          <a:prstGeom prst="rect">
            <a:avLst/>
          </a:prstGeom>
          <a:noFill/>
          <a:ln>
            <a:noFill/>
          </a:ln>
          <a:extLst>
            <a:ext uri="{909E8E84-426E-40DD-AFC4-6F175D3DCCD1}">
              <a14:hiddenFill xmlns:a14="http://schemas.microsoft.com/office/drawing/2010/main" xmlns="">
                <a:solidFill>
                  <a:srgbClr val="7889FB"/>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92075" indent="-92075"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1pPr>
            <a:lvl2pPr marL="742950" indent="-28575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2pPr>
            <a:lvl3pPr marL="11430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3pPr>
            <a:lvl4pPr marL="16002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4pPr>
            <a:lvl5pPr marL="20574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9pPr>
          </a:lstStyle>
          <a:p>
            <a:pPr algn="r" eaLnBrk="1" hangingPunct="1">
              <a:lnSpc>
                <a:spcPct val="107000"/>
              </a:lnSpc>
              <a:spcBef>
                <a:spcPts val="438"/>
              </a:spcBef>
              <a:buClr>
                <a:srgbClr val="7889FB"/>
              </a:buClr>
              <a:buSzPct val="100000"/>
              <a:buFont typeface="Wingdings" pitchFamily="2" charset="2"/>
              <a:buNone/>
              <a:defRPr/>
            </a:pPr>
            <a:r>
              <a:rPr lang="en-GB" altLang="en-US" sz="2000" b="1" smtClean="0">
                <a:solidFill>
                  <a:srgbClr val="FFFFFF"/>
                </a:solidFill>
                <a:cs typeface="Arial" panose="020B0604020202020204" pitchFamily="34" charset="0"/>
              </a:rPr>
              <a:t>www.ibm.com/security</a:t>
            </a:r>
          </a:p>
        </p:txBody>
      </p:sp>
      <p:pic>
        <p:nvPicPr>
          <p:cNvPr id="6" name="Picture 8" descr="ThankYou"/>
          <p:cNvPicPr>
            <a:picLocks noChangeAspect="1" noChangeArrowheads="1"/>
          </p:cNvPicPr>
          <p:nvPr userDrawn="1"/>
        </p:nvPicPr>
        <p:blipFill>
          <a:blip r:embed="rId6"/>
          <a:srcRect/>
          <a:stretch>
            <a:fillRect/>
          </a:stretch>
        </p:blipFill>
        <p:spPr bwMode="auto">
          <a:xfrm>
            <a:off x="303213" y="2855913"/>
            <a:ext cx="4649787" cy="746125"/>
          </a:xfrm>
          <a:prstGeom prst="rect">
            <a:avLst/>
          </a:prstGeom>
          <a:noFill/>
          <a:ln w="9525">
            <a:noFill/>
            <a:miter lim="800000"/>
            <a:headEnd/>
            <a:tailEnd/>
          </a:ln>
        </p:spPr>
      </p:pic>
      <p:sp>
        <p:nvSpPr>
          <p:cNvPr id="7" name="Rectangle 11"/>
          <p:cNvSpPr>
            <a:spLocks noChangeArrowheads="1"/>
          </p:cNvSpPr>
          <p:nvPr userDrawn="1"/>
        </p:nvSpPr>
        <p:spPr bwMode="auto">
          <a:xfrm>
            <a:off x="309563" y="5105400"/>
            <a:ext cx="8382000" cy="1477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spcBef>
                <a:spcPct val="20000"/>
              </a:spcBef>
              <a:buClr>
                <a:srgbClr val="000000"/>
              </a:buClr>
              <a:defRPr/>
            </a:pPr>
            <a:r>
              <a:rPr lang="en-US" altLang="en-US" sz="1000" b="1" smtClean="0">
                <a:solidFill>
                  <a:srgbClr val="FFFFFF"/>
                </a:solidFill>
                <a:cs typeface="Arial" panose="020B0604020202020204" pitchFamily="34" charset="0"/>
              </a:rPr>
              <a:t>© Copyright IBM Corporation 2014.  All rights reserved. </a:t>
            </a:r>
            <a:r>
              <a:rPr lang="en-US" altLang="en-US" sz="1000" smtClean="0">
                <a:solidFill>
                  <a:srgbClr val="FFFFFF"/>
                </a:solidFill>
                <a:cs typeface="Arial" panose="020B0604020202020204" pitchFamily="34" charset="0"/>
              </a:rPr>
              <a:t>The information contained in these materials is provided for informational purposes only, and is provided AS IS without warranty of any kind, express or implied.  IBM shall not be responsible for any damages arising out of the use of, or otherwise related to, these materials.  Nothing contained in these materials is intended to, nor shall have the effect of, creating any warranties or representations from IBM or its suppliers or licensors, or altering the terms and conditions of the applicable license agreement  governing the use of IBM software. References in these materials to IBM products, programs, or services do not imply that they will be available in all countries in which IBM operates.  Product release dates and/or capabilities referenced in these materials may change at any time at IBM</a:t>
            </a:r>
            <a:r>
              <a:rPr lang="ja-JP" altLang="en-US" sz="1000" smtClean="0">
                <a:solidFill>
                  <a:srgbClr val="FFFFFF"/>
                </a:solidFill>
                <a:cs typeface="Arial" panose="020B0604020202020204" pitchFamily="34" charset="0"/>
              </a:rPr>
              <a:t>’</a:t>
            </a:r>
            <a:r>
              <a:rPr lang="en-US" altLang="ja-JP" sz="1000" smtClean="0">
                <a:solidFill>
                  <a:srgbClr val="FFFFFF"/>
                </a:solidFill>
                <a:cs typeface="Arial" panose="020B0604020202020204" pitchFamily="34" charset="0"/>
              </a:rPr>
              <a:t>s sole discretion based on market opportunities or other factors, and are not intended to be a commitment to future product or feature availability in any way.  IBM, the IBM logo, and other IBM products and services are trademarks of the International Business Machines Corporation, in the United States, other countries or both. Other company, product, or service names may be trademarks or service marks of others.</a:t>
            </a:r>
            <a:endParaRPr lang="en-US" altLang="en-US" sz="1000" smtClean="0">
              <a:solidFill>
                <a:srgbClr val="FFFFFF"/>
              </a:solidFill>
              <a:cs typeface="Arial" panose="020B0604020202020204" pitchFamily="34" charset="0"/>
            </a:endParaRPr>
          </a:p>
        </p:txBody>
      </p:sp>
      <p:sp>
        <p:nvSpPr>
          <p:cNvPr id="8" name="TextBox 1"/>
          <p:cNvSpPr txBox="1">
            <a:spLocks noChangeArrowheads="1"/>
          </p:cNvSpPr>
          <p:nvPr userDrawn="1"/>
        </p:nvSpPr>
        <p:spPr bwMode="auto">
          <a:xfrm>
            <a:off x="309563" y="430213"/>
            <a:ext cx="8382000" cy="1169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00">
                <a:solidFill>
                  <a:schemeClr val="hlink"/>
                </a:solidFill>
                <a:latin typeface="Helvetica" pitchFamily="34" charset="0"/>
                <a:ea typeface="ＭＳ Ｐゴシック" pitchFamily="34" charset="-128"/>
              </a:defRPr>
            </a:lvl1pPr>
            <a:lvl2pPr marL="742950" indent="-285750" eaLnBrk="0" hangingPunct="0">
              <a:defRPr sz="2200">
                <a:solidFill>
                  <a:schemeClr val="hlink"/>
                </a:solidFill>
                <a:latin typeface="Helvetica" pitchFamily="34" charset="0"/>
                <a:ea typeface="ＭＳ Ｐゴシック" pitchFamily="34" charset="-128"/>
              </a:defRPr>
            </a:lvl2pPr>
            <a:lvl3pPr marL="1143000" indent="-228600" eaLnBrk="0" hangingPunct="0">
              <a:defRPr sz="2200">
                <a:solidFill>
                  <a:schemeClr val="hlink"/>
                </a:solidFill>
                <a:latin typeface="Helvetica" pitchFamily="34" charset="0"/>
                <a:ea typeface="ＭＳ Ｐゴシック" pitchFamily="34" charset="-128"/>
              </a:defRPr>
            </a:lvl3pPr>
            <a:lvl4pPr marL="1600200" indent="-228600" eaLnBrk="0" hangingPunct="0">
              <a:defRPr sz="2200">
                <a:solidFill>
                  <a:schemeClr val="hlink"/>
                </a:solidFill>
                <a:latin typeface="Helvetica" pitchFamily="34" charset="0"/>
                <a:ea typeface="ＭＳ Ｐゴシック" pitchFamily="34" charset="-128"/>
              </a:defRPr>
            </a:lvl4pPr>
            <a:lvl5pPr marL="2057400" indent="-228600" eaLnBrk="0" hangingPunct="0">
              <a:defRPr sz="2200">
                <a:solidFill>
                  <a:schemeClr val="hlink"/>
                </a:solidFill>
                <a:latin typeface="Helvetica" pitchFamily="34" charset="0"/>
                <a:ea typeface="ＭＳ Ｐゴシック" pitchFamily="34" charset="-128"/>
              </a:defRPr>
            </a:lvl5pPr>
            <a:lvl6pPr marL="2514600" indent="-228600" eaLnBrk="0" fontAlgn="base" hangingPunct="0">
              <a:lnSpc>
                <a:spcPct val="90000"/>
              </a:lnSpc>
              <a:spcBef>
                <a:spcPct val="0"/>
              </a:spcBef>
              <a:spcAft>
                <a:spcPct val="0"/>
              </a:spcAft>
              <a:defRPr sz="2200">
                <a:solidFill>
                  <a:schemeClr val="hlink"/>
                </a:solidFill>
                <a:latin typeface="Helvetica" pitchFamily="34" charset="0"/>
                <a:ea typeface="ＭＳ Ｐゴシック" pitchFamily="34" charset="-128"/>
              </a:defRPr>
            </a:lvl6pPr>
            <a:lvl7pPr marL="2971800" indent="-228600" eaLnBrk="0" fontAlgn="base" hangingPunct="0">
              <a:lnSpc>
                <a:spcPct val="90000"/>
              </a:lnSpc>
              <a:spcBef>
                <a:spcPct val="0"/>
              </a:spcBef>
              <a:spcAft>
                <a:spcPct val="0"/>
              </a:spcAft>
              <a:defRPr sz="2200">
                <a:solidFill>
                  <a:schemeClr val="hlink"/>
                </a:solidFill>
                <a:latin typeface="Helvetica" pitchFamily="34" charset="0"/>
                <a:ea typeface="ＭＳ Ｐゴシック" pitchFamily="34" charset="-128"/>
              </a:defRPr>
            </a:lvl7pPr>
            <a:lvl8pPr marL="3429000" indent="-228600" eaLnBrk="0" fontAlgn="base" hangingPunct="0">
              <a:lnSpc>
                <a:spcPct val="90000"/>
              </a:lnSpc>
              <a:spcBef>
                <a:spcPct val="0"/>
              </a:spcBef>
              <a:spcAft>
                <a:spcPct val="0"/>
              </a:spcAft>
              <a:defRPr sz="2200">
                <a:solidFill>
                  <a:schemeClr val="hlink"/>
                </a:solidFill>
                <a:latin typeface="Helvetica" pitchFamily="34" charset="0"/>
                <a:ea typeface="ＭＳ Ｐゴシック" pitchFamily="34" charset="-128"/>
              </a:defRPr>
            </a:lvl8pPr>
            <a:lvl9pPr marL="3886200" indent="-228600" eaLnBrk="0" fontAlgn="base" hangingPunct="0">
              <a:lnSpc>
                <a:spcPct val="90000"/>
              </a:lnSpc>
              <a:spcBef>
                <a:spcPct val="0"/>
              </a:spcBef>
              <a:spcAft>
                <a:spcPct val="0"/>
              </a:spcAft>
              <a:defRPr sz="2200">
                <a:solidFill>
                  <a:schemeClr val="hlink"/>
                </a:solidFill>
                <a:latin typeface="Helvetica" pitchFamily="34" charset="0"/>
                <a:ea typeface="ＭＳ Ｐゴシック" pitchFamily="34" charset="-128"/>
              </a:defRPr>
            </a:lvl9pPr>
          </a:lstStyle>
          <a:p>
            <a:pPr eaLnBrk="1" hangingPunct="1">
              <a:defRPr/>
            </a:pPr>
            <a:r>
              <a:rPr lang="en-US" sz="1000" smtClean="0">
                <a:solidFill>
                  <a:srgbClr val="FFFFFF"/>
                </a:solidFill>
                <a:latin typeface="Arial" pitchFamily="34" charset="0"/>
                <a:cs typeface="Arial" panose="020B0604020202020204" pitchFamily="34" charset="0"/>
              </a:rPr>
              <a:t>Statement of Good Security Practices: IT system security involves protecting systems and information through prevention, detection and response to improper access from within and outside your enterprise. Improper access can result in information being altered, destroyed or misappropriated or can result in damage to or misuse of your systems, including to attack others. No IT system or product should be considered completely secure and no single product or security measure can be completely effective in preventing improper access. IBM systems and products are designed to be part of a comprehensive security approach, which will necessarily involve additional operational procedures, and may require other systems, products or services to be most effective.  IBM DOES NOT WARRANT THAT SYSTEMS AND PRODUCTS ARE IMMUNE FROM THE MALICIOUS OR ILLEGAL CONDUCT OF ANY PARTY.</a:t>
            </a:r>
          </a:p>
        </p:txBody>
      </p:sp>
    </p:spTree>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a:spLocks noChangeArrowheads="1"/>
          </p:cNvSpPr>
          <p:nvPr/>
        </p:nvSpPr>
        <p:spPr bwMode="auto">
          <a:xfrm>
            <a:off x="228600" y="152400"/>
            <a:ext cx="1676400" cy="3810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sz="1600" smtClean="0">
              <a:solidFill>
                <a:srgbClr val="000000"/>
              </a:solidFill>
              <a:cs typeface="Arial" panose="020B0604020202020204" pitchFamily="34" charset="0"/>
            </a:endParaRPr>
          </a:p>
        </p:txBody>
      </p:sp>
      <p:sp>
        <p:nvSpPr>
          <p:cNvPr id="5" name="Rectangle 10"/>
          <p:cNvSpPr>
            <a:spLocks noChangeArrowheads="1"/>
          </p:cNvSpPr>
          <p:nvPr/>
        </p:nvSpPr>
        <p:spPr bwMode="auto">
          <a:xfrm>
            <a:off x="7696200" y="6553200"/>
            <a:ext cx="1295400" cy="2286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sz="1600" smtClean="0">
              <a:solidFill>
                <a:srgbClr val="000000"/>
              </a:solidFill>
              <a:cs typeface="Arial" panose="020B0604020202020204" pitchFamily="34" charset="0"/>
            </a:endParaRPr>
          </a:p>
        </p:txBody>
      </p:sp>
      <p:sp>
        <p:nvSpPr>
          <p:cNvPr id="6" name="Rectangle 11"/>
          <p:cNvSpPr>
            <a:spLocks noChangeArrowheads="1"/>
          </p:cNvSpPr>
          <p:nvPr/>
        </p:nvSpPr>
        <p:spPr bwMode="auto">
          <a:xfrm>
            <a:off x="228600" y="6553200"/>
            <a:ext cx="304800" cy="2286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sz="1600" smtClean="0">
              <a:solidFill>
                <a:srgbClr val="000000"/>
              </a:solidFill>
              <a:cs typeface="Arial" panose="020B0604020202020204" pitchFamily="34" charset="0"/>
            </a:endParaRPr>
          </a:p>
        </p:txBody>
      </p:sp>
      <p:sp>
        <p:nvSpPr>
          <p:cNvPr id="7" name="Rectangle 12"/>
          <p:cNvSpPr>
            <a:spLocks noChangeArrowheads="1"/>
          </p:cNvSpPr>
          <p:nvPr/>
        </p:nvSpPr>
        <p:spPr bwMode="black">
          <a:xfrm>
            <a:off x="76200" y="6521450"/>
            <a:ext cx="1371600" cy="1841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altLang="en-US" sz="800" smtClean="0">
                <a:solidFill>
                  <a:srgbClr val="000000"/>
                </a:solidFill>
                <a:cs typeface="Arial" panose="020B0604020202020204" pitchFamily="34" charset="0"/>
              </a:rPr>
              <a:t>© 2014 IBM Corporation</a:t>
            </a:r>
          </a:p>
        </p:txBody>
      </p:sp>
      <p:pic>
        <p:nvPicPr>
          <p:cNvPr id="8" name="Picture 13"/>
          <p:cNvPicPr>
            <a:picLocks noChangeAspect="1"/>
          </p:cNvPicPr>
          <p:nvPr/>
        </p:nvPicPr>
        <p:blipFill>
          <a:blip r:embed="rId2"/>
          <a:srcRect r="36253" b="32227"/>
          <a:stretch>
            <a:fillRect/>
          </a:stretch>
        </p:blipFill>
        <p:spPr bwMode="auto">
          <a:xfrm>
            <a:off x="5648325" y="3159125"/>
            <a:ext cx="3495675" cy="3698875"/>
          </a:xfrm>
          <a:prstGeom prst="rect">
            <a:avLst/>
          </a:prstGeom>
          <a:noFill/>
          <a:ln w="9525">
            <a:noFill/>
            <a:miter lim="800000"/>
            <a:headEnd/>
            <a:tailEnd/>
          </a:ln>
        </p:spPr>
      </p:pic>
      <p:pic>
        <p:nvPicPr>
          <p:cNvPr id="9" name="Picture 5"/>
          <p:cNvPicPr>
            <a:picLocks noChangeAspect="1" noChangeArrowheads="1"/>
          </p:cNvPicPr>
          <p:nvPr/>
        </p:nvPicPr>
        <p:blipFill>
          <a:blip r:embed="rId3"/>
          <a:srcRect/>
          <a:stretch>
            <a:fillRect/>
          </a:stretch>
        </p:blipFill>
        <p:spPr bwMode="auto">
          <a:xfrm>
            <a:off x="260350" y="623888"/>
            <a:ext cx="2901950" cy="695325"/>
          </a:xfrm>
          <a:prstGeom prst="rect">
            <a:avLst/>
          </a:prstGeom>
          <a:noFill/>
          <a:ln w="9525">
            <a:noFill/>
            <a:miter lim="800000"/>
            <a:headEnd/>
            <a:tailEnd/>
          </a:ln>
        </p:spPr>
      </p:pic>
      <p:pic>
        <p:nvPicPr>
          <p:cNvPr id="11" name="Picture 13"/>
          <p:cNvPicPr>
            <a:picLocks noChangeAspect="1"/>
          </p:cNvPicPr>
          <p:nvPr userDrawn="1"/>
        </p:nvPicPr>
        <p:blipFill>
          <a:blip r:embed="rId2"/>
          <a:srcRect r="36253" b="32227"/>
          <a:stretch>
            <a:fillRect/>
          </a:stretch>
        </p:blipFill>
        <p:spPr bwMode="auto">
          <a:xfrm>
            <a:off x="5648325" y="3159125"/>
            <a:ext cx="3495675" cy="3698875"/>
          </a:xfrm>
          <a:prstGeom prst="rect">
            <a:avLst/>
          </a:prstGeom>
          <a:noFill/>
          <a:ln w="9525">
            <a:noFill/>
            <a:miter lim="800000"/>
            <a:headEnd/>
            <a:tailEnd/>
          </a:ln>
        </p:spPr>
      </p:pic>
      <p:sp>
        <p:nvSpPr>
          <p:cNvPr id="3" name="Text Placeholder 2"/>
          <p:cNvSpPr>
            <a:spLocks noGrp="1"/>
          </p:cNvSpPr>
          <p:nvPr>
            <p:ph type="body" idx="1"/>
          </p:nvPr>
        </p:nvSpPr>
        <p:spPr>
          <a:xfrm>
            <a:off x="210312" y="2286000"/>
            <a:ext cx="8657463" cy="1524000"/>
          </a:xfrm>
        </p:spPr>
        <p:txBody>
          <a:bodyPr/>
          <a:lstStyle>
            <a:lvl1pPr marL="0" indent="0">
              <a:buNone/>
              <a:defRPr sz="3200" b="1"/>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10" name="Text Placeholder 9"/>
          <p:cNvSpPr>
            <a:spLocks noGrp="1"/>
          </p:cNvSpPr>
          <p:nvPr>
            <p:ph type="body" sz="quarter" idx="10"/>
          </p:nvPr>
        </p:nvSpPr>
        <p:spPr>
          <a:xfrm>
            <a:off x="230188" y="4038600"/>
            <a:ext cx="5290395" cy="1255712"/>
          </a:xfrm>
        </p:spPr>
        <p:txBody>
          <a:bodyPr/>
          <a:lstStyle>
            <a:lvl1pPr marL="0" indent="0">
              <a:buFontTx/>
              <a:buNone/>
              <a:defRPr/>
            </a:lvl1pPr>
            <a:lvl2pPr marL="346075" indent="0">
              <a:buFontTx/>
              <a:buNone/>
              <a:defRPr/>
            </a:lvl2pPr>
            <a:lvl3pPr marL="682625" indent="0">
              <a:buFontTx/>
              <a:buNone/>
              <a:defRPr/>
            </a:lvl3pPr>
            <a:lvl4pPr marL="1030287" indent="0">
              <a:buFontTx/>
              <a:buNone/>
              <a:defRPr/>
            </a:lvl4pPr>
            <a:lvl5pPr marL="1376362" indent="0">
              <a:buFontTx/>
              <a:buNone/>
              <a:defRPr/>
            </a:lvl5pPr>
          </a:lstStyle>
          <a:p>
            <a:pPr lvl="0"/>
            <a:r>
              <a:rPr lang="en-US" smtClean="0"/>
              <a:t>Click to edit Master text styles</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5211" cy="396875"/>
          </a:xfrm>
        </p:spPr>
        <p:txBody>
          <a:bodyPr/>
          <a:lstStyle/>
          <a:p>
            <a:r>
              <a:rPr lang="en-US" smtClean="0"/>
              <a:t>Click to edit Master title style</a:t>
            </a:r>
            <a:endParaRPr lang="en-US" dirty="0"/>
          </a:p>
        </p:txBody>
      </p:sp>
      <p:sp>
        <p:nvSpPr>
          <p:cNvPr id="3" name="Footer Placeholder 2"/>
          <p:cNvSpPr>
            <a:spLocks noGrp="1"/>
          </p:cNvSpPr>
          <p:nvPr>
            <p:ph type="ftr" sz="quarter" idx="10"/>
          </p:nvPr>
        </p:nvSpPr>
        <p:spPr/>
        <p:txBody>
          <a:bodyPr/>
          <a:lstStyle>
            <a:lvl1pPr>
              <a:defRPr>
                <a:latin typeface="Arial" pitchFamily="34" charset="0"/>
                <a:ea typeface="MS PGothic" pitchFamily="34" charset="-128"/>
                <a:cs typeface="+mn-cs"/>
              </a:defRPr>
            </a:lvl1pPr>
          </a:lstStyle>
          <a:p>
            <a:pPr>
              <a:defRPr/>
            </a:pPr>
            <a:r>
              <a:t>IBM Confidential</a:t>
            </a:r>
            <a:endParaRPr dirty="0"/>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82563" y="1763714"/>
            <a:ext cx="8686800" cy="3798886"/>
          </a:xfrm>
        </p:spPr>
        <p:txBody>
          <a:bodyPr>
            <a:noAutofit/>
          </a:bodyPr>
          <a:lstStyle>
            <a:lvl1pPr marL="228600" indent="-228600">
              <a:defRPr/>
            </a:lvl1pPr>
            <a:lvl2pPr marL="466725" indent="-219075">
              <a:tabLst>
                <a:tab pos="352425" algn="l"/>
              </a:tabLst>
              <a:defRPr baseline="0"/>
            </a:lvl2pPr>
            <a:lvl3pPr marL="676275" indent="-2000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Footer Placeholder 3"/>
          <p:cNvSpPr>
            <a:spLocks noGrp="1"/>
          </p:cNvSpPr>
          <p:nvPr>
            <p:ph type="ftr" sz="quarter" idx="10"/>
          </p:nvPr>
        </p:nvSpPr>
        <p:spPr/>
        <p:txBody>
          <a:bodyPr/>
          <a:lstStyle>
            <a:lvl1pPr>
              <a:defRPr>
                <a:latin typeface="Arial" pitchFamily="34" charset="0"/>
                <a:ea typeface="MS PGothic" pitchFamily="34" charset="-128"/>
                <a:cs typeface="+mn-cs"/>
              </a:defRPr>
            </a:lvl1pPr>
          </a:lstStyle>
          <a:p>
            <a:pPr>
              <a:defRPr/>
            </a:pPr>
            <a:r>
              <a:t>IBM Confidential</a:t>
            </a:r>
            <a:endParaRPr dirty="0"/>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xAndObj" preserve="1">
  <p:cSld name="Title and Two-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82563" y="1763714"/>
            <a:ext cx="4267200" cy="3798886"/>
          </a:xfrm>
        </p:spPr>
        <p:txBody>
          <a:bodyPr/>
          <a:lstStyle>
            <a:lvl1pPr marL="228600" indent="-228600">
              <a:defRPr/>
            </a:lvl1pPr>
            <a:lvl2pPr marL="466725" indent="-219075">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02163" y="1763714"/>
            <a:ext cx="4267200" cy="3798886"/>
          </a:xfrm>
        </p:spPr>
        <p:txBody>
          <a:bodyPr/>
          <a:lstStyle>
            <a:lvl1pPr marL="239713" indent="-239713">
              <a:defRPr/>
            </a:lvl1pPr>
            <a:lvl2pPr marL="457200" indent="-200025">
              <a:defRPr/>
            </a:lvl2pPr>
            <a:lvl3pPr marL="762000" indent="-2127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defRPr>
                <a:latin typeface="Arial" pitchFamily="34" charset="0"/>
                <a:ea typeface="MS PGothic" pitchFamily="34" charset="-128"/>
                <a:cs typeface="+mn-cs"/>
              </a:defRPr>
            </a:lvl1pPr>
          </a:lstStyle>
          <a:p>
            <a:pPr>
              <a:defRPr/>
            </a:pPr>
            <a:r>
              <a:t>IBM Confidential</a:t>
            </a:r>
            <a:endParaRPr dirty="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dirty="0"/>
          </a:p>
        </p:txBody>
      </p:sp>
      <p:sp>
        <p:nvSpPr>
          <p:cNvPr id="3" name="Table Placeholder 2"/>
          <p:cNvSpPr>
            <a:spLocks noGrp="1"/>
          </p:cNvSpPr>
          <p:nvPr>
            <p:ph type="tbl" idx="1"/>
          </p:nvPr>
        </p:nvSpPr>
        <p:spPr>
          <a:xfrm>
            <a:off x="182563" y="1763714"/>
            <a:ext cx="8686800" cy="3798886"/>
          </a:xfrm>
        </p:spPr>
        <p:txBody>
          <a:bodyPr>
            <a:noAutofit/>
          </a:bodyPr>
          <a:lstStyle>
            <a:lvl1pPr marL="0" indent="0">
              <a:buFontTx/>
              <a:buNone/>
              <a:defRPr/>
            </a:lvl1pPr>
          </a:lstStyle>
          <a:p>
            <a:pPr lvl="0"/>
            <a:r>
              <a:rPr lang="en-US" noProof="0" smtClean="0"/>
              <a:t>Click icon to add table</a:t>
            </a:r>
            <a:endParaRPr lang="en-US" noProof="0" dirty="0" smtClean="0"/>
          </a:p>
        </p:txBody>
      </p:sp>
      <p:sp>
        <p:nvSpPr>
          <p:cNvPr id="4" name="Footer Placeholder 3"/>
          <p:cNvSpPr>
            <a:spLocks noGrp="1"/>
          </p:cNvSpPr>
          <p:nvPr>
            <p:ph type="ftr" sz="quarter" idx="10"/>
          </p:nvPr>
        </p:nvSpPr>
        <p:spPr/>
        <p:txBody>
          <a:bodyPr/>
          <a:lstStyle>
            <a:lvl1pPr>
              <a:defRPr>
                <a:latin typeface="Arial" pitchFamily="34" charset="0"/>
                <a:ea typeface="MS PGothic" pitchFamily="34" charset="-128"/>
                <a:cs typeface="+mn-cs"/>
              </a:defRPr>
            </a:lvl1pPr>
          </a:lstStyle>
          <a:p>
            <a:pPr>
              <a:defRPr/>
            </a:pPr>
            <a:r>
              <a:t>IBM Confidential</a:t>
            </a:r>
            <a:endParaRPr dirty="0"/>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1257300"/>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4" name="Footer Placeholder 2"/>
          <p:cNvSpPr>
            <a:spLocks noGrp="1"/>
          </p:cNvSpPr>
          <p:nvPr>
            <p:ph type="ftr" sz="quarter" idx="14"/>
          </p:nvPr>
        </p:nvSpPr>
        <p:spPr/>
        <p:txBody>
          <a:bodyPr/>
          <a:lstStyle>
            <a:lvl1pPr>
              <a:defRPr>
                <a:latin typeface="Arial" pitchFamily="34" charset="0"/>
                <a:ea typeface="MS PGothic" pitchFamily="34" charset="-128"/>
                <a:cs typeface="+mn-cs"/>
              </a:defRPr>
            </a:lvl1pPr>
          </a:lstStyle>
          <a:p>
            <a:pPr>
              <a:defRPr/>
            </a:pPr>
            <a:r>
              <a:t>IBM Confidential</a:t>
            </a:r>
            <a:endParaRPr dirty="0"/>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7"/>
          <p:cNvSpPr>
            <a:spLocks noGrp="1"/>
          </p:cNvSpPr>
          <p:nvPr>
            <p:ph type="body" sz="quarter" idx="13"/>
          </p:nvPr>
        </p:nvSpPr>
        <p:spPr>
          <a:xfrm>
            <a:off x="182880" y="1257300"/>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5" name="Footer Placeholder 3"/>
          <p:cNvSpPr>
            <a:spLocks noGrp="1"/>
          </p:cNvSpPr>
          <p:nvPr>
            <p:ph type="ftr" sz="quarter" idx="14"/>
          </p:nvPr>
        </p:nvSpPr>
        <p:spPr/>
        <p:txBody>
          <a:bodyPr/>
          <a:lstStyle>
            <a:lvl1pPr>
              <a:defRPr>
                <a:latin typeface="Arial" pitchFamily="34" charset="0"/>
                <a:ea typeface="MS PGothic" pitchFamily="34" charset="-128"/>
                <a:cs typeface="+mn-cs"/>
              </a:defRPr>
            </a:lvl1pPr>
          </a:lstStyle>
          <a:p>
            <a:pPr>
              <a:defRPr/>
            </a:pPr>
            <a:r>
              <a:t>IBM Confidential</a:t>
            </a:r>
            <a:endParaRPr dirty="0"/>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layout">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atin typeface="Arial" pitchFamily="34" charset="0"/>
                <a:ea typeface="MS PGothic" pitchFamily="34" charset="-128"/>
                <a:cs typeface="+mn-cs"/>
              </a:defRPr>
            </a:lvl1pPr>
          </a:lstStyle>
          <a:p>
            <a:pPr>
              <a:defRPr/>
            </a:pPr>
            <a:r>
              <a:t>IBM Confidential</a:t>
            </a:r>
            <a:endParaRPr dirty="0"/>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Divider">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userDrawn="1"/>
        </p:nvPicPr>
        <p:blipFill>
          <a:blip r:embed="rId2"/>
          <a:srcRect/>
          <a:stretch>
            <a:fillRect/>
          </a:stretch>
        </p:blipFill>
        <p:spPr bwMode="auto">
          <a:xfrm>
            <a:off x="0" y="0"/>
            <a:ext cx="9144000" cy="6896100"/>
          </a:xfrm>
          <a:prstGeom prst="rect">
            <a:avLst/>
          </a:prstGeom>
          <a:noFill/>
          <a:ln w="9525">
            <a:noFill/>
            <a:miter lim="800000"/>
            <a:headEnd/>
            <a:tailEnd/>
          </a:ln>
        </p:spPr>
      </p:pic>
      <p:pic>
        <p:nvPicPr>
          <p:cNvPr id="5" name="Picture 3"/>
          <p:cNvPicPr>
            <a:picLocks noChangeAspect="1" noChangeArrowheads="1"/>
          </p:cNvPicPr>
          <p:nvPr userDrawn="1"/>
        </p:nvPicPr>
        <p:blipFill>
          <a:blip r:embed="rId3"/>
          <a:srcRect l="3139" r="3596"/>
          <a:stretch>
            <a:fillRect/>
          </a:stretch>
        </p:blipFill>
        <p:spPr bwMode="auto">
          <a:xfrm>
            <a:off x="0" y="1828800"/>
            <a:ext cx="9144000" cy="3200400"/>
          </a:xfrm>
          <a:prstGeom prst="rect">
            <a:avLst/>
          </a:prstGeom>
          <a:noFill/>
          <a:ln w="9525">
            <a:noFill/>
            <a:miter lim="800000"/>
            <a:headEnd/>
            <a:tailEnd/>
          </a:ln>
          <a:effectLst/>
        </p:spPr>
      </p:pic>
      <p:sp>
        <p:nvSpPr>
          <p:cNvPr id="6" name="Rectangle 10"/>
          <p:cNvSpPr>
            <a:spLocks noChangeArrowheads="1"/>
          </p:cNvSpPr>
          <p:nvPr userDrawn="1"/>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eaLnBrk="1" hangingPunct="1"/>
            <a:fld id="{7A62357D-F14A-4132-BB13-BFED27D5E288}" type="slidenum">
              <a:rPr lang="en-US" sz="800">
                <a:solidFill>
                  <a:srgbClr val="FFFFFF"/>
                </a:solidFill>
              </a:rPr>
              <a:pPr algn="r" eaLnBrk="1" hangingPunct="1"/>
              <a:t>‹#›</a:t>
            </a:fld>
            <a:r>
              <a:rPr lang="en-US" sz="800">
                <a:solidFill>
                  <a:srgbClr val="FFFFFF"/>
                </a:solidFill>
              </a:rPr>
              <a:t>  </a:t>
            </a:r>
          </a:p>
        </p:txBody>
      </p:sp>
      <p:sp>
        <p:nvSpPr>
          <p:cNvPr id="7" name="Rectangle 6"/>
          <p:cNvSpPr>
            <a:spLocks noChangeArrowheads="1"/>
          </p:cNvSpPr>
          <p:nvPr userDrawn="1"/>
        </p:nvSpPr>
        <p:spPr bwMode="black">
          <a:xfrm>
            <a:off x="7589838" y="6537325"/>
            <a:ext cx="13716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altLang="en-US" sz="800" smtClean="0">
                <a:solidFill>
                  <a:srgbClr val="FFFFFF"/>
                </a:solidFill>
                <a:cs typeface="Arial" panose="020B0604020202020204" pitchFamily="34" charset="0"/>
              </a:rPr>
              <a:t>© 2014 IBM Corporation</a:t>
            </a:r>
          </a:p>
        </p:txBody>
      </p:sp>
      <p:sp>
        <p:nvSpPr>
          <p:cNvPr id="3" name="Content Placeholder 2"/>
          <p:cNvSpPr>
            <a:spLocks noGrp="1"/>
          </p:cNvSpPr>
          <p:nvPr>
            <p:ph sz="quarter" idx="10"/>
          </p:nvPr>
        </p:nvSpPr>
        <p:spPr>
          <a:xfrm>
            <a:off x="685800" y="2797314"/>
            <a:ext cx="7848600" cy="707886"/>
          </a:xfrm>
        </p:spPr>
        <p:txBody>
          <a:bodyPr anchor="b"/>
          <a:lstStyle>
            <a:lvl1pPr marL="0" indent="0">
              <a:buFontTx/>
              <a:buNone/>
              <a:defRPr sz="4000" b="1" i="0" baseline="0">
                <a:solidFill>
                  <a:srgbClr val="00B2EF"/>
                </a:solidFill>
                <a:latin typeface="+mj-lt"/>
              </a:defRPr>
            </a:lvl1pPr>
          </a:lstStyle>
          <a:p>
            <a:pPr lvl="0"/>
            <a:r>
              <a:rPr lang="en-US" smtClean="0"/>
              <a:t>Click to edit Master text styles</a:t>
            </a:r>
          </a:p>
        </p:txBody>
      </p:sp>
      <p:sp>
        <p:nvSpPr>
          <p:cNvPr id="8" name="Footer Placeholder 1"/>
          <p:cNvSpPr>
            <a:spLocks noGrp="1"/>
          </p:cNvSpPr>
          <p:nvPr>
            <p:ph type="ftr" sz="quarter" idx="11"/>
          </p:nvPr>
        </p:nvSpPr>
        <p:spPr/>
        <p:txBody>
          <a:bodyPr/>
          <a:lstStyle>
            <a:lvl1pPr>
              <a:defRPr baseline="0">
                <a:solidFill>
                  <a:srgbClr val="FFFFFF"/>
                </a:solidFill>
                <a:latin typeface="Arial" pitchFamily="34" charset="0"/>
                <a:ea typeface="MS PGothic" pitchFamily="34" charset="-128"/>
                <a:cs typeface="+mn-cs"/>
              </a:defRPr>
            </a:lvl1pPr>
          </a:lstStyle>
          <a:p>
            <a:pPr>
              <a:defRPr/>
            </a:pPr>
            <a:r>
              <a:t>IBM Confidential</a:t>
            </a:r>
          </a:p>
        </p:txBody>
      </p:sp>
    </p:spTree>
  </p:cSld>
  <p:clrMapOvr>
    <a:overrideClrMapping bg1="lt1" tx1="dk1" bg2="lt2" tx2="dk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vider with Subtitle">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userDrawn="1"/>
        </p:nvPicPr>
        <p:blipFill>
          <a:blip r:embed="rId2"/>
          <a:srcRect/>
          <a:stretch>
            <a:fillRect/>
          </a:stretch>
        </p:blipFill>
        <p:spPr bwMode="auto">
          <a:xfrm>
            <a:off x="0" y="0"/>
            <a:ext cx="9144000" cy="6896100"/>
          </a:xfrm>
          <a:prstGeom prst="rect">
            <a:avLst/>
          </a:prstGeom>
          <a:noFill/>
          <a:ln w="9525">
            <a:noFill/>
            <a:miter lim="800000"/>
            <a:headEnd/>
            <a:tailEnd/>
          </a:ln>
        </p:spPr>
      </p:pic>
      <p:pic>
        <p:nvPicPr>
          <p:cNvPr id="5" name="Picture 3"/>
          <p:cNvPicPr>
            <a:picLocks noChangeAspect="1" noChangeArrowheads="1"/>
          </p:cNvPicPr>
          <p:nvPr userDrawn="1"/>
        </p:nvPicPr>
        <p:blipFill>
          <a:blip r:embed="rId3"/>
          <a:srcRect l="3139" r="3596"/>
          <a:stretch>
            <a:fillRect/>
          </a:stretch>
        </p:blipFill>
        <p:spPr bwMode="auto">
          <a:xfrm>
            <a:off x="0" y="1828800"/>
            <a:ext cx="9144000" cy="3200400"/>
          </a:xfrm>
          <a:prstGeom prst="rect">
            <a:avLst/>
          </a:prstGeom>
          <a:noFill/>
          <a:ln w="9525">
            <a:noFill/>
            <a:miter lim="800000"/>
            <a:headEnd/>
            <a:tailEnd/>
          </a:ln>
          <a:effectLst/>
        </p:spPr>
      </p:pic>
      <p:sp>
        <p:nvSpPr>
          <p:cNvPr id="6" name="Rectangle 10"/>
          <p:cNvSpPr>
            <a:spLocks noChangeArrowheads="1"/>
          </p:cNvSpPr>
          <p:nvPr userDrawn="1"/>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eaLnBrk="1" hangingPunct="1"/>
            <a:fld id="{DEAD4F18-F9BB-4B51-8D41-120D25FA3087}" type="slidenum">
              <a:rPr lang="en-US" sz="800">
                <a:solidFill>
                  <a:srgbClr val="FFFFFF"/>
                </a:solidFill>
              </a:rPr>
              <a:pPr algn="r" eaLnBrk="1" hangingPunct="1"/>
              <a:t>‹#›</a:t>
            </a:fld>
            <a:r>
              <a:rPr lang="en-US" sz="800">
                <a:solidFill>
                  <a:srgbClr val="FFFFFF"/>
                </a:solidFill>
              </a:rPr>
              <a:t>  </a:t>
            </a:r>
          </a:p>
        </p:txBody>
      </p:sp>
      <p:sp>
        <p:nvSpPr>
          <p:cNvPr id="7" name="Rectangle 6"/>
          <p:cNvSpPr>
            <a:spLocks noChangeArrowheads="1"/>
          </p:cNvSpPr>
          <p:nvPr userDrawn="1"/>
        </p:nvSpPr>
        <p:spPr bwMode="black">
          <a:xfrm>
            <a:off x="7589838" y="6537325"/>
            <a:ext cx="13716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altLang="en-US" sz="800" smtClean="0">
                <a:solidFill>
                  <a:srgbClr val="FFFFFF"/>
                </a:solidFill>
                <a:cs typeface="Arial" panose="020B0604020202020204" pitchFamily="34" charset="0"/>
              </a:rPr>
              <a:t>© 2014 IBM Corporation</a:t>
            </a:r>
          </a:p>
        </p:txBody>
      </p:sp>
      <p:sp>
        <p:nvSpPr>
          <p:cNvPr id="3" name="Content Placeholder 2"/>
          <p:cNvSpPr>
            <a:spLocks noGrp="1"/>
          </p:cNvSpPr>
          <p:nvPr>
            <p:ph sz="quarter" idx="10"/>
          </p:nvPr>
        </p:nvSpPr>
        <p:spPr>
          <a:xfrm>
            <a:off x="685800" y="2797314"/>
            <a:ext cx="7848600" cy="707886"/>
          </a:xfrm>
        </p:spPr>
        <p:txBody>
          <a:bodyPr anchor="b"/>
          <a:lstStyle>
            <a:lvl1pPr marL="0" indent="0">
              <a:buFontTx/>
              <a:buNone/>
              <a:defRPr sz="4000" b="1" i="0" baseline="0">
                <a:solidFill>
                  <a:srgbClr val="00B2EF"/>
                </a:solidFill>
                <a:latin typeface="+mj-lt"/>
              </a:defRPr>
            </a:lvl1pPr>
          </a:lstStyle>
          <a:p>
            <a:pPr lvl="0"/>
            <a:r>
              <a:rPr lang="en-US" smtClean="0"/>
              <a:t>Click to edit Master text styles</a:t>
            </a:r>
          </a:p>
        </p:txBody>
      </p:sp>
      <p:sp>
        <p:nvSpPr>
          <p:cNvPr id="16" name="Text Placeholder 15"/>
          <p:cNvSpPr>
            <a:spLocks noGrp="1"/>
          </p:cNvSpPr>
          <p:nvPr>
            <p:ph type="body" sz="quarter" idx="11"/>
          </p:nvPr>
        </p:nvSpPr>
        <p:spPr>
          <a:xfrm>
            <a:off x="685800" y="3448189"/>
            <a:ext cx="7848600" cy="400110"/>
          </a:xfrm>
        </p:spPr>
        <p:txBody>
          <a:bodyPr/>
          <a:lstStyle>
            <a:lvl1pPr marL="0" indent="0">
              <a:buFontTx/>
              <a:buNone/>
              <a:defRPr sz="2000" b="0">
                <a:solidFill>
                  <a:schemeClr val="bg1"/>
                </a:solidFill>
              </a:defRPr>
            </a:lvl1pPr>
          </a:lstStyle>
          <a:p>
            <a:pPr lvl="0"/>
            <a:r>
              <a:rPr lang="en-US" smtClean="0"/>
              <a:t>Click to edit Master text styles</a:t>
            </a:r>
          </a:p>
        </p:txBody>
      </p:sp>
      <p:sp>
        <p:nvSpPr>
          <p:cNvPr id="8" name="Footer Placeholder 1"/>
          <p:cNvSpPr>
            <a:spLocks noGrp="1"/>
          </p:cNvSpPr>
          <p:nvPr>
            <p:ph type="ftr" sz="quarter" idx="12"/>
          </p:nvPr>
        </p:nvSpPr>
        <p:spPr/>
        <p:txBody>
          <a:bodyPr/>
          <a:lstStyle>
            <a:lvl1pPr>
              <a:defRPr baseline="0">
                <a:solidFill>
                  <a:srgbClr val="FFFFFF"/>
                </a:solidFill>
                <a:latin typeface="Arial" pitchFamily="34" charset="0"/>
                <a:ea typeface="MS PGothic" pitchFamily="34" charset="-128"/>
                <a:cs typeface="+mn-cs"/>
              </a:defRPr>
            </a:lvl1pPr>
          </a:lstStyle>
          <a:p>
            <a:pPr>
              <a:defRPr/>
            </a:pPr>
            <a:r>
              <a:t>IBM Confidential</a:t>
            </a:r>
          </a:p>
        </p:txBody>
      </p:sp>
    </p:spTree>
  </p:cSld>
  <p:clrMapOvr>
    <a:overrideClrMapping bg1="lt1" tx1="dk1" bg2="lt2" tx2="dk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Mandatory Closing">
    <p:spTree>
      <p:nvGrpSpPr>
        <p:cNvPr id="1" name=""/>
        <p:cNvGrpSpPr/>
        <p:nvPr/>
      </p:nvGrpSpPr>
      <p:grpSpPr>
        <a:xfrm>
          <a:off x="0" y="0"/>
          <a:ext cx="0" cy="0"/>
          <a:chOff x="0" y="0"/>
          <a:chExt cx="0" cy="0"/>
        </a:xfrm>
      </p:grpSpPr>
      <p:pic>
        <p:nvPicPr>
          <p:cNvPr id="2" name="Picture 18" descr="Intelligent_Security_ppt_1021-03"/>
          <p:cNvPicPr>
            <a:picLocks noChangeAspect="1" noChangeArrowheads="1"/>
          </p:cNvPicPr>
          <p:nvPr userDrawn="1"/>
        </p:nvPicPr>
        <p:blipFill>
          <a:blip r:embed="rId2"/>
          <a:srcRect/>
          <a:stretch>
            <a:fillRect/>
          </a:stretch>
        </p:blipFill>
        <p:spPr bwMode="auto">
          <a:xfrm>
            <a:off x="0" y="0"/>
            <a:ext cx="9144000" cy="6896100"/>
          </a:xfrm>
          <a:prstGeom prst="rect">
            <a:avLst/>
          </a:prstGeom>
          <a:noFill/>
          <a:ln w="9525">
            <a:noFill/>
            <a:miter lim="800000"/>
            <a:headEnd/>
            <a:tailEnd/>
          </a:ln>
        </p:spPr>
      </p:pic>
      <p:pic>
        <p:nvPicPr>
          <p:cNvPr id="3" name="Picture 3"/>
          <p:cNvPicPr>
            <a:picLocks noChangeAspect="1" noChangeArrowheads="1"/>
          </p:cNvPicPr>
          <p:nvPr userDrawn="1"/>
        </p:nvPicPr>
        <p:blipFill>
          <a:blip r:embed="rId3"/>
          <a:srcRect l="3139" r="3596"/>
          <a:stretch>
            <a:fillRect/>
          </a:stretch>
        </p:blipFill>
        <p:spPr bwMode="auto">
          <a:xfrm>
            <a:off x="0" y="1828800"/>
            <a:ext cx="9144000" cy="3200400"/>
          </a:xfrm>
          <a:prstGeom prst="rect">
            <a:avLst/>
          </a:prstGeom>
          <a:noFill/>
          <a:ln w="9525">
            <a:noFill/>
            <a:miter lim="800000"/>
            <a:headEnd/>
            <a:tailEnd/>
          </a:ln>
          <a:effectLst/>
        </p:spPr>
      </p:pic>
      <p:pic>
        <p:nvPicPr>
          <p:cNvPr id="4" name="Picture 3"/>
          <p:cNvPicPr>
            <a:picLocks noChangeAspect="1"/>
          </p:cNvPicPr>
          <p:nvPr userDrawn="1"/>
        </p:nvPicPr>
        <p:blipFill rotWithShape="1">
          <a:blip r:embed="rId4">
            <a:extLst>
              <a:ext uri="{28A0092B-C50C-407E-A947-70E740481C1C}">
                <a14:useLocalDpi xmlns:a14="http://schemas.microsoft.com/office/drawing/2010/main" xmlns="" val="0"/>
              </a:ext>
            </a:extLst>
          </a:blip>
          <a:srcRect b="6290"/>
          <a:stretch/>
        </p:blipFill>
        <p:spPr>
          <a:xfrm>
            <a:off x="5481614" y="2495550"/>
            <a:ext cx="3662385" cy="1771650"/>
          </a:xfrm>
          <a:prstGeom prst="rect">
            <a:avLst/>
          </a:prstGeom>
          <a:effectLst>
            <a:reflection blurRad="6350" stA="25000" endPos="17000" dir="5400000" sy="-100000" algn="bl" rotWithShape="0"/>
          </a:effectLst>
        </p:spPr>
      </p:pic>
      <p:sp>
        <p:nvSpPr>
          <p:cNvPr id="5" name="Rectangle 4">
            <a:hlinkClick r:id="rId5"/>
          </p:cNvPr>
          <p:cNvSpPr>
            <a:spLocks noChangeArrowheads="1"/>
          </p:cNvSpPr>
          <p:nvPr userDrawn="1"/>
        </p:nvSpPr>
        <p:spPr bwMode="auto">
          <a:xfrm>
            <a:off x="939800" y="3640138"/>
            <a:ext cx="4089400" cy="398462"/>
          </a:xfrm>
          <a:prstGeom prst="rect">
            <a:avLst/>
          </a:prstGeom>
          <a:noFill/>
          <a:ln>
            <a:noFill/>
          </a:ln>
          <a:extLst>
            <a:ext uri="{909E8E84-426E-40DD-AFC4-6F175D3DCCD1}">
              <a14:hiddenFill xmlns:a14="http://schemas.microsoft.com/office/drawing/2010/main" xmlns="">
                <a:solidFill>
                  <a:srgbClr val="7889FB"/>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92075" indent="-92075"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1pPr>
            <a:lvl2pPr marL="742950" indent="-28575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2pPr>
            <a:lvl3pPr marL="11430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3pPr>
            <a:lvl4pPr marL="16002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4pPr>
            <a:lvl5pPr marL="20574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9pPr>
          </a:lstStyle>
          <a:p>
            <a:pPr algn="r" eaLnBrk="1" hangingPunct="1">
              <a:lnSpc>
                <a:spcPct val="107000"/>
              </a:lnSpc>
              <a:spcBef>
                <a:spcPts val="438"/>
              </a:spcBef>
              <a:buClr>
                <a:srgbClr val="7889FB"/>
              </a:buClr>
              <a:buSzPct val="100000"/>
              <a:buFont typeface="Wingdings" pitchFamily="2" charset="2"/>
              <a:buNone/>
              <a:defRPr/>
            </a:pPr>
            <a:r>
              <a:rPr lang="en-GB" altLang="en-US" sz="2000" b="1" smtClean="0">
                <a:solidFill>
                  <a:srgbClr val="FFFFFF"/>
                </a:solidFill>
                <a:cs typeface="Arial" panose="020B0604020202020204" pitchFamily="34" charset="0"/>
              </a:rPr>
              <a:t>www.ibm.com/security</a:t>
            </a:r>
          </a:p>
        </p:txBody>
      </p:sp>
      <p:pic>
        <p:nvPicPr>
          <p:cNvPr id="6" name="Picture 8" descr="ThankYou"/>
          <p:cNvPicPr>
            <a:picLocks noChangeAspect="1" noChangeArrowheads="1"/>
          </p:cNvPicPr>
          <p:nvPr userDrawn="1"/>
        </p:nvPicPr>
        <p:blipFill>
          <a:blip r:embed="rId6"/>
          <a:srcRect/>
          <a:stretch>
            <a:fillRect/>
          </a:stretch>
        </p:blipFill>
        <p:spPr bwMode="auto">
          <a:xfrm>
            <a:off x="303213" y="2855913"/>
            <a:ext cx="4649787" cy="746125"/>
          </a:xfrm>
          <a:prstGeom prst="rect">
            <a:avLst/>
          </a:prstGeom>
          <a:noFill/>
          <a:ln w="9525">
            <a:noFill/>
            <a:miter lim="800000"/>
            <a:headEnd/>
            <a:tailEnd/>
          </a:ln>
        </p:spPr>
      </p:pic>
      <p:sp>
        <p:nvSpPr>
          <p:cNvPr id="7" name="Rectangle 11"/>
          <p:cNvSpPr>
            <a:spLocks noChangeArrowheads="1"/>
          </p:cNvSpPr>
          <p:nvPr userDrawn="1"/>
        </p:nvSpPr>
        <p:spPr bwMode="auto">
          <a:xfrm>
            <a:off x="309563" y="5105400"/>
            <a:ext cx="8382000" cy="1477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spcBef>
                <a:spcPct val="20000"/>
              </a:spcBef>
              <a:buClr>
                <a:srgbClr val="000000"/>
              </a:buClr>
              <a:defRPr/>
            </a:pPr>
            <a:r>
              <a:rPr lang="en-US" altLang="en-US" sz="1000" b="1" smtClean="0">
                <a:solidFill>
                  <a:srgbClr val="FFFFFF"/>
                </a:solidFill>
                <a:cs typeface="Arial" panose="020B0604020202020204" pitchFamily="34" charset="0"/>
              </a:rPr>
              <a:t>© Copyright IBM Corporation 2014.  All rights reserved. </a:t>
            </a:r>
            <a:r>
              <a:rPr lang="en-US" altLang="en-US" sz="1000" smtClean="0">
                <a:solidFill>
                  <a:srgbClr val="FFFFFF"/>
                </a:solidFill>
                <a:cs typeface="Arial" panose="020B0604020202020204" pitchFamily="34" charset="0"/>
              </a:rPr>
              <a:t>The information contained in these materials is provided for informational purposes only, and is provided AS IS without warranty of any kind, express or implied.  IBM shall not be responsible for any damages arising out of the use of, or otherwise related to, these materials.  Nothing contained in these materials is intended to, nor shall have the effect of, creating any warranties or representations from IBM or its suppliers or licensors, or altering the terms and conditions of the applicable license agreement  governing the use of IBM software. References in these materials to IBM products, programs, or services do not imply that they will be available in all countries in which IBM operates.  Product release dates and/or capabilities referenced in these materials may change at any time at IBM’s sole discretion based on market opportunities or other factors, and are not intended to be a commitment to future product or feature availability in any way.  IBM, the IBM logo, and other IBM products and services are trademarks of the International Business Machines Corporation, in the United States, other countries or both. Other company, product, or service names may be trademarks or service marks of others.</a:t>
            </a:r>
          </a:p>
        </p:txBody>
      </p:sp>
      <p:sp>
        <p:nvSpPr>
          <p:cNvPr id="8" name="TextBox 1"/>
          <p:cNvSpPr txBox="1">
            <a:spLocks noChangeArrowheads="1"/>
          </p:cNvSpPr>
          <p:nvPr userDrawn="1"/>
        </p:nvSpPr>
        <p:spPr bwMode="auto">
          <a:xfrm>
            <a:off x="309563" y="430213"/>
            <a:ext cx="8382000" cy="1169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r>
              <a:rPr lang="en-US" sz="1000" dirty="0" smtClean="0">
                <a:solidFill>
                  <a:srgbClr val="FFFFFF"/>
                </a:solidFill>
                <a:cs typeface="Arial" charset="0"/>
              </a:rPr>
              <a:t>Statement of Good Security Practices: IT system security involves protecting systems and information through prevention, detection and response to improper access from within and outside your enterprise. Improper access can result in information being altered, destroyed or misappropriated or can result in damage to or misuse of your systems, including to attack others. No IT system or product should be considered completely secure and no single product or security measure can be completely effective in preventing improper access. IBM systems and products are designed to be part of a comprehensive security approach, which will necessarily involve additional operational procedures, and may require other systems, products or services to be most effective.  IBM DOES NOT WARRANT THAT SYSTEMS AND PRODUCTS ARE IMMUNE FROM THE MALICIOUS OR ILLEGAL CONDUCT OF ANY PARTY.</a:t>
            </a:r>
          </a:p>
        </p:txBody>
      </p:sp>
    </p:spTree>
  </p:cSld>
  <p:clrMapOvr>
    <a:overrideClrMapping bg1="lt1" tx1="dk1" bg2="lt2" tx2="dk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Rectangle 9"/>
          <p:cNvSpPr>
            <a:spLocks noChangeArrowheads="1"/>
          </p:cNvSpPr>
          <p:nvPr/>
        </p:nvSpPr>
        <p:spPr bwMode="auto">
          <a:xfrm>
            <a:off x="228600" y="152400"/>
            <a:ext cx="1676400" cy="3810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sz="1600" smtClean="0">
              <a:solidFill>
                <a:srgbClr val="000000"/>
              </a:solidFill>
              <a:cs typeface="Arial" panose="020B0604020202020204" pitchFamily="34" charset="0"/>
            </a:endParaRPr>
          </a:p>
        </p:txBody>
      </p:sp>
      <p:sp>
        <p:nvSpPr>
          <p:cNvPr id="5" name="Rectangle 10"/>
          <p:cNvSpPr>
            <a:spLocks noChangeArrowheads="1"/>
          </p:cNvSpPr>
          <p:nvPr/>
        </p:nvSpPr>
        <p:spPr bwMode="auto">
          <a:xfrm>
            <a:off x="7696200" y="6553200"/>
            <a:ext cx="1295400" cy="2286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sz="1600" smtClean="0">
              <a:solidFill>
                <a:srgbClr val="000000"/>
              </a:solidFill>
              <a:cs typeface="Arial" panose="020B0604020202020204" pitchFamily="34" charset="0"/>
            </a:endParaRPr>
          </a:p>
        </p:txBody>
      </p:sp>
      <p:sp>
        <p:nvSpPr>
          <p:cNvPr id="6" name="Rectangle 11"/>
          <p:cNvSpPr>
            <a:spLocks noChangeArrowheads="1"/>
          </p:cNvSpPr>
          <p:nvPr/>
        </p:nvSpPr>
        <p:spPr bwMode="auto">
          <a:xfrm>
            <a:off x="228600" y="6553200"/>
            <a:ext cx="304800" cy="2286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sz="1600" smtClean="0">
              <a:solidFill>
                <a:srgbClr val="000000"/>
              </a:solidFill>
              <a:cs typeface="Arial" panose="020B0604020202020204" pitchFamily="34" charset="0"/>
            </a:endParaRPr>
          </a:p>
        </p:txBody>
      </p:sp>
      <p:sp>
        <p:nvSpPr>
          <p:cNvPr id="7" name="Rectangle 12"/>
          <p:cNvSpPr>
            <a:spLocks noChangeArrowheads="1"/>
          </p:cNvSpPr>
          <p:nvPr/>
        </p:nvSpPr>
        <p:spPr bwMode="black">
          <a:xfrm>
            <a:off x="76200" y="6521450"/>
            <a:ext cx="1371600" cy="1841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altLang="en-US" sz="800" smtClean="0">
                <a:solidFill>
                  <a:srgbClr val="000000"/>
                </a:solidFill>
                <a:cs typeface="Arial" panose="020B0604020202020204" pitchFamily="34" charset="0"/>
              </a:rPr>
              <a:t>© 2014 IBM Corporation</a:t>
            </a:r>
          </a:p>
        </p:txBody>
      </p:sp>
      <p:pic>
        <p:nvPicPr>
          <p:cNvPr id="8" name="Picture 13"/>
          <p:cNvPicPr>
            <a:picLocks noChangeAspect="1"/>
          </p:cNvPicPr>
          <p:nvPr/>
        </p:nvPicPr>
        <p:blipFill>
          <a:blip r:embed="rId2"/>
          <a:srcRect r="36253" b="32227"/>
          <a:stretch>
            <a:fillRect/>
          </a:stretch>
        </p:blipFill>
        <p:spPr bwMode="auto">
          <a:xfrm>
            <a:off x="5648325" y="3159125"/>
            <a:ext cx="3495675" cy="3698875"/>
          </a:xfrm>
          <a:prstGeom prst="rect">
            <a:avLst/>
          </a:prstGeom>
          <a:noFill/>
          <a:ln w="9525">
            <a:noFill/>
            <a:miter lim="800000"/>
            <a:headEnd/>
            <a:tailEnd/>
          </a:ln>
        </p:spPr>
      </p:pic>
      <p:pic>
        <p:nvPicPr>
          <p:cNvPr id="9" name="Picture 5"/>
          <p:cNvPicPr>
            <a:picLocks noChangeAspect="1" noChangeArrowheads="1"/>
          </p:cNvPicPr>
          <p:nvPr/>
        </p:nvPicPr>
        <p:blipFill>
          <a:blip r:embed="rId3"/>
          <a:srcRect/>
          <a:stretch>
            <a:fillRect/>
          </a:stretch>
        </p:blipFill>
        <p:spPr bwMode="auto">
          <a:xfrm>
            <a:off x="260350" y="623888"/>
            <a:ext cx="2901950" cy="695325"/>
          </a:xfrm>
          <a:prstGeom prst="rect">
            <a:avLst/>
          </a:prstGeom>
          <a:noFill/>
          <a:ln w="9525">
            <a:noFill/>
            <a:miter lim="800000"/>
            <a:headEnd/>
            <a:tailEnd/>
          </a:ln>
        </p:spPr>
      </p:pic>
      <p:pic>
        <p:nvPicPr>
          <p:cNvPr id="11" name="Picture 13"/>
          <p:cNvPicPr>
            <a:picLocks noChangeAspect="1"/>
          </p:cNvPicPr>
          <p:nvPr/>
        </p:nvPicPr>
        <p:blipFill>
          <a:blip r:embed="rId2"/>
          <a:srcRect r="36253" b="32227"/>
          <a:stretch>
            <a:fillRect/>
          </a:stretch>
        </p:blipFill>
        <p:spPr bwMode="auto">
          <a:xfrm>
            <a:off x="5648325" y="3159125"/>
            <a:ext cx="3495675" cy="3698875"/>
          </a:xfrm>
          <a:prstGeom prst="rect">
            <a:avLst/>
          </a:prstGeom>
          <a:noFill/>
          <a:ln w="9525">
            <a:noFill/>
            <a:miter lim="800000"/>
            <a:headEnd/>
            <a:tailEnd/>
          </a:ln>
        </p:spPr>
      </p:pic>
      <p:pic>
        <p:nvPicPr>
          <p:cNvPr id="12" name="Picture 13"/>
          <p:cNvPicPr>
            <a:picLocks noChangeAspect="1"/>
          </p:cNvPicPr>
          <p:nvPr userDrawn="1"/>
        </p:nvPicPr>
        <p:blipFill>
          <a:blip r:embed="rId2"/>
          <a:srcRect r="36253" b="32227"/>
          <a:stretch>
            <a:fillRect/>
          </a:stretch>
        </p:blipFill>
        <p:spPr bwMode="auto">
          <a:xfrm>
            <a:off x="5648325" y="3159125"/>
            <a:ext cx="3495675" cy="3698875"/>
          </a:xfrm>
          <a:prstGeom prst="rect">
            <a:avLst/>
          </a:prstGeom>
          <a:noFill/>
          <a:ln w="9525">
            <a:noFill/>
            <a:miter lim="800000"/>
            <a:headEnd/>
            <a:tailEnd/>
          </a:ln>
        </p:spPr>
      </p:pic>
      <p:sp>
        <p:nvSpPr>
          <p:cNvPr id="3" name="Text Placeholder 2"/>
          <p:cNvSpPr>
            <a:spLocks noGrp="1"/>
          </p:cNvSpPr>
          <p:nvPr>
            <p:ph type="body" idx="1"/>
          </p:nvPr>
        </p:nvSpPr>
        <p:spPr>
          <a:xfrm>
            <a:off x="210312" y="2286000"/>
            <a:ext cx="8657463" cy="1524000"/>
          </a:xfrm>
        </p:spPr>
        <p:txBody>
          <a:bodyPr/>
          <a:lstStyle>
            <a:lvl1pPr marL="0" indent="0">
              <a:buNone/>
              <a:defRPr sz="3200" b="1"/>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10" name="Text Placeholder 9"/>
          <p:cNvSpPr>
            <a:spLocks noGrp="1"/>
          </p:cNvSpPr>
          <p:nvPr>
            <p:ph type="body" sz="quarter" idx="10"/>
          </p:nvPr>
        </p:nvSpPr>
        <p:spPr>
          <a:xfrm>
            <a:off x="230188" y="4038600"/>
            <a:ext cx="5290395" cy="1255712"/>
          </a:xfrm>
        </p:spPr>
        <p:txBody>
          <a:bodyPr/>
          <a:lstStyle>
            <a:lvl1pPr marL="0" indent="0">
              <a:buFontTx/>
              <a:buNone/>
              <a:defRPr/>
            </a:lvl1pPr>
            <a:lvl2pPr marL="346075" indent="0">
              <a:buFontTx/>
              <a:buNone/>
              <a:defRPr/>
            </a:lvl2pPr>
            <a:lvl3pPr marL="682625" indent="0">
              <a:buFontTx/>
              <a:buNone/>
              <a:defRPr/>
            </a:lvl3pPr>
            <a:lvl4pPr marL="1030287" indent="0">
              <a:buFontTx/>
              <a:buNone/>
              <a:defRPr/>
            </a:lvl4pPr>
            <a:lvl5pPr marL="1376362" indent="0">
              <a:buFontTx/>
              <a:buNone/>
              <a:defRPr/>
            </a:lvl5pPr>
          </a:lstStyle>
          <a:p>
            <a:pPr lvl="0"/>
            <a:r>
              <a:rPr lang="en-US" smtClean="0"/>
              <a:t>Click to edit Master text styles</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5211" cy="396875"/>
          </a:xfrm>
        </p:spPr>
        <p:txBody>
          <a:bodyPr/>
          <a:lstStyle/>
          <a:p>
            <a:r>
              <a:rPr lang="en-US" smtClean="0"/>
              <a:t>Click to edit Master title style</a:t>
            </a:r>
            <a:endParaRPr lang="en-US" dirty="0"/>
          </a:p>
        </p:txBody>
      </p:sp>
      <p:sp>
        <p:nvSpPr>
          <p:cNvPr id="3" name="Footer Placeholder 1"/>
          <p:cNvSpPr>
            <a:spLocks noGrp="1"/>
          </p:cNvSpPr>
          <p:nvPr>
            <p:ph type="ftr" sz="quarter" idx="10"/>
          </p:nvPr>
        </p:nvSpPr>
        <p:spPr/>
        <p:txBody>
          <a:bodyPr/>
          <a:lstStyle>
            <a:lvl1pPr>
              <a:defRPr/>
            </a:lvl1pPr>
          </a:lstStyle>
          <a:p>
            <a:pPr>
              <a:defRPr/>
            </a:pPr>
            <a:r>
              <a:t>IBM Confidential</a:t>
            </a:r>
            <a:endParaRPr dirty="0"/>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82563" y="1763714"/>
            <a:ext cx="8686800" cy="3798886"/>
          </a:xfrm>
        </p:spPr>
        <p:txBody>
          <a:bodyPr>
            <a:noAutofit/>
          </a:bodyPr>
          <a:lstStyle>
            <a:lvl1pPr marL="228600" indent="-228600">
              <a:defRPr/>
            </a:lvl1pPr>
            <a:lvl2pPr marL="466725" indent="-219075">
              <a:tabLst>
                <a:tab pos="352425" algn="l"/>
              </a:tabLst>
              <a:defRPr baseline="0"/>
            </a:lvl2pPr>
            <a:lvl3pPr marL="676275" indent="-2000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Footer Placeholder 1"/>
          <p:cNvSpPr>
            <a:spLocks noGrp="1"/>
          </p:cNvSpPr>
          <p:nvPr>
            <p:ph type="ftr" sz="quarter" idx="10"/>
          </p:nvPr>
        </p:nvSpPr>
        <p:spPr/>
        <p:txBody>
          <a:bodyPr/>
          <a:lstStyle>
            <a:lvl1pPr>
              <a:defRPr/>
            </a:lvl1pPr>
          </a:lstStyle>
          <a:p>
            <a:pPr>
              <a:defRPr/>
            </a:pPr>
            <a:r>
              <a:t>IBM Confidential</a:t>
            </a:r>
            <a:endParaRPr dirty="0"/>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xAndObj" preserve="1">
  <p:cSld name="Title and Two-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82563" y="1763714"/>
            <a:ext cx="4267200" cy="3798886"/>
          </a:xfrm>
        </p:spPr>
        <p:txBody>
          <a:bodyPr/>
          <a:lstStyle>
            <a:lvl1pPr marL="228600" indent="-228600">
              <a:defRPr/>
            </a:lvl1pPr>
            <a:lvl2pPr marL="466725" indent="-219075">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02163" y="1763714"/>
            <a:ext cx="4267200" cy="3798886"/>
          </a:xfrm>
        </p:spPr>
        <p:txBody>
          <a:bodyPr/>
          <a:lstStyle>
            <a:lvl1pPr marL="239713" indent="-239713">
              <a:defRPr/>
            </a:lvl1pPr>
            <a:lvl2pPr marL="457200" indent="-200025">
              <a:defRPr/>
            </a:lvl2pPr>
            <a:lvl3pPr marL="762000" indent="-2127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a:spLocks noGrp="1"/>
          </p:cNvSpPr>
          <p:nvPr>
            <p:ph type="ftr" sz="quarter" idx="10"/>
          </p:nvPr>
        </p:nvSpPr>
        <p:spPr/>
        <p:txBody>
          <a:bodyPr/>
          <a:lstStyle>
            <a:lvl1pPr>
              <a:defRPr/>
            </a:lvl1pPr>
          </a:lstStyle>
          <a:p>
            <a:pPr>
              <a:defRPr/>
            </a:pPr>
            <a:r>
              <a:t>IBM Confidential</a:t>
            </a:r>
            <a:endParaRPr dirty="0"/>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396875"/>
          </a:xfrm>
        </p:spPr>
        <p:txBody>
          <a:bodyPr/>
          <a:lstStyle/>
          <a:p>
            <a:r>
              <a:rPr lang="en-US" smtClean="0"/>
              <a:t>Click to edit Master title style</a:t>
            </a:r>
            <a:endParaRPr lang="en-US" dirty="0"/>
          </a:p>
        </p:txBody>
      </p:sp>
      <p:sp>
        <p:nvSpPr>
          <p:cNvPr id="3" name="Table Placeholder 2"/>
          <p:cNvSpPr>
            <a:spLocks noGrp="1"/>
          </p:cNvSpPr>
          <p:nvPr>
            <p:ph type="tbl" idx="1"/>
          </p:nvPr>
        </p:nvSpPr>
        <p:spPr>
          <a:xfrm>
            <a:off x="182563" y="1763714"/>
            <a:ext cx="8686800" cy="3798886"/>
          </a:xfrm>
        </p:spPr>
        <p:txBody>
          <a:bodyPr>
            <a:noAutofit/>
          </a:bodyPr>
          <a:lstStyle>
            <a:lvl1pPr marL="0" indent="0">
              <a:buFontTx/>
              <a:buNone/>
              <a:defRPr/>
            </a:lvl1pPr>
          </a:lstStyle>
          <a:p>
            <a:pPr lvl="0"/>
            <a:r>
              <a:rPr lang="en-US" noProof="0" smtClean="0"/>
              <a:t>Click icon to add table</a:t>
            </a:r>
            <a:endParaRPr lang="en-US" noProof="0" dirty="0" smtClean="0"/>
          </a:p>
        </p:txBody>
      </p:sp>
      <p:sp>
        <p:nvSpPr>
          <p:cNvPr id="4" name="Footer Placeholder 1"/>
          <p:cNvSpPr>
            <a:spLocks noGrp="1"/>
          </p:cNvSpPr>
          <p:nvPr>
            <p:ph type="ftr" sz="quarter" idx="10"/>
          </p:nvPr>
        </p:nvSpPr>
        <p:spPr/>
        <p:txBody>
          <a:bodyPr/>
          <a:lstStyle>
            <a:lvl1pPr>
              <a:defRPr/>
            </a:lvl1pPr>
          </a:lstStyle>
          <a:p>
            <a:pPr>
              <a:defRPr/>
            </a:pPr>
            <a:r>
              <a:t>IBM Confidential</a:t>
            </a:r>
            <a:endParaRPr dirty="0"/>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1257300"/>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4" name="Footer Placeholder 1"/>
          <p:cNvSpPr>
            <a:spLocks noGrp="1"/>
          </p:cNvSpPr>
          <p:nvPr>
            <p:ph type="ftr" sz="quarter" idx="14"/>
          </p:nvPr>
        </p:nvSpPr>
        <p:spPr/>
        <p:txBody>
          <a:bodyPr/>
          <a:lstStyle>
            <a:lvl1pPr>
              <a:defRPr/>
            </a:lvl1pPr>
          </a:lstStyle>
          <a:p>
            <a:pPr>
              <a:defRPr/>
            </a:pPr>
            <a:r>
              <a:t>IBM Confidential</a:t>
            </a:r>
            <a:endParaRPr dirty="0"/>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182562" y="1763714"/>
            <a:ext cx="8732837" cy="3798886"/>
          </a:xfrm>
        </p:spPr>
        <p:txBody>
          <a:bodyPr/>
          <a:lstStyle>
            <a:lvl1pPr marL="228600" indent="-228600">
              <a:defRPr/>
            </a:lvl1pPr>
            <a:lvl2pPr marL="466725" indent="-219075">
              <a:tabLst/>
              <a:defRPr/>
            </a:lvl2pPr>
            <a:lvl3pPr marL="676275" indent="-200025">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7"/>
          <p:cNvSpPr>
            <a:spLocks noGrp="1"/>
          </p:cNvSpPr>
          <p:nvPr>
            <p:ph type="body" sz="quarter" idx="13"/>
          </p:nvPr>
        </p:nvSpPr>
        <p:spPr>
          <a:xfrm>
            <a:off x="182880" y="1257300"/>
            <a:ext cx="8751818"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5" name="Footer Placeholder 1"/>
          <p:cNvSpPr>
            <a:spLocks noGrp="1"/>
          </p:cNvSpPr>
          <p:nvPr>
            <p:ph type="ftr" sz="quarter" idx="14"/>
          </p:nvPr>
        </p:nvSpPr>
        <p:spPr/>
        <p:txBody>
          <a:bodyPr/>
          <a:lstStyle>
            <a:lvl1pPr>
              <a:defRPr/>
            </a:lvl1pPr>
          </a:lstStyle>
          <a:p>
            <a:pPr>
              <a:defRPr/>
            </a:pPr>
            <a:r>
              <a:t>IBM Confidential</a:t>
            </a:r>
            <a:endParaRPr dirty="0"/>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layout">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pPr>
              <a:defRPr/>
            </a:pPr>
            <a:r>
              <a:t>IBM Confidential</a:t>
            </a:r>
            <a:endParaRPr dirty="0"/>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1_Divider">
    <p:spTree>
      <p:nvGrpSpPr>
        <p:cNvPr id="1" name=""/>
        <p:cNvGrpSpPr/>
        <p:nvPr/>
      </p:nvGrpSpPr>
      <p:grpSpPr>
        <a:xfrm>
          <a:off x="0" y="0"/>
          <a:ext cx="0" cy="0"/>
          <a:chOff x="0" y="0"/>
          <a:chExt cx="0" cy="0"/>
        </a:xfrm>
      </p:grpSpPr>
      <p:pic>
        <p:nvPicPr>
          <p:cNvPr id="4" name="Picture 18" descr="Intelligent_Security_ppt_1021-03"/>
          <p:cNvPicPr>
            <a:picLocks noChangeAspect="1" noChangeArrowheads="1"/>
          </p:cNvPicPr>
          <p:nvPr userDrawn="1"/>
        </p:nvPicPr>
        <p:blipFill>
          <a:blip r:embed="rId2"/>
          <a:srcRect/>
          <a:stretch>
            <a:fillRect/>
          </a:stretch>
        </p:blipFill>
        <p:spPr bwMode="auto">
          <a:xfrm>
            <a:off x="0" y="-9525"/>
            <a:ext cx="9144000" cy="6896100"/>
          </a:xfrm>
          <a:prstGeom prst="rect">
            <a:avLst/>
          </a:prstGeom>
          <a:noFill/>
          <a:ln w="9525">
            <a:noFill/>
            <a:miter lim="800000"/>
            <a:headEnd/>
            <a:tailEnd/>
          </a:ln>
        </p:spPr>
      </p:pic>
      <p:pic>
        <p:nvPicPr>
          <p:cNvPr id="5" name="Picture 3"/>
          <p:cNvPicPr>
            <a:picLocks noChangeAspect="1" noChangeArrowheads="1"/>
          </p:cNvPicPr>
          <p:nvPr/>
        </p:nvPicPr>
        <p:blipFill>
          <a:blip r:embed="rId3"/>
          <a:srcRect l="3139" r="3596"/>
          <a:stretch>
            <a:fillRect/>
          </a:stretch>
        </p:blipFill>
        <p:spPr bwMode="auto">
          <a:xfrm>
            <a:off x="0" y="1828800"/>
            <a:ext cx="9144000" cy="3200400"/>
          </a:xfrm>
          <a:prstGeom prst="rect">
            <a:avLst/>
          </a:prstGeom>
          <a:noFill/>
          <a:ln w="9525">
            <a:noFill/>
            <a:miter lim="800000"/>
            <a:headEnd/>
            <a:tailEnd/>
          </a:ln>
        </p:spPr>
      </p:pic>
      <p:sp>
        <p:nvSpPr>
          <p:cNvPr id="6" name="Rectangle 6"/>
          <p:cNvSpPr>
            <a:spLocks noChangeArrowheads="1"/>
          </p:cNvSpPr>
          <p:nvPr/>
        </p:nvSpPr>
        <p:spPr bwMode="black">
          <a:xfrm>
            <a:off x="7589838" y="6537325"/>
            <a:ext cx="13716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altLang="en-US" sz="800" smtClean="0">
                <a:solidFill>
                  <a:srgbClr val="FFFFFF"/>
                </a:solidFill>
                <a:cs typeface="Arial" panose="020B0604020202020204" pitchFamily="34" charset="0"/>
              </a:rPr>
              <a:t>© 2014 IBM Corporation</a:t>
            </a:r>
          </a:p>
        </p:txBody>
      </p:sp>
      <p:sp>
        <p:nvSpPr>
          <p:cNvPr id="7" name="Rectangle 10"/>
          <p:cNvSpPr>
            <a:spLocks noChangeArrowheads="1"/>
          </p:cNvSpPr>
          <p:nvPr/>
        </p:nvSpPr>
        <p:spPr bwMode="auto">
          <a:xfrm>
            <a:off x="96838" y="6538913"/>
            <a:ext cx="376237" cy="215900"/>
          </a:xfrm>
          <a:prstGeom prst="rect">
            <a:avLst/>
          </a:prstGeom>
          <a:noFill/>
          <a:ln>
            <a:noFill/>
          </a:ln>
          <a:effectLst>
            <a:prstShdw prst="shdw17" dist="17961" dir="2700000">
              <a:schemeClr val="accent1">
                <a:gamma/>
                <a:shade val="60000"/>
                <a:invGamma/>
                <a:alpha val="74998"/>
              </a:schemeClr>
            </a:prstShdw>
          </a:effectLst>
          <a:extLst/>
        </p:spPr>
        <p:txBody>
          <a:bodyPr anchor="b">
            <a:spAutoFit/>
          </a:bodyPr>
          <a:lstStyle/>
          <a:p>
            <a:pPr algn="r" eaLnBrk="1" hangingPunct="1"/>
            <a:fld id="{2249E5D6-61FC-4AA8-95A3-0E357F09CC40}" type="slidenum">
              <a:rPr lang="en-US" sz="800">
                <a:solidFill>
                  <a:srgbClr val="FFFFFF"/>
                </a:solidFill>
              </a:rPr>
              <a:pPr algn="r" eaLnBrk="1" hangingPunct="1"/>
              <a:t>‹#›</a:t>
            </a:fld>
            <a:r>
              <a:rPr lang="en-US" sz="800">
                <a:solidFill>
                  <a:srgbClr val="FFFFFF"/>
                </a:solidFill>
              </a:rPr>
              <a:t>  </a:t>
            </a:r>
          </a:p>
        </p:txBody>
      </p:sp>
      <p:sp>
        <p:nvSpPr>
          <p:cNvPr id="3" name="Content Placeholder 2"/>
          <p:cNvSpPr>
            <a:spLocks noGrp="1"/>
          </p:cNvSpPr>
          <p:nvPr>
            <p:ph sz="quarter" idx="10"/>
          </p:nvPr>
        </p:nvSpPr>
        <p:spPr>
          <a:xfrm>
            <a:off x="685800" y="2797314"/>
            <a:ext cx="7848600" cy="707886"/>
          </a:xfrm>
        </p:spPr>
        <p:txBody>
          <a:bodyPr anchor="b"/>
          <a:lstStyle>
            <a:lvl1pPr marL="0" indent="0">
              <a:buFontTx/>
              <a:buNone/>
              <a:defRPr sz="4000" b="1" i="0" baseline="0">
                <a:solidFill>
                  <a:srgbClr val="00B2EF"/>
                </a:solidFill>
                <a:latin typeface="+mj-lt"/>
              </a:defRPr>
            </a:lvl1pPr>
          </a:lstStyle>
          <a:p>
            <a:pPr lvl="0"/>
            <a:r>
              <a:rPr lang="en-US" smtClean="0"/>
              <a:t>Click to edit Master text styles</a:t>
            </a:r>
          </a:p>
        </p:txBody>
      </p:sp>
      <p:sp>
        <p:nvSpPr>
          <p:cNvPr id="16" name="Text Placeholder 15"/>
          <p:cNvSpPr>
            <a:spLocks noGrp="1"/>
          </p:cNvSpPr>
          <p:nvPr>
            <p:ph type="body" sz="quarter" idx="11"/>
          </p:nvPr>
        </p:nvSpPr>
        <p:spPr>
          <a:xfrm>
            <a:off x="685800" y="3448189"/>
            <a:ext cx="7848600" cy="400110"/>
          </a:xfrm>
        </p:spPr>
        <p:txBody>
          <a:bodyPr/>
          <a:lstStyle>
            <a:lvl1pPr marL="0" indent="0">
              <a:buFontTx/>
              <a:buNone/>
              <a:defRPr sz="2000" b="0">
                <a:solidFill>
                  <a:schemeClr val="bg1"/>
                </a:solidFill>
              </a:defRPr>
            </a:lvl1pPr>
          </a:lstStyle>
          <a:p>
            <a:pPr lvl="0"/>
            <a:r>
              <a:rPr lang="en-US" smtClean="0"/>
              <a:t>Click to edit Master text styles</a:t>
            </a:r>
          </a:p>
        </p:txBody>
      </p:sp>
      <p:sp>
        <p:nvSpPr>
          <p:cNvPr id="8" name="Footer Placeholder 1"/>
          <p:cNvSpPr>
            <a:spLocks noGrp="1"/>
          </p:cNvSpPr>
          <p:nvPr>
            <p:ph type="ftr" sz="quarter" idx="12"/>
          </p:nvPr>
        </p:nvSpPr>
        <p:spPr/>
        <p:txBody>
          <a:bodyPr/>
          <a:lstStyle>
            <a:lvl1pPr>
              <a:defRPr baseline="0">
                <a:solidFill>
                  <a:srgbClr val="FFFFFF"/>
                </a:solidFill>
              </a:defRPr>
            </a:lvl1pPr>
          </a:lstStyle>
          <a:p>
            <a:pPr>
              <a:defRPr/>
            </a:pPr>
            <a:r>
              <a:t>IBM Confidential</a:t>
            </a:r>
            <a:endParaRPr dirty="0"/>
          </a:p>
        </p:txBody>
      </p:sp>
    </p:spTree>
  </p:cSld>
  <p:clrMapOvr>
    <a:overrideClrMapping bg1="lt1" tx1="dk1" bg2="lt2" tx2="dk2" accent1="accent1" accent2="accent2" accent3="accent3" accent4="accent4" accent5="accent5" accent6="accent6" hlink="hlink" folHlink="folHlink"/>
  </p:clrMapOvr>
  <p:hf sldNum="0" hdr="0" dt="0"/>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_Mandatory Closing">
    <p:spTree>
      <p:nvGrpSpPr>
        <p:cNvPr id="1" name=""/>
        <p:cNvGrpSpPr/>
        <p:nvPr/>
      </p:nvGrpSpPr>
      <p:grpSpPr>
        <a:xfrm>
          <a:off x="0" y="0"/>
          <a:ext cx="0" cy="0"/>
          <a:chOff x="0" y="0"/>
          <a:chExt cx="0" cy="0"/>
        </a:xfrm>
      </p:grpSpPr>
      <p:pic>
        <p:nvPicPr>
          <p:cNvPr id="2" name="Picture 18" descr="Intelligent_Security_ppt_1021-03"/>
          <p:cNvPicPr>
            <a:picLocks noChangeAspect="1" noChangeArrowheads="1"/>
          </p:cNvPicPr>
          <p:nvPr/>
        </p:nvPicPr>
        <p:blipFill>
          <a:blip r:embed="rId2"/>
          <a:srcRect/>
          <a:stretch>
            <a:fillRect/>
          </a:stretch>
        </p:blipFill>
        <p:spPr bwMode="auto">
          <a:xfrm>
            <a:off x="0" y="0"/>
            <a:ext cx="9144000" cy="6896100"/>
          </a:xfrm>
          <a:prstGeom prst="rect">
            <a:avLst/>
          </a:prstGeom>
          <a:noFill/>
          <a:ln w="9525">
            <a:noFill/>
            <a:miter lim="800000"/>
            <a:headEnd/>
            <a:tailEnd/>
          </a:ln>
        </p:spPr>
      </p:pic>
      <p:pic>
        <p:nvPicPr>
          <p:cNvPr id="3" name="Picture 3"/>
          <p:cNvPicPr>
            <a:picLocks noChangeAspect="1" noChangeArrowheads="1"/>
          </p:cNvPicPr>
          <p:nvPr/>
        </p:nvPicPr>
        <p:blipFill>
          <a:blip r:embed="rId3"/>
          <a:srcRect l="3139" r="3596"/>
          <a:stretch>
            <a:fillRect/>
          </a:stretch>
        </p:blipFill>
        <p:spPr bwMode="auto">
          <a:xfrm>
            <a:off x="0" y="1828800"/>
            <a:ext cx="9144000" cy="3200400"/>
          </a:xfrm>
          <a:prstGeom prst="rect">
            <a:avLst/>
          </a:prstGeom>
          <a:noFill/>
          <a:ln w="9525">
            <a:noFill/>
            <a:miter lim="800000"/>
            <a:headEnd/>
            <a:tailEnd/>
          </a:ln>
        </p:spPr>
      </p:pic>
      <p:pic>
        <p:nvPicPr>
          <p:cNvPr id="4" name="Picture 6"/>
          <p:cNvPicPr>
            <a:picLocks noChangeAspect="1"/>
          </p:cNvPicPr>
          <p:nvPr/>
        </p:nvPicPr>
        <p:blipFill rotWithShape="1">
          <a:blip r:embed="rId4">
            <a:extLst/>
          </a:blip>
          <a:srcRect b="6290"/>
          <a:stretch/>
        </p:blipFill>
        <p:spPr>
          <a:xfrm>
            <a:off x="5481614" y="2495550"/>
            <a:ext cx="3662385" cy="1771650"/>
          </a:xfrm>
          <a:prstGeom prst="rect">
            <a:avLst/>
          </a:prstGeom>
          <a:effectLst>
            <a:reflection blurRad="6350" stA="25000" endPos="17000" dir="5400000" sy="-100000" algn="bl" rotWithShape="0"/>
          </a:effectLst>
        </p:spPr>
      </p:pic>
      <p:sp>
        <p:nvSpPr>
          <p:cNvPr id="5" name="Rectangle 10">
            <a:hlinkClick r:id="rId5"/>
          </p:cNvPr>
          <p:cNvSpPr>
            <a:spLocks noChangeArrowheads="1"/>
          </p:cNvSpPr>
          <p:nvPr/>
        </p:nvSpPr>
        <p:spPr bwMode="auto">
          <a:xfrm>
            <a:off x="939800" y="3640138"/>
            <a:ext cx="4089400" cy="398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92075" indent="-92075"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1pPr>
            <a:lvl2pPr marL="742950" indent="-28575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2pPr>
            <a:lvl3pPr marL="11430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3pPr>
            <a:lvl4pPr marL="16002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4pPr>
            <a:lvl5pPr marL="20574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9pPr>
          </a:lstStyle>
          <a:p>
            <a:pPr algn="r" eaLnBrk="1" hangingPunct="1">
              <a:lnSpc>
                <a:spcPct val="107000"/>
              </a:lnSpc>
              <a:spcBef>
                <a:spcPts val="438"/>
              </a:spcBef>
              <a:buClr>
                <a:srgbClr val="7889FB"/>
              </a:buClr>
              <a:buSzPct val="100000"/>
              <a:buFont typeface="Wingdings" pitchFamily="2" charset="2"/>
              <a:buNone/>
              <a:defRPr/>
            </a:pPr>
            <a:r>
              <a:rPr lang="en-GB" altLang="en-US" sz="2000" b="1" smtClean="0">
                <a:solidFill>
                  <a:srgbClr val="FFFFFF"/>
                </a:solidFill>
                <a:cs typeface="Arial" panose="020B0604020202020204" pitchFamily="34" charset="0"/>
              </a:rPr>
              <a:t>www.ibm.com/security</a:t>
            </a:r>
          </a:p>
        </p:txBody>
      </p:sp>
      <p:pic>
        <p:nvPicPr>
          <p:cNvPr id="6" name="Picture 8" descr="ThankYou"/>
          <p:cNvPicPr>
            <a:picLocks noChangeAspect="1" noChangeArrowheads="1"/>
          </p:cNvPicPr>
          <p:nvPr/>
        </p:nvPicPr>
        <p:blipFill>
          <a:blip r:embed="rId6"/>
          <a:srcRect/>
          <a:stretch>
            <a:fillRect/>
          </a:stretch>
        </p:blipFill>
        <p:spPr bwMode="auto">
          <a:xfrm>
            <a:off x="303213" y="2855913"/>
            <a:ext cx="4649787" cy="746125"/>
          </a:xfrm>
          <a:prstGeom prst="rect">
            <a:avLst/>
          </a:prstGeom>
          <a:noFill/>
          <a:ln w="9525">
            <a:noFill/>
            <a:miter lim="800000"/>
            <a:headEnd/>
            <a:tailEnd/>
          </a:ln>
        </p:spPr>
      </p:pic>
      <p:sp>
        <p:nvSpPr>
          <p:cNvPr id="7" name="Rectangle 11"/>
          <p:cNvSpPr>
            <a:spLocks noChangeArrowheads="1"/>
          </p:cNvSpPr>
          <p:nvPr/>
        </p:nvSpPr>
        <p:spPr bwMode="auto">
          <a:xfrm>
            <a:off x="309563" y="5105400"/>
            <a:ext cx="8382000" cy="1477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spcBef>
                <a:spcPct val="20000"/>
              </a:spcBef>
              <a:buClr>
                <a:srgbClr val="000000"/>
              </a:buClr>
              <a:defRPr/>
            </a:pPr>
            <a:r>
              <a:rPr lang="en-US" altLang="en-US" sz="1000" b="1" smtClean="0">
                <a:solidFill>
                  <a:srgbClr val="FFFFFF"/>
                </a:solidFill>
                <a:cs typeface="Arial" panose="020B0604020202020204" pitchFamily="34" charset="0"/>
              </a:rPr>
              <a:t>© Copyright IBM Corporation 2013.  All rights reserved. </a:t>
            </a:r>
            <a:r>
              <a:rPr lang="en-US" altLang="en-US" sz="1000" smtClean="0">
                <a:solidFill>
                  <a:srgbClr val="FFFFFF"/>
                </a:solidFill>
                <a:cs typeface="Arial" panose="020B0604020202020204" pitchFamily="34" charset="0"/>
              </a:rPr>
              <a:t>The information contained in these materials is provided for informational purposes only, and is provided AS IS without warranty of any kind, express or implied.  IBM shall not be responsible for any damages arising out of the use of, or otherwise related to, these materials.  Nothing contained in these materials is intended to, nor shall have the effect of, creating any warranties or representations from IBM or its suppliers or licensors, or altering the terms and conditions of the applicable license agreement  governing the use of IBM software. References in these materials to IBM products, programs, or services do not imply that they will be available in all countries in which IBM operates.  Product release dates and/or capabilities referenced in these materials may change at any time at IBM’s sole discretion based on market opportunities or other factors, and are not intended to be a commitment to future product or feature availability in any way.  IBM, the IBM logo, and other IBM products and services are trademarks of the International Business Machines Corporation, in the United States, other countries or both. Other company, product, or service names may be trademarks or service marks of others.</a:t>
            </a:r>
          </a:p>
        </p:txBody>
      </p:sp>
      <p:sp>
        <p:nvSpPr>
          <p:cNvPr id="8" name="TextBox 1"/>
          <p:cNvSpPr txBox="1">
            <a:spLocks noChangeArrowheads="1"/>
          </p:cNvSpPr>
          <p:nvPr/>
        </p:nvSpPr>
        <p:spPr bwMode="auto">
          <a:xfrm>
            <a:off x="309563" y="430213"/>
            <a:ext cx="8382000" cy="1169987"/>
          </a:xfrm>
          <a:prstGeom prst="rect">
            <a:avLst/>
          </a:prstGeom>
          <a:noFill/>
          <a:ln>
            <a:noFill/>
          </a:ln>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r>
              <a:rPr lang="en-US" sz="1000" dirty="0" smtClean="0">
                <a:solidFill>
                  <a:srgbClr val="FFFFFF"/>
                </a:solidFill>
                <a:cs typeface="Arial" charset="0"/>
              </a:rPr>
              <a:t>Statement of Good Security Practices: IT system security involves protecting systems and information through prevention, detection and response to improper access from within and outside your enterprise. Improper access can result in information being altered, destroyed or misappropriated or can result in damage to or misuse of your systems, including to attack others. No IT system or product should be considered completely secure and no single product or security measure can be completely effective in preventing improper access. IBM systems and products are designed to be part of a comprehensive security approach, which will necessarily involve additional operational procedures, and may require other systems, products or services to be most effective.  IBM DOES NOT WARRANT THAT SYSTEMS AND PRODUCTS ARE IMMUNE FROM THE MALICIOUS OR ILLEGAL CONDUCT OF ANY PARTY.</a:t>
            </a:r>
          </a:p>
        </p:txBody>
      </p:sp>
      <p:pic>
        <p:nvPicPr>
          <p:cNvPr id="9" name="Picture 18" descr="Intelligent_Security_ppt_1021-03"/>
          <p:cNvPicPr>
            <a:picLocks noChangeAspect="1" noChangeArrowheads="1"/>
          </p:cNvPicPr>
          <p:nvPr userDrawn="1"/>
        </p:nvPicPr>
        <p:blipFill>
          <a:blip r:embed="rId2"/>
          <a:srcRect/>
          <a:stretch>
            <a:fillRect/>
          </a:stretch>
        </p:blipFill>
        <p:spPr bwMode="auto">
          <a:xfrm>
            <a:off x="0" y="0"/>
            <a:ext cx="9144000" cy="6896100"/>
          </a:xfrm>
          <a:prstGeom prst="rect">
            <a:avLst/>
          </a:prstGeom>
          <a:noFill/>
          <a:ln w="9525">
            <a:noFill/>
            <a:miter lim="800000"/>
            <a:headEnd/>
            <a:tailEnd/>
          </a:ln>
        </p:spPr>
      </p:pic>
      <p:pic>
        <p:nvPicPr>
          <p:cNvPr id="10" name="Picture 3"/>
          <p:cNvPicPr>
            <a:picLocks noChangeAspect="1" noChangeArrowheads="1"/>
          </p:cNvPicPr>
          <p:nvPr userDrawn="1"/>
        </p:nvPicPr>
        <p:blipFill>
          <a:blip r:embed="rId3"/>
          <a:srcRect l="3139" r="3596"/>
          <a:stretch>
            <a:fillRect/>
          </a:stretch>
        </p:blipFill>
        <p:spPr bwMode="auto">
          <a:xfrm>
            <a:off x="0" y="1828800"/>
            <a:ext cx="9144000" cy="3200400"/>
          </a:xfrm>
          <a:prstGeom prst="rect">
            <a:avLst/>
          </a:prstGeom>
          <a:noFill/>
          <a:ln w="9525">
            <a:noFill/>
            <a:miter lim="800000"/>
            <a:headEnd/>
            <a:tailEnd/>
          </a:ln>
        </p:spPr>
      </p:pic>
      <p:pic>
        <p:nvPicPr>
          <p:cNvPr id="11" name="Picture 14"/>
          <p:cNvPicPr>
            <a:picLocks noChangeAspect="1"/>
          </p:cNvPicPr>
          <p:nvPr userDrawn="1"/>
        </p:nvPicPr>
        <p:blipFill rotWithShape="1">
          <a:blip r:embed="rId4">
            <a:extLst/>
          </a:blip>
          <a:srcRect b="6290"/>
          <a:stretch/>
        </p:blipFill>
        <p:spPr>
          <a:xfrm>
            <a:off x="5481614" y="2495550"/>
            <a:ext cx="3662385" cy="1771650"/>
          </a:xfrm>
          <a:prstGeom prst="rect">
            <a:avLst/>
          </a:prstGeom>
          <a:effectLst>
            <a:reflection blurRad="6350" stA="25000" endPos="17000" dir="5400000" sy="-100000" algn="bl" rotWithShape="0"/>
          </a:effectLst>
        </p:spPr>
      </p:pic>
      <p:sp>
        <p:nvSpPr>
          <p:cNvPr id="12" name="Rectangle 15">
            <a:hlinkClick r:id="rId5"/>
          </p:cNvPr>
          <p:cNvSpPr>
            <a:spLocks noChangeArrowheads="1"/>
          </p:cNvSpPr>
          <p:nvPr userDrawn="1"/>
        </p:nvSpPr>
        <p:spPr bwMode="auto">
          <a:xfrm>
            <a:off x="436563" y="3640138"/>
            <a:ext cx="4592637" cy="422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92075" indent="-92075"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1pPr>
            <a:lvl2pPr marL="742950" indent="-28575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2pPr>
            <a:lvl3pPr marL="11430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3pPr>
            <a:lvl4pPr marL="16002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4pPr>
            <a:lvl5pPr marL="2057400" indent="-228600" defTabSz="449263" eaLnBrk="0" hangingPunct="0">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92075" algn="l"/>
                <a:tab pos="1006475" algn="l"/>
                <a:tab pos="1920875" algn="l"/>
                <a:tab pos="2835275" algn="l"/>
                <a:tab pos="3749675" algn="l"/>
                <a:tab pos="4664075" algn="l"/>
                <a:tab pos="5578475" algn="l"/>
                <a:tab pos="6492875" algn="l"/>
                <a:tab pos="7407275" algn="l"/>
                <a:tab pos="8321675" algn="l"/>
                <a:tab pos="9236075" algn="l"/>
                <a:tab pos="10150475" algn="l"/>
              </a:tabLst>
              <a:defRPr>
                <a:solidFill>
                  <a:schemeClr val="tx1"/>
                </a:solidFill>
                <a:latin typeface="Arial" pitchFamily="34" charset="0"/>
                <a:ea typeface="MS PGothic" pitchFamily="34" charset="-128"/>
              </a:defRPr>
            </a:lvl9pPr>
          </a:lstStyle>
          <a:p>
            <a:pPr algn="r" eaLnBrk="1" hangingPunct="1">
              <a:lnSpc>
                <a:spcPct val="107000"/>
              </a:lnSpc>
              <a:spcBef>
                <a:spcPts val="438"/>
              </a:spcBef>
              <a:buClr>
                <a:srgbClr val="7889FB"/>
              </a:buClr>
              <a:buSzPct val="100000"/>
              <a:buFont typeface="Wingdings" pitchFamily="2" charset="2"/>
              <a:buNone/>
              <a:defRPr/>
            </a:pPr>
            <a:r>
              <a:rPr lang="en-GB" altLang="en-US" sz="2000" b="1" smtClean="0">
                <a:solidFill>
                  <a:srgbClr val="FFFFFF"/>
                </a:solidFill>
                <a:cs typeface="Arial" panose="020B0604020202020204" pitchFamily="34" charset="0"/>
              </a:rPr>
              <a:t>www.ibm.com/security</a:t>
            </a:r>
          </a:p>
        </p:txBody>
      </p:sp>
      <p:pic>
        <p:nvPicPr>
          <p:cNvPr id="13" name="Picture 8" descr="ThankYou"/>
          <p:cNvPicPr>
            <a:picLocks noChangeAspect="1" noChangeArrowheads="1"/>
          </p:cNvPicPr>
          <p:nvPr userDrawn="1"/>
        </p:nvPicPr>
        <p:blipFill>
          <a:blip r:embed="rId6"/>
          <a:srcRect/>
          <a:stretch>
            <a:fillRect/>
          </a:stretch>
        </p:blipFill>
        <p:spPr bwMode="auto">
          <a:xfrm>
            <a:off x="303213" y="2855913"/>
            <a:ext cx="4649787" cy="746125"/>
          </a:xfrm>
          <a:prstGeom prst="rect">
            <a:avLst/>
          </a:prstGeom>
          <a:noFill/>
          <a:ln w="9525">
            <a:noFill/>
            <a:miter lim="800000"/>
            <a:headEnd/>
            <a:tailEnd/>
          </a:ln>
        </p:spPr>
      </p:pic>
      <p:sp>
        <p:nvSpPr>
          <p:cNvPr id="14" name="Rectangle 11"/>
          <p:cNvSpPr>
            <a:spLocks noChangeArrowheads="1"/>
          </p:cNvSpPr>
          <p:nvPr userDrawn="1"/>
        </p:nvSpPr>
        <p:spPr bwMode="auto">
          <a:xfrm>
            <a:off x="309563" y="5105400"/>
            <a:ext cx="8382000" cy="1477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spcBef>
                <a:spcPct val="20000"/>
              </a:spcBef>
              <a:buClr>
                <a:srgbClr val="000000"/>
              </a:buClr>
              <a:defRPr/>
            </a:pPr>
            <a:r>
              <a:rPr lang="en-US" altLang="en-US" sz="1000" b="1" smtClean="0">
                <a:solidFill>
                  <a:srgbClr val="FFFFFF"/>
                </a:solidFill>
                <a:cs typeface="Arial" panose="020B0604020202020204" pitchFamily="34" charset="0"/>
              </a:rPr>
              <a:t>© Copyright IBM Corporation 2014.  All rights reserved. </a:t>
            </a:r>
            <a:r>
              <a:rPr lang="en-US" altLang="en-US" sz="1000" smtClean="0">
                <a:solidFill>
                  <a:srgbClr val="FFFFFF"/>
                </a:solidFill>
                <a:cs typeface="Arial" panose="020B0604020202020204" pitchFamily="34" charset="0"/>
              </a:rPr>
              <a:t>The information contained in these materials is provided for informational purposes only, and is provided AS IS without warranty of any kind, express or implied.  IBM shall not be responsible for any damages arising out of the use of, or otherwise related to, these materials.  Nothing contained in these materials is intended to, nor shall have the effect of, creating any warranties or representations from IBM or its suppliers or licensors, or altering the terms and conditions of the applicable license agreement  governing the use of IBM software. References in these materials to IBM products, programs, or services do not imply that they will be available in all countries in which IBM operates.  Product release dates and/or capabilities referenced in these materials may change at any time at IBM’s sole discretion based on market opportunities or other factors, and are not intended to be a commitment to future product or feature availability in any way.  IBM, the IBM logo, and other IBM products and services are trademarks of the International Business Machines Corporation, in the United States, other countries or both. Other company, product, or service names may be trademarks or service marks of others.</a:t>
            </a:r>
          </a:p>
        </p:txBody>
      </p:sp>
      <p:sp>
        <p:nvSpPr>
          <p:cNvPr id="15" name="TextBox 1"/>
          <p:cNvSpPr txBox="1">
            <a:spLocks noChangeArrowheads="1"/>
          </p:cNvSpPr>
          <p:nvPr userDrawn="1"/>
        </p:nvSpPr>
        <p:spPr bwMode="auto">
          <a:xfrm>
            <a:off x="309563" y="430213"/>
            <a:ext cx="8382000" cy="1169987"/>
          </a:xfrm>
          <a:prstGeom prst="rect">
            <a:avLst/>
          </a:prstGeom>
          <a:noFill/>
          <a:ln>
            <a:noFill/>
          </a:ln>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r>
              <a:rPr lang="en-US" sz="1000" dirty="0" smtClean="0">
                <a:solidFill>
                  <a:srgbClr val="FFFFFF"/>
                </a:solidFill>
                <a:cs typeface="Arial" charset="0"/>
              </a:rPr>
              <a:t>Statement of Good Security Practices: IT system security involves protecting systems and information through prevention, detection and response to improper access from within and outside your enterprise. Improper access can result in information being altered, destroyed or misappropriated or can result in damage to or misuse of your systems, including to attack others. No IT system or product should be considered completely secure and no single product or security measure can be completely effective in preventing improper access. IBM systems and products are designed to be part of a comprehensive security approach, which will necessarily involve additional operational procedures, and may require other systems, products or services to be most effective.  IBM DOES NOT WARRANT THAT SYSTEMS AND PRODUCTS ARE IMMUNE FROM THE MALICIOUS OR ILLEGAL CONDUCT OF ANY PARTY.</a:t>
            </a:r>
          </a:p>
        </p:txBody>
      </p:sp>
    </p:spTree>
  </p:cSld>
  <p:clrMapOvr>
    <a:overrideClrMapping bg1="lt1" tx1="dk1" bg2="lt2" tx2="dk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Inside 1">
    <p:spTree>
      <p:nvGrpSpPr>
        <p:cNvPr id="1" name=""/>
        <p:cNvGrpSpPr/>
        <p:nvPr/>
      </p:nvGrpSpPr>
      <p:grpSpPr>
        <a:xfrm>
          <a:off x="0" y="0"/>
          <a:ext cx="0" cy="0"/>
          <a:chOff x="0" y="0"/>
          <a:chExt cx="0" cy="0"/>
        </a:xfrm>
      </p:grpSpPr>
      <p:grpSp>
        <p:nvGrpSpPr>
          <p:cNvPr id="3" name="Group 2"/>
          <p:cNvGrpSpPr/>
          <p:nvPr userDrawn="1"/>
        </p:nvGrpSpPr>
        <p:grpSpPr>
          <a:xfrm>
            <a:off x="1" y="1196912"/>
            <a:ext cx="9143999" cy="5661088"/>
            <a:chOff x="0" y="1536702"/>
            <a:chExt cx="12801599" cy="6415900"/>
          </a:xfrm>
          <a:solidFill>
            <a:schemeClr val="bg1">
              <a:lumMod val="95000"/>
            </a:schemeClr>
          </a:solidFill>
        </p:grpSpPr>
        <p:sp>
          <p:nvSpPr>
            <p:cNvPr id="4" name="Rectangle 3"/>
            <p:cNvSpPr/>
            <p:nvPr/>
          </p:nvSpPr>
          <p:spPr>
            <a:xfrm>
              <a:off x="0" y="3060702"/>
              <a:ext cx="12801599" cy="489190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91376" tIns="45687" rIns="91376" bIns="45687" anchor="ctr"/>
            <a:lstStyle/>
            <a:p>
              <a:pPr algn="ctr" eaLnBrk="1" hangingPunct="1">
                <a:defRPr/>
              </a:pPr>
              <a:endParaRPr lang="en-US" sz="1200">
                <a:solidFill>
                  <a:srgbClr val="FFFFFF"/>
                </a:solidFill>
              </a:endParaRPr>
            </a:p>
          </p:txBody>
        </p:sp>
        <p:sp>
          <p:nvSpPr>
            <p:cNvPr id="5" name="Round Single Corner Rectangle 4"/>
            <p:cNvSpPr/>
            <p:nvPr/>
          </p:nvSpPr>
          <p:spPr>
            <a:xfrm>
              <a:off x="0" y="1536702"/>
              <a:ext cx="1961301" cy="1524000"/>
            </a:xfrm>
            <a:prstGeom prst="round1Rect">
              <a:avLst/>
            </a:prstGeom>
            <a:grpFill/>
            <a:ln>
              <a:noFill/>
            </a:ln>
            <a:effectLst/>
          </p:spPr>
          <p:style>
            <a:lnRef idx="1">
              <a:schemeClr val="accent1"/>
            </a:lnRef>
            <a:fillRef idx="3">
              <a:schemeClr val="accent1"/>
            </a:fillRef>
            <a:effectRef idx="2">
              <a:schemeClr val="accent1"/>
            </a:effectRef>
            <a:fontRef idx="minor">
              <a:schemeClr val="lt1"/>
            </a:fontRef>
          </p:style>
          <p:txBody>
            <a:bodyPr lIns="91376" tIns="45687" rIns="91376" bIns="45687" anchor="ctr"/>
            <a:lstStyle/>
            <a:p>
              <a:pPr algn="ctr" eaLnBrk="1" hangingPunct="1">
                <a:defRPr/>
              </a:pPr>
              <a:endParaRPr lang="en-US" sz="1200">
                <a:solidFill>
                  <a:srgbClr val="FFFFFF"/>
                </a:solidFill>
              </a:endParaRPr>
            </a:p>
          </p:txBody>
        </p:sp>
        <p:sp>
          <p:nvSpPr>
            <p:cNvPr id="6" name="Round Single Corner Rectangle 5"/>
            <p:cNvSpPr/>
            <p:nvPr/>
          </p:nvSpPr>
          <p:spPr>
            <a:xfrm flipH="1">
              <a:off x="1955799" y="1536702"/>
              <a:ext cx="10845800" cy="1524000"/>
            </a:xfrm>
            <a:prstGeom prst="round1Rect">
              <a:avLst/>
            </a:prstGeom>
            <a:grpFill/>
            <a:ln>
              <a:noFill/>
            </a:ln>
            <a:effectLst/>
          </p:spPr>
          <p:style>
            <a:lnRef idx="1">
              <a:schemeClr val="accent1"/>
            </a:lnRef>
            <a:fillRef idx="3">
              <a:schemeClr val="accent1"/>
            </a:fillRef>
            <a:effectRef idx="2">
              <a:schemeClr val="accent1"/>
            </a:effectRef>
            <a:fontRef idx="minor">
              <a:schemeClr val="lt1"/>
            </a:fontRef>
          </p:style>
          <p:txBody>
            <a:bodyPr lIns="91376" tIns="45687" rIns="91376" bIns="45687" anchor="ctr"/>
            <a:lstStyle/>
            <a:p>
              <a:pPr algn="ctr" eaLnBrk="1" hangingPunct="1">
                <a:defRPr/>
              </a:pPr>
              <a:endParaRPr lang="en-US" sz="1200">
                <a:solidFill>
                  <a:srgbClr val="FFFFFF"/>
                </a:solidFill>
              </a:endParaRPr>
            </a:p>
          </p:txBody>
        </p:sp>
      </p:grpSp>
      <p:sp>
        <p:nvSpPr>
          <p:cNvPr id="7" name="Rectangle 10"/>
          <p:cNvSpPr>
            <a:spLocks noChangeArrowheads="1"/>
          </p:cNvSpPr>
          <p:nvPr userDrawn="1"/>
        </p:nvSpPr>
        <p:spPr bwMode="auto">
          <a:xfrm>
            <a:off x="173038" y="6538913"/>
            <a:ext cx="2317750" cy="182562"/>
          </a:xfrm>
          <a:prstGeom prst="rect">
            <a:avLst/>
          </a:prstGeom>
          <a:noFill/>
          <a:ln>
            <a:noFill/>
          </a:ln>
          <a:effectLst>
            <a:prstShdw prst="shdw17" dist="17961" dir="2700000">
              <a:srgbClr val="005373">
                <a:alpha val="74997"/>
              </a:srgb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7" tIns="45718" rIns="91437" bIns="45718"/>
          <a:lstStyle/>
          <a:p>
            <a:pPr eaLnBrk="1" hangingPunct="1">
              <a:buClr>
                <a:srgbClr val="000000"/>
              </a:buClr>
              <a:buSzPct val="100000"/>
              <a:buFont typeface="Times New Roman" pitchFamily="18" charset="0"/>
              <a:buNone/>
            </a:pPr>
            <a:fld id="{FD96CFEA-1E2A-41BF-97B7-FFDF5A59DAA9}" type="slidenum">
              <a:rPr lang="en-US" altLang="en-US" sz="800">
                <a:solidFill>
                  <a:srgbClr val="000000"/>
                </a:solidFill>
              </a:rPr>
              <a:pPr eaLnBrk="1" hangingPunct="1">
                <a:buClr>
                  <a:srgbClr val="000000"/>
                </a:buClr>
                <a:buSzPct val="100000"/>
                <a:buFont typeface="Times New Roman" pitchFamily="18" charset="0"/>
                <a:buNone/>
              </a:pPr>
              <a:t>‹#›</a:t>
            </a:fld>
            <a:r>
              <a:rPr lang="en-US" altLang="en-US" sz="800">
                <a:solidFill>
                  <a:srgbClr val="000000"/>
                </a:solidFill>
              </a:rPr>
              <a:t>  IBM Sellers &amp; Business Partners Only</a:t>
            </a:r>
          </a:p>
        </p:txBody>
      </p:sp>
      <p:sp>
        <p:nvSpPr>
          <p:cNvPr id="14" name="Title 1"/>
          <p:cNvSpPr>
            <a:spLocks noGrp="1"/>
          </p:cNvSpPr>
          <p:nvPr>
            <p:ph type="title"/>
          </p:nvPr>
        </p:nvSpPr>
        <p:spPr>
          <a:xfrm>
            <a:off x="182563" y="593725"/>
            <a:ext cx="8686800" cy="396875"/>
          </a:xfrm>
        </p:spPr>
        <p:txBody>
          <a:bodyPr/>
          <a:lstStyle/>
          <a:p>
            <a:r>
              <a:rPr lang="en-US" dirty="0" smtClean="0"/>
              <a:t>Click to edit Master title style</a:t>
            </a:r>
            <a:endParaRPr lang="en-US" dirty="0"/>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One-line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0"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0" y="942975"/>
            <a:ext cx="8751817" cy="369332"/>
          </a:xfrm>
        </p:spPr>
        <p:txBody>
          <a:bodyPr/>
          <a:lstStyle>
            <a:lvl1pPr marL="0" indent="0">
              <a:spcBef>
                <a:spcPts val="0"/>
              </a:spcBef>
              <a:buFontTx/>
              <a:buNone/>
              <a:defRPr sz="1800" i="1">
                <a:solidFill>
                  <a:schemeClr val="tx1"/>
                </a:solidFill>
              </a:defRPr>
            </a:lvl1pPr>
            <a:lvl2pPr marL="174625" indent="0">
              <a:buFontTx/>
              <a:buNone/>
              <a:defRPr sz="1800" i="1">
                <a:solidFill>
                  <a:schemeClr val="tx1"/>
                </a:solidFill>
              </a:defRPr>
            </a:lvl2pPr>
            <a:lvl3pPr marL="339725" indent="0">
              <a:buFontTx/>
              <a:buNone/>
              <a:defRPr sz="1800" i="1">
                <a:solidFill>
                  <a:schemeClr val="tx1"/>
                </a:solidFill>
              </a:defRPr>
            </a:lvl3pPr>
            <a:lvl4pPr marL="1030287" indent="0">
              <a:buFontTx/>
              <a:buNone/>
              <a:defRPr sz="1800" i="1">
                <a:solidFill>
                  <a:schemeClr val="tx1"/>
                </a:solidFill>
              </a:defRPr>
            </a:lvl4pPr>
            <a:lvl5pPr marL="1376362" indent="0">
              <a:buFontTx/>
              <a:buNone/>
              <a:defRPr sz="1800" i="1">
                <a:solidFill>
                  <a:schemeClr val="tx1"/>
                </a:solidFill>
              </a:defRPr>
            </a:lvl5pPr>
          </a:lstStyle>
          <a:p>
            <a:pPr lvl="0"/>
            <a:r>
              <a:rPr lang="en-US" smtClean="0"/>
              <a:t>Click to edit Master text styles</a:t>
            </a:r>
          </a:p>
        </p:txBody>
      </p:sp>
      <p:sp>
        <p:nvSpPr>
          <p:cNvPr id="4" name="Footer Placeholder 1"/>
          <p:cNvSpPr>
            <a:spLocks noGrp="1"/>
          </p:cNvSpPr>
          <p:nvPr>
            <p:ph type="ftr" sz="quarter" idx="14"/>
          </p:nvPr>
        </p:nvSpPr>
        <p:spPr/>
        <p:txBody>
          <a:bodyPr/>
          <a:lstStyle>
            <a:lvl1pPr>
              <a:defRPr/>
            </a:lvl1pPr>
          </a:lstStyle>
          <a:p>
            <a:pPr>
              <a:defRPr/>
            </a:pPr>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_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87" y="594360"/>
            <a:ext cx="8732519" cy="397032"/>
          </a:xfrm>
        </p:spPr>
        <p:txBody>
          <a:bodyPr/>
          <a:lstStyle>
            <a:lvl1pPr>
              <a:defRPr/>
            </a:lvl1pPr>
          </a:lstStyle>
          <a:p>
            <a:r>
              <a:rPr lang="en-US" smtClean="0"/>
              <a:t>Click to edit Master title style</a:t>
            </a:r>
            <a:endParaRPr lang="en-US" dirty="0"/>
          </a:p>
        </p:txBody>
      </p:sp>
      <p:sp>
        <p:nvSpPr>
          <p:cNvPr id="8" name="Text Placeholder 7"/>
          <p:cNvSpPr>
            <a:spLocks noGrp="1"/>
          </p:cNvSpPr>
          <p:nvPr>
            <p:ph type="body" sz="quarter" idx="13"/>
          </p:nvPr>
        </p:nvSpPr>
        <p:spPr>
          <a:xfrm>
            <a:off x="182887" y="940117"/>
            <a:ext cx="8751817" cy="369332"/>
          </a:xfrm>
        </p:spPr>
        <p:txBody>
          <a:bodyPr/>
          <a:lstStyle>
            <a:lvl1pPr marL="0" indent="0">
              <a:spcBef>
                <a:spcPts val="0"/>
              </a:spcBef>
              <a:buFontTx/>
              <a:buNone/>
              <a:defRPr sz="1800" i="1">
                <a:solidFill>
                  <a:schemeClr val="tx1"/>
                </a:solidFill>
              </a:defRPr>
            </a:lvl1pPr>
            <a:lvl2pPr marL="174523" indent="0">
              <a:buFontTx/>
              <a:buNone/>
              <a:defRPr sz="1800" i="1">
                <a:solidFill>
                  <a:schemeClr val="tx1"/>
                </a:solidFill>
              </a:defRPr>
            </a:lvl2pPr>
            <a:lvl3pPr marL="339528" indent="0">
              <a:buFontTx/>
              <a:buNone/>
              <a:defRPr sz="1800" i="1">
                <a:solidFill>
                  <a:schemeClr val="tx1"/>
                </a:solidFill>
              </a:defRPr>
            </a:lvl3pPr>
            <a:lvl4pPr marL="1029684" indent="0">
              <a:buFontTx/>
              <a:buNone/>
              <a:defRPr sz="1800" i="1">
                <a:solidFill>
                  <a:schemeClr val="tx1"/>
                </a:solidFill>
              </a:defRPr>
            </a:lvl4pPr>
            <a:lvl5pPr marL="1375557" indent="0">
              <a:buFontTx/>
              <a:buNone/>
              <a:defRPr sz="1800" i="1">
                <a:solidFill>
                  <a:schemeClr val="tx1"/>
                </a:solidFill>
              </a:defRPr>
            </a:lvl5pPr>
          </a:lstStyle>
          <a:p>
            <a:pPr lvl="0"/>
            <a:r>
              <a:rPr lang="en-US" dirty="0"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image" Target="../media/image7.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image" Target="../media/image7.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 Id="rId9"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4" Type="http://schemas.openxmlformats.org/officeDocument/2006/relationships/slideLayout" Target="../slideLayouts/slideLayout43.xml"/><Relationship Id="rId9"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4" Type="http://schemas.openxmlformats.org/officeDocument/2006/relationships/slideLayout" Target="../slideLayouts/slideLayout50.xml"/><Relationship Id="rId9"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image" Target="../media/image10.pn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7.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10.pn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theme" Target="../theme/theme8.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2" Type="http://schemas.openxmlformats.org/officeDocument/2006/relationships/slideLayout" Target="../slideLayouts/slideLayout77.xml"/><Relationship Id="rId16" Type="http://schemas.openxmlformats.org/officeDocument/2006/relationships/image" Target="../media/image1.png"/><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image" Target="../media/image10.png"/><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82563" y="593725"/>
            <a:ext cx="8686800" cy="396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182563" y="1138238"/>
            <a:ext cx="8686800" cy="5216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
        <p:nvSpPr>
          <p:cNvPr id="1028" name="Line 25"/>
          <p:cNvSpPr>
            <a:spLocks noChangeShapeType="1"/>
          </p:cNvSpPr>
          <p:nvPr/>
        </p:nvSpPr>
        <p:spPr bwMode="auto">
          <a:xfrm flipV="1">
            <a:off x="274638" y="549275"/>
            <a:ext cx="8594725" cy="0"/>
          </a:xfrm>
          <a:prstGeom prst="line">
            <a:avLst/>
          </a:prstGeom>
          <a:noFill/>
          <a:ln w="9525">
            <a:solidFill>
              <a:schemeClr val="tx1"/>
            </a:solidFill>
            <a:round/>
            <a:headEnd/>
            <a:tailEnd/>
          </a:ln>
        </p:spPr>
        <p:txBody>
          <a:bodyPr/>
          <a:lstStyle/>
          <a:p>
            <a:endParaRPr lang="en-US"/>
          </a:p>
        </p:txBody>
      </p:sp>
      <p:sp>
        <p:nvSpPr>
          <p:cNvPr id="1029" name="Rectangle 6"/>
          <p:cNvSpPr>
            <a:spLocks noChangeArrowheads="1"/>
          </p:cNvSpPr>
          <p:nvPr/>
        </p:nvSpPr>
        <p:spPr bwMode="black">
          <a:xfrm>
            <a:off x="7589838" y="6537325"/>
            <a:ext cx="13716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sz="800" dirty="0" smtClean="0">
                <a:solidFill>
                  <a:srgbClr val="7F7F7F"/>
                </a:solidFill>
              </a:rPr>
              <a:t>© 2015 IBM Corporation</a:t>
            </a:r>
          </a:p>
        </p:txBody>
      </p:sp>
      <p:sp>
        <p:nvSpPr>
          <p:cNvPr id="1030" name="Text Box 46"/>
          <p:cNvSpPr txBox="1">
            <a:spLocks noChangeArrowheads="1"/>
          </p:cNvSpPr>
          <p:nvPr/>
        </p:nvSpPr>
        <p:spPr bwMode="auto">
          <a:xfrm>
            <a:off x="503238" y="136525"/>
            <a:ext cx="4297362" cy="366713"/>
          </a:xfrm>
          <a:prstGeom prst="rect">
            <a:avLst/>
          </a:prstGeom>
          <a:noFill/>
          <a:ln>
            <a:noFill/>
          </a:ln>
          <a:extLst/>
        </p:spPr>
        <p:txBody>
          <a:bodyPr tIns="0" bIns="0" anchor="b"/>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eaLnBrk="1" hangingPunct="1">
              <a:spcAft>
                <a:spcPts val="900"/>
              </a:spcAft>
              <a:defRPr/>
            </a:pPr>
            <a:r>
              <a:rPr lang="en-US" sz="1000" dirty="0">
                <a:solidFill>
                  <a:srgbClr val="000000"/>
                </a:solidFill>
                <a:cs typeface="Arial" panose="020B0604020202020204" pitchFamily="34" charset="0"/>
              </a:rPr>
              <a:t>IBM Security </a:t>
            </a:r>
            <a:r>
              <a:rPr lang="en-US" sz="1000" dirty="0" smtClean="0">
                <a:solidFill>
                  <a:srgbClr val="000000"/>
                </a:solidFill>
                <a:cs typeface="Arial" panose="020B0604020202020204" pitchFamily="34" charset="0"/>
              </a:rPr>
              <a:t>Services</a:t>
            </a:r>
            <a:endParaRPr lang="en-US" sz="1800" dirty="0">
              <a:solidFill>
                <a:srgbClr val="000000"/>
              </a:solidFill>
              <a:cs typeface="Arial" panose="020B0604020202020204" pitchFamily="34" charset="0"/>
            </a:endParaRPr>
          </a:p>
        </p:txBody>
      </p:sp>
      <p:pic>
        <p:nvPicPr>
          <p:cNvPr id="1031" name="Picture 7"/>
          <p:cNvPicPr>
            <a:picLocks noChangeAspect="1" noChangeArrowheads="1"/>
          </p:cNvPicPr>
          <p:nvPr/>
        </p:nvPicPr>
        <p:blipFill>
          <a:blip r:embed="rId20"/>
          <a:srcRect/>
          <a:stretch>
            <a:fillRect/>
          </a:stretch>
        </p:blipFill>
        <p:spPr bwMode="auto">
          <a:xfrm>
            <a:off x="8275638" y="217488"/>
            <a:ext cx="585787" cy="238125"/>
          </a:xfrm>
          <a:prstGeom prst="rect">
            <a:avLst/>
          </a:prstGeom>
          <a:noFill/>
          <a:ln w="9525">
            <a:noFill/>
            <a:miter lim="800000"/>
            <a:headEnd/>
            <a:tailEnd/>
          </a:ln>
        </p:spPr>
      </p:pic>
      <p:pic>
        <p:nvPicPr>
          <p:cNvPr id="1032" name="Picture 10"/>
          <p:cNvPicPr>
            <a:picLocks noChangeAspect="1" noChangeArrowheads="1"/>
          </p:cNvPicPr>
          <p:nvPr/>
        </p:nvPicPr>
        <p:blipFill>
          <a:blip r:embed="rId21"/>
          <a:srcRect/>
          <a:stretch>
            <a:fillRect/>
          </a:stretch>
        </p:blipFill>
        <p:spPr bwMode="auto">
          <a:xfrm>
            <a:off x="273050" y="217488"/>
            <a:ext cx="282575" cy="300037"/>
          </a:xfrm>
          <a:prstGeom prst="rect">
            <a:avLst/>
          </a:prstGeom>
          <a:noFill/>
          <a:ln w="9525">
            <a:noFill/>
            <a:miter lim="800000"/>
            <a:headEnd/>
            <a:tailEnd/>
          </a:ln>
        </p:spPr>
      </p:pic>
      <p:sp>
        <p:nvSpPr>
          <p:cNvPr id="10" name="Rectangle 10"/>
          <p:cNvSpPr>
            <a:spLocks noChangeArrowheads="1"/>
          </p:cNvSpPr>
          <p:nvPr/>
        </p:nvSpPr>
        <p:spPr bwMode="auto">
          <a:xfrm>
            <a:off x="173038" y="6538913"/>
            <a:ext cx="3103562" cy="182562"/>
          </a:xfrm>
          <a:prstGeom prst="rect">
            <a:avLst/>
          </a:prstGeom>
          <a:noFill/>
          <a:ln>
            <a:noFill/>
          </a:ln>
          <a:effectLst>
            <a:prstShdw prst="shdw17" dist="17961" dir="2700000">
              <a:schemeClr val="accent1">
                <a:gamma/>
                <a:shade val="60000"/>
                <a:invGamma/>
                <a:alpha val="74998"/>
              </a:schemeClr>
            </a:prstShdw>
          </a:effectLst>
          <a:extLst/>
        </p:spPr>
        <p:txBody>
          <a:bodyPr/>
          <a:lstStyle/>
          <a:p>
            <a:pPr eaLnBrk="1" hangingPunct="1"/>
            <a:fld id="{C5B44E59-5940-440E-9BB2-A26248602E4C}" type="slidenum">
              <a:rPr lang="en-US" altLang="en-US" sz="800">
                <a:solidFill>
                  <a:srgbClr val="7F7F7F"/>
                </a:solidFill>
              </a:rPr>
              <a:pPr eaLnBrk="1" hangingPunct="1"/>
              <a:t>‹#›</a:t>
            </a:fld>
            <a:r>
              <a:rPr lang="en-US" altLang="en-US" sz="800">
                <a:solidFill>
                  <a:srgbClr val="7F7F7F"/>
                </a:solidFill>
              </a:rPr>
              <a:t>     IBM Security Services</a:t>
            </a:r>
          </a:p>
        </p:txBody>
      </p:sp>
    </p:spTree>
  </p:cSld>
  <p:clrMap bg1="lt1" tx1="dk1" bg2="lt2" tx2="dk2" accent1="accent1" accent2="accent2" accent3="accent3" accent4="accent4" accent5="accent5" accent6="accent6" hlink="hlink" folHlink="folHlink"/>
  <p:sldLayoutIdLst>
    <p:sldLayoutId id="2147488020" r:id="rId1"/>
    <p:sldLayoutId id="2147488021" r:id="rId2"/>
    <p:sldLayoutId id="2147488069" r:id="rId3"/>
    <p:sldLayoutId id="2147488022" r:id="rId4"/>
    <p:sldLayoutId id="2147488023" r:id="rId5"/>
    <p:sldLayoutId id="2147488024" r:id="rId6"/>
    <p:sldLayoutId id="2147488025" r:id="rId7"/>
    <p:sldLayoutId id="2147488026" r:id="rId8"/>
    <p:sldLayoutId id="2147488027" r:id="rId9"/>
    <p:sldLayoutId id="2147488028" r:id="rId10"/>
    <p:sldLayoutId id="2147488029" r:id="rId11"/>
    <p:sldLayoutId id="2147488030" r:id="rId12"/>
    <p:sldLayoutId id="2147488031" r:id="rId13"/>
    <p:sldLayoutId id="2147488032" r:id="rId14"/>
    <p:sldLayoutId id="2147488033" r:id="rId15"/>
    <p:sldLayoutId id="2147488034" r:id="rId16"/>
    <p:sldLayoutId id="2147488035" r:id="rId17"/>
    <p:sldLayoutId id="2147488116" r:id="rId18"/>
  </p:sldLayoutIdLst>
  <p:timing>
    <p:tnLst>
      <p:par>
        <p:cTn id="1" dur="indefinite" restart="never" nodeType="tmRoot"/>
      </p:par>
    </p:tnLst>
  </p:timing>
  <p:hf hdr="0" dt="0"/>
  <p:txStyles>
    <p:titleStyle>
      <a:lvl1pPr algn="l" rtl="0" eaLnBrk="0" fontAlgn="base" hangingPunct="0">
        <a:lnSpc>
          <a:spcPct val="90000"/>
        </a:lnSpc>
        <a:spcBef>
          <a:spcPct val="0"/>
        </a:spcBef>
        <a:spcAft>
          <a:spcPct val="0"/>
        </a:spcAft>
        <a:defRPr sz="2200">
          <a:solidFill>
            <a:srgbClr val="7889FB"/>
          </a:solidFill>
          <a:latin typeface="+mj-lt"/>
          <a:ea typeface="MS PGothic" pitchFamily="34" charset="-128"/>
          <a:cs typeface="MS PGothic" charset="0"/>
        </a:defRPr>
      </a:lvl1pPr>
      <a:lvl2pPr algn="l" rtl="0" eaLnBrk="0" fontAlgn="base" hangingPunct="0">
        <a:lnSpc>
          <a:spcPct val="90000"/>
        </a:lnSpc>
        <a:spcBef>
          <a:spcPct val="0"/>
        </a:spcBef>
        <a:spcAft>
          <a:spcPct val="0"/>
        </a:spcAft>
        <a:defRPr sz="2200">
          <a:solidFill>
            <a:srgbClr val="7889FB"/>
          </a:solidFill>
          <a:latin typeface="Arial" charset="0"/>
          <a:ea typeface="MS PGothic" pitchFamily="34" charset="-128"/>
          <a:cs typeface="MS PGothic" charset="0"/>
        </a:defRPr>
      </a:lvl2pPr>
      <a:lvl3pPr algn="l" rtl="0" eaLnBrk="0" fontAlgn="base" hangingPunct="0">
        <a:lnSpc>
          <a:spcPct val="90000"/>
        </a:lnSpc>
        <a:spcBef>
          <a:spcPct val="0"/>
        </a:spcBef>
        <a:spcAft>
          <a:spcPct val="0"/>
        </a:spcAft>
        <a:defRPr sz="2200">
          <a:solidFill>
            <a:srgbClr val="7889FB"/>
          </a:solidFill>
          <a:latin typeface="Arial" charset="0"/>
          <a:ea typeface="MS PGothic" pitchFamily="34" charset="-128"/>
          <a:cs typeface="MS PGothic" charset="0"/>
        </a:defRPr>
      </a:lvl3pPr>
      <a:lvl4pPr algn="l" rtl="0" eaLnBrk="0" fontAlgn="base" hangingPunct="0">
        <a:lnSpc>
          <a:spcPct val="90000"/>
        </a:lnSpc>
        <a:spcBef>
          <a:spcPct val="0"/>
        </a:spcBef>
        <a:spcAft>
          <a:spcPct val="0"/>
        </a:spcAft>
        <a:defRPr sz="2200">
          <a:solidFill>
            <a:srgbClr val="7889FB"/>
          </a:solidFill>
          <a:latin typeface="Arial" charset="0"/>
          <a:ea typeface="MS PGothic" pitchFamily="34" charset="-128"/>
          <a:cs typeface="MS PGothic" charset="0"/>
        </a:defRPr>
      </a:lvl4pPr>
      <a:lvl5pPr algn="l" rtl="0" eaLnBrk="0" fontAlgn="base" hangingPunct="0">
        <a:lnSpc>
          <a:spcPct val="90000"/>
        </a:lnSpc>
        <a:spcBef>
          <a:spcPct val="0"/>
        </a:spcBef>
        <a:spcAft>
          <a:spcPct val="0"/>
        </a:spcAft>
        <a:defRPr sz="2200">
          <a:solidFill>
            <a:srgbClr val="7889FB"/>
          </a:solidFill>
          <a:latin typeface="Arial" charset="0"/>
          <a:ea typeface="MS PGothic" pitchFamily="34" charset="-128"/>
          <a:cs typeface="MS PGothic" charset="0"/>
        </a:defRPr>
      </a:lvl5pPr>
      <a:lvl6pPr marL="457200" algn="l" rtl="0" fontAlgn="base">
        <a:lnSpc>
          <a:spcPct val="90000"/>
        </a:lnSpc>
        <a:spcBef>
          <a:spcPct val="0"/>
        </a:spcBef>
        <a:spcAft>
          <a:spcPct val="0"/>
        </a:spcAft>
        <a:defRPr sz="2200">
          <a:solidFill>
            <a:schemeClr val="hlink"/>
          </a:solidFill>
          <a:latin typeface="Arial" charset="0"/>
          <a:ea typeface="ＭＳ Ｐゴシック" charset="0"/>
        </a:defRPr>
      </a:lvl6pPr>
      <a:lvl7pPr marL="914400" algn="l" rtl="0" fontAlgn="base">
        <a:lnSpc>
          <a:spcPct val="90000"/>
        </a:lnSpc>
        <a:spcBef>
          <a:spcPct val="0"/>
        </a:spcBef>
        <a:spcAft>
          <a:spcPct val="0"/>
        </a:spcAft>
        <a:defRPr sz="2200">
          <a:solidFill>
            <a:schemeClr val="hlink"/>
          </a:solidFill>
          <a:latin typeface="Arial" charset="0"/>
          <a:ea typeface="ＭＳ Ｐゴシック" charset="0"/>
        </a:defRPr>
      </a:lvl7pPr>
      <a:lvl8pPr marL="1371600" algn="l" rtl="0" fontAlgn="base">
        <a:lnSpc>
          <a:spcPct val="90000"/>
        </a:lnSpc>
        <a:spcBef>
          <a:spcPct val="0"/>
        </a:spcBef>
        <a:spcAft>
          <a:spcPct val="0"/>
        </a:spcAft>
        <a:defRPr sz="2200">
          <a:solidFill>
            <a:schemeClr val="hlink"/>
          </a:solidFill>
          <a:latin typeface="Arial" charset="0"/>
          <a:ea typeface="ＭＳ Ｐゴシック" charset="0"/>
        </a:defRPr>
      </a:lvl8pPr>
      <a:lvl9pPr marL="1828800" algn="l" rtl="0" fontAlgn="base">
        <a:lnSpc>
          <a:spcPct val="90000"/>
        </a:lnSpc>
        <a:spcBef>
          <a:spcPct val="0"/>
        </a:spcBef>
        <a:spcAft>
          <a:spcPct val="0"/>
        </a:spcAft>
        <a:defRPr sz="2200">
          <a:solidFill>
            <a:schemeClr val="hlink"/>
          </a:solidFill>
          <a:latin typeface="Arial" charset="0"/>
          <a:ea typeface="ＭＳ Ｐゴシック" charset="0"/>
        </a:defRPr>
      </a:lvl9pPr>
    </p:titleStyle>
    <p:bodyStyle>
      <a:lvl1pPr marL="173038" indent="-173038" algn="l" rtl="0" eaLnBrk="0" fontAlgn="base" hangingPunct="0">
        <a:spcBef>
          <a:spcPct val="20000"/>
        </a:spcBef>
        <a:spcAft>
          <a:spcPct val="0"/>
        </a:spcAft>
        <a:buClr>
          <a:schemeClr val="tx1"/>
        </a:buClr>
        <a:buFont typeface="Wingdings" pitchFamily="2" charset="2"/>
        <a:buChar char="§"/>
        <a:defRPr sz="1600">
          <a:solidFill>
            <a:schemeClr val="tx1"/>
          </a:solidFill>
          <a:latin typeface="+mn-lt"/>
          <a:ea typeface="MS PGothic" pitchFamily="34" charset="-128"/>
          <a:cs typeface="MS PGothic" charset="0"/>
        </a:defRPr>
      </a:lvl1pPr>
      <a:lvl2pPr marL="509588" indent="-163513" algn="l" rtl="0" eaLnBrk="0" fontAlgn="base" hangingPunct="0">
        <a:spcBef>
          <a:spcPct val="20000"/>
        </a:spcBef>
        <a:spcAft>
          <a:spcPct val="0"/>
        </a:spcAft>
        <a:buClr>
          <a:schemeClr val="tx1"/>
        </a:buClr>
        <a:buFont typeface="Arial" pitchFamily="34" charset="0"/>
        <a:buChar char="–"/>
        <a:defRPr sz="1600">
          <a:solidFill>
            <a:schemeClr val="tx1"/>
          </a:solidFill>
          <a:latin typeface="+mn-lt"/>
          <a:ea typeface="MS PGothic" pitchFamily="34" charset="-128"/>
          <a:cs typeface="MS PGothic" charset="0"/>
        </a:defRPr>
      </a:lvl2pPr>
      <a:lvl3pPr marL="855663" indent="-173038" algn="l" rtl="0" eaLnBrk="0" fontAlgn="base" hangingPunct="0">
        <a:spcBef>
          <a:spcPct val="20000"/>
        </a:spcBef>
        <a:spcAft>
          <a:spcPct val="0"/>
        </a:spcAft>
        <a:buClr>
          <a:schemeClr val="tx1"/>
        </a:buClr>
        <a:buChar char="•"/>
        <a:defRPr sz="1600">
          <a:solidFill>
            <a:schemeClr val="tx1"/>
          </a:solidFill>
          <a:latin typeface="+mn-lt"/>
          <a:ea typeface="MS PGothic" pitchFamily="34" charset="-128"/>
          <a:cs typeface="MS PGothic"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MS PGothic" pitchFamily="34" charset="-128"/>
          <a:cs typeface="MS PGothic"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MS PGothic" pitchFamily="34" charset="-128"/>
          <a:cs typeface="MS PGothic"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52400" y="579438"/>
            <a:ext cx="8766175" cy="455612"/>
          </a:xfrm>
          <a:prstGeom prst="rect">
            <a:avLst/>
          </a:prstGeom>
          <a:noFill/>
          <a:ln w="9525">
            <a:noFill/>
            <a:miter lim="800000"/>
            <a:headEnd/>
            <a:tailEnd/>
          </a:ln>
        </p:spPr>
        <p:txBody>
          <a:bodyPr vert="horz" wrap="square" lIns="91430" tIns="45715" rIns="91430" bIns="45715" numCol="1" anchor="t" anchorCtr="0" compatLnSpc="1">
            <a:prstTxWarp prst="textNoShape">
              <a:avLst/>
            </a:prstTxWarp>
          </a:bodyPr>
          <a:lstStyle/>
          <a:p>
            <a:pPr lvl="0"/>
            <a:r>
              <a:rPr lang="en-US" altLang="en-US" smtClean="0"/>
              <a:t>Click to edit Master title style</a:t>
            </a:r>
          </a:p>
        </p:txBody>
      </p:sp>
      <p:sp>
        <p:nvSpPr>
          <p:cNvPr id="2051" name="Rectangle 3"/>
          <p:cNvSpPr>
            <a:spLocks noGrp="1" noChangeArrowheads="1"/>
          </p:cNvSpPr>
          <p:nvPr>
            <p:ph type="body" idx="1"/>
          </p:nvPr>
        </p:nvSpPr>
        <p:spPr bwMode="auto">
          <a:xfrm>
            <a:off x="152400" y="1828800"/>
            <a:ext cx="8763000" cy="4495800"/>
          </a:xfrm>
          <a:prstGeom prst="rect">
            <a:avLst/>
          </a:prstGeom>
          <a:noFill/>
          <a:ln w="9525">
            <a:noFill/>
            <a:miter lim="800000"/>
            <a:headEnd/>
            <a:tailEnd/>
          </a:ln>
        </p:spPr>
        <p:txBody>
          <a:bodyPr vert="horz" wrap="square" lIns="91430" tIns="45715" rIns="91430" bIns="4571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52" name="Line 25"/>
          <p:cNvSpPr>
            <a:spLocks noChangeShapeType="1"/>
          </p:cNvSpPr>
          <p:nvPr/>
        </p:nvSpPr>
        <p:spPr bwMode="auto">
          <a:xfrm>
            <a:off x="260350" y="549275"/>
            <a:ext cx="8620125" cy="0"/>
          </a:xfrm>
          <a:prstGeom prst="line">
            <a:avLst/>
          </a:prstGeom>
          <a:noFill/>
          <a:ln w="9525">
            <a:solidFill>
              <a:srgbClr val="000000"/>
            </a:solidFill>
            <a:round/>
            <a:headEnd/>
            <a:tailEnd/>
          </a:ln>
        </p:spPr>
        <p:txBody>
          <a:bodyPr lIns="91430" tIns="45715" rIns="91430" bIns="45715"/>
          <a:lstStyle/>
          <a:p>
            <a:endParaRPr lang="en-US"/>
          </a:p>
        </p:txBody>
      </p:sp>
      <p:sp>
        <p:nvSpPr>
          <p:cNvPr id="3077" name="Rectangle 6"/>
          <p:cNvSpPr>
            <a:spLocks noChangeArrowheads="1"/>
          </p:cNvSpPr>
          <p:nvPr/>
        </p:nvSpPr>
        <p:spPr bwMode="black">
          <a:xfrm>
            <a:off x="5916613" y="6481763"/>
            <a:ext cx="3054350" cy="233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65" tIns="46034" rIns="92065" bIns="46034">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sz="900" smtClean="0">
                <a:solidFill>
                  <a:srgbClr val="000000"/>
                </a:solidFill>
              </a:rPr>
              <a:t>© 2011 IBM Corporation</a:t>
            </a:r>
          </a:p>
        </p:txBody>
      </p:sp>
      <p:sp>
        <p:nvSpPr>
          <p:cNvPr id="8" name="Rectangle 10"/>
          <p:cNvSpPr>
            <a:spLocks noChangeArrowheads="1"/>
          </p:cNvSpPr>
          <p:nvPr/>
        </p:nvSpPr>
        <p:spPr bwMode="auto">
          <a:xfrm>
            <a:off x="173038" y="6538913"/>
            <a:ext cx="2317750" cy="182562"/>
          </a:xfrm>
          <a:prstGeom prst="rect">
            <a:avLst/>
          </a:prstGeom>
          <a:noFill/>
          <a:ln>
            <a:noFill/>
          </a:ln>
          <a:effectLst>
            <a:prstShdw prst="shdw17" dist="17961" dir="2700000">
              <a:schemeClr val="accent1">
                <a:gamma/>
                <a:shade val="60000"/>
                <a:invGamma/>
                <a:alpha val="74998"/>
              </a:schemeClr>
            </a:prstShdw>
          </a:effectLst>
          <a:extLst/>
        </p:spPr>
        <p:txBody>
          <a:bodyPr lIns="91430" tIns="45715" rIns="91430" bIns="45715"/>
          <a:lstStyle/>
          <a:p>
            <a:pPr defTabSz="912813" eaLnBrk="1" hangingPunct="1"/>
            <a:fld id="{08BEE519-A442-4939-B86A-4B61BCED154B}" type="slidenum">
              <a:rPr lang="en-US" altLang="en-US" sz="800">
                <a:solidFill>
                  <a:srgbClr val="000000"/>
                </a:solidFill>
              </a:rPr>
              <a:pPr defTabSz="912813" eaLnBrk="1" hangingPunct="1"/>
              <a:t>‹#›</a:t>
            </a:fld>
            <a:r>
              <a:rPr lang="en-US" altLang="en-US" sz="800">
                <a:solidFill>
                  <a:srgbClr val="000000"/>
                </a:solidFill>
              </a:rPr>
              <a:t>  IBM Confidential</a:t>
            </a:r>
          </a:p>
        </p:txBody>
      </p:sp>
      <p:sp>
        <p:nvSpPr>
          <p:cNvPr id="10" name="Text Box 46"/>
          <p:cNvSpPr txBox="1">
            <a:spLocks noChangeArrowheads="1"/>
          </p:cNvSpPr>
          <p:nvPr/>
        </p:nvSpPr>
        <p:spPr bwMode="auto">
          <a:xfrm>
            <a:off x="182563" y="136525"/>
            <a:ext cx="4297362" cy="366713"/>
          </a:xfrm>
          <a:prstGeom prst="rect">
            <a:avLst/>
          </a:prstGeom>
          <a:noFill/>
          <a:ln>
            <a:noFill/>
          </a:ln>
          <a:extLst/>
        </p:spPr>
        <p:txBody>
          <a:bodyPr lIns="91430" tIns="0" rIns="91430" bIns="0" anchor="b"/>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defTabSz="914305" eaLnBrk="1" fontAlgn="auto" hangingPunct="1">
              <a:spcBef>
                <a:spcPts val="0"/>
              </a:spcBef>
              <a:spcAft>
                <a:spcPts val="900"/>
              </a:spcAft>
              <a:defRPr/>
            </a:pPr>
            <a:r>
              <a:rPr lang="en-US" sz="1000" dirty="0" smtClean="0">
                <a:solidFill>
                  <a:srgbClr val="000000"/>
                </a:solidFill>
              </a:rPr>
              <a:t>IBM Security Strategy</a:t>
            </a:r>
            <a:endParaRPr lang="en-US" sz="1800" dirty="0" smtClean="0">
              <a:solidFill>
                <a:srgbClr val="000000"/>
              </a:solidFill>
            </a:endParaRPr>
          </a:p>
        </p:txBody>
      </p:sp>
      <p:pic>
        <p:nvPicPr>
          <p:cNvPr id="2056" name="Picture 2" descr="http://www.alohaonrails.com/wp-content/uploads/2009/07/ibm-logo-black_r_small.png"/>
          <p:cNvPicPr>
            <a:picLocks noChangeAspect="1" noChangeArrowheads="1"/>
          </p:cNvPicPr>
          <p:nvPr/>
        </p:nvPicPr>
        <p:blipFill>
          <a:blip r:embed="rId9"/>
          <a:srcRect/>
          <a:stretch>
            <a:fillRect/>
          </a:stretch>
        </p:blipFill>
        <p:spPr bwMode="auto">
          <a:xfrm>
            <a:off x="8270875" y="211138"/>
            <a:ext cx="641350" cy="274637"/>
          </a:xfrm>
          <a:prstGeom prst="rect">
            <a:avLst/>
          </a:prstGeom>
          <a:noFill/>
          <a:ln w="9525">
            <a:noFill/>
            <a:miter lim="800000"/>
            <a:headEnd/>
            <a:tailEnd/>
          </a:ln>
        </p:spPr>
      </p:pic>
      <p:sp>
        <p:nvSpPr>
          <p:cNvPr id="7177" name="TextBox 8"/>
          <p:cNvSpPr txBox="1">
            <a:spLocks noChangeArrowheads="1"/>
          </p:cNvSpPr>
          <p:nvPr/>
        </p:nvSpPr>
        <p:spPr bwMode="auto">
          <a:xfrm>
            <a:off x="2792413" y="0"/>
            <a:ext cx="2998787" cy="276225"/>
          </a:xfrm>
          <a:prstGeom prst="rect">
            <a:avLst/>
          </a:prstGeom>
          <a:noFill/>
          <a:ln>
            <a:noFill/>
          </a:ln>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sz="1200" smtClean="0">
                <a:solidFill>
                  <a:srgbClr val="FF0000"/>
                </a:solidFill>
              </a:rPr>
              <a:t>Confidential – for division executives only</a:t>
            </a:r>
          </a:p>
        </p:txBody>
      </p:sp>
    </p:spTree>
  </p:cSld>
  <p:clrMap bg1="lt1" tx1="dk1" bg2="lt2" tx2="dk2" accent1="accent1" accent2="accent2" accent3="accent3" accent4="accent4" accent5="accent5" accent6="accent6" hlink="hlink" folHlink="folHlink"/>
  <p:sldLayoutIdLst>
    <p:sldLayoutId id="2147488070" r:id="rId1"/>
    <p:sldLayoutId id="2147488036" r:id="rId2"/>
    <p:sldLayoutId id="2147488037" r:id="rId3"/>
    <p:sldLayoutId id="2147488038" r:id="rId4"/>
    <p:sldLayoutId id="2147488071" r:id="rId5"/>
    <p:sldLayoutId id="2147488072" r:id="rId6"/>
    <p:sldLayoutId id="2147488039" r:id="rId7"/>
  </p:sldLayoutIdLst>
  <p:timing>
    <p:tnLst>
      <p:par>
        <p:cTn id="1" dur="indefinite" restart="never" nodeType="tmRoot"/>
      </p:par>
    </p:tnLst>
  </p:timing>
  <p:hf hdr="0" dt="0"/>
  <p:txStyles>
    <p:titleStyle>
      <a:lvl1pPr algn="l" rtl="0" eaLnBrk="0" fontAlgn="base" hangingPunct="0">
        <a:spcBef>
          <a:spcPct val="0"/>
        </a:spcBef>
        <a:spcAft>
          <a:spcPct val="0"/>
        </a:spcAft>
        <a:defRPr sz="2200">
          <a:solidFill>
            <a:srgbClr val="0E7BAE"/>
          </a:solidFill>
          <a:latin typeface="+mj-lt"/>
          <a:ea typeface="MS PGothic" pitchFamily="34" charset="-128"/>
          <a:cs typeface="MS PGothic" charset="0"/>
        </a:defRPr>
      </a:lvl1pPr>
      <a:lvl2pPr algn="l" rtl="0" eaLnBrk="0" fontAlgn="base" hangingPunct="0">
        <a:spcBef>
          <a:spcPct val="0"/>
        </a:spcBef>
        <a:spcAft>
          <a:spcPct val="0"/>
        </a:spcAft>
        <a:defRPr sz="2200">
          <a:solidFill>
            <a:srgbClr val="0E7BAE"/>
          </a:solidFill>
          <a:latin typeface="Arial" pitchFamily="34" charset="0"/>
          <a:ea typeface="MS PGothic" pitchFamily="34" charset="-128"/>
          <a:cs typeface="MS PGothic" charset="0"/>
        </a:defRPr>
      </a:lvl2pPr>
      <a:lvl3pPr algn="l" rtl="0" eaLnBrk="0" fontAlgn="base" hangingPunct="0">
        <a:spcBef>
          <a:spcPct val="0"/>
        </a:spcBef>
        <a:spcAft>
          <a:spcPct val="0"/>
        </a:spcAft>
        <a:defRPr sz="2200">
          <a:solidFill>
            <a:srgbClr val="0E7BAE"/>
          </a:solidFill>
          <a:latin typeface="Arial" pitchFamily="34" charset="0"/>
          <a:ea typeface="MS PGothic" pitchFamily="34" charset="-128"/>
          <a:cs typeface="MS PGothic" charset="0"/>
        </a:defRPr>
      </a:lvl3pPr>
      <a:lvl4pPr algn="l" rtl="0" eaLnBrk="0" fontAlgn="base" hangingPunct="0">
        <a:spcBef>
          <a:spcPct val="0"/>
        </a:spcBef>
        <a:spcAft>
          <a:spcPct val="0"/>
        </a:spcAft>
        <a:defRPr sz="2200">
          <a:solidFill>
            <a:srgbClr val="0E7BAE"/>
          </a:solidFill>
          <a:latin typeface="Arial" pitchFamily="34" charset="0"/>
          <a:ea typeface="MS PGothic" pitchFamily="34" charset="-128"/>
          <a:cs typeface="MS PGothic" charset="0"/>
        </a:defRPr>
      </a:lvl4pPr>
      <a:lvl5pPr algn="l" rtl="0" eaLnBrk="0" fontAlgn="base" hangingPunct="0">
        <a:spcBef>
          <a:spcPct val="0"/>
        </a:spcBef>
        <a:spcAft>
          <a:spcPct val="0"/>
        </a:spcAft>
        <a:defRPr sz="2200">
          <a:solidFill>
            <a:srgbClr val="0E7BAE"/>
          </a:solidFill>
          <a:latin typeface="Arial" pitchFamily="34" charset="0"/>
          <a:ea typeface="MS PGothic" pitchFamily="34" charset="-128"/>
          <a:cs typeface="MS PGothic" charset="0"/>
        </a:defRPr>
      </a:lvl5pPr>
      <a:lvl6pPr marL="457153" algn="l" rtl="0" eaLnBrk="1" fontAlgn="base" hangingPunct="1">
        <a:spcBef>
          <a:spcPct val="0"/>
        </a:spcBef>
        <a:spcAft>
          <a:spcPct val="0"/>
        </a:spcAft>
        <a:defRPr sz="2200">
          <a:solidFill>
            <a:schemeClr val="tx1"/>
          </a:solidFill>
          <a:latin typeface="Arial" pitchFamily="34" charset="0"/>
        </a:defRPr>
      </a:lvl6pPr>
      <a:lvl7pPr marL="914305" algn="l" rtl="0" eaLnBrk="1" fontAlgn="base" hangingPunct="1">
        <a:spcBef>
          <a:spcPct val="0"/>
        </a:spcBef>
        <a:spcAft>
          <a:spcPct val="0"/>
        </a:spcAft>
        <a:defRPr sz="2200">
          <a:solidFill>
            <a:schemeClr val="tx1"/>
          </a:solidFill>
          <a:latin typeface="Arial" pitchFamily="34" charset="0"/>
        </a:defRPr>
      </a:lvl7pPr>
      <a:lvl8pPr marL="1371458" algn="l" rtl="0" eaLnBrk="1" fontAlgn="base" hangingPunct="1">
        <a:spcBef>
          <a:spcPct val="0"/>
        </a:spcBef>
        <a:spcAft>
          <a:spcPct val="0"/>
        </a:spcAft>
        <a:defRPr sz="2200">
          <a:solidFill>
            <a:schemeClr val="tx1"/>
          </a:solidFill>
          <a:latin typeface="Arial" pitchFamily="34" charset="0"/>
        </a:defRPr>
      </a:lvl8pPr>
      <a:lvl9pPr marL="1828610" algn="l" rtl="0" eaLnBrk="1" fontAlgn="base" hangingPunct="1">
        <a:spcBef>
          <a:spcPct val="0"/>
        </a:spcBef>
        <a:spcAft>
          <a:spcPct val="0"/>
        </a:spcAft>
        <a:defRPr sz="2200">
          <a:solidFill>
            <a:schemeClr val="tx1"/>
          </a:solidFill>
          <a:latin typeface="Arial" pitchFamily="34" charset="0"/>
        </a:defRPr>
      </a:lvl9pPr>
    </p:titleStyle>
    <p:bodyStyle>
      <a:lvl1pPr marL="341313" indent="-341313" algn="l" rtl="0" eaLnBrk="0" fontAlgn="base" hangingPunct="0">
        <a:spcBef>
          <a:spcPct val="20000"/>
        </a:spcBef>
        <a:spcAft>
          <a:spcPct val="0"/>
        </a:spcAft>
        <a:buClr>
          <a:schemeClr val="tx1"/>
        </a:buClr>
        <a:buFont typeface="Wingdings" pitchFamily="2" charset="2"/>
        <a:defRPr sz="1600">
          <a:solidFill>
            <a:srgbClr val="000000"/>
          </a:solidFill>
          <a:latin typeface="+mn-lt"/>
          <a:ea typeface="MS PGothic" pitchFamily="34" charset="-128"/>
          <a:cs typeface="MS PGothic" charset="0"/>
        </a:defRPr>
      </a:lvl1pPr>
      <a:lvl2pPr marL="514350" indent="-171450" algn="l" rtl="0" eaLnBrk="0" fontAlgn="base" hangingPunct="0">
        <a:spcBef>
          <a:spcPct val="20000"/>
        </a:spcBef>
        <a:spcAft>
          <a:spcPct val="0"/>
        </a:spcAft>
        <a:buClr>
          <a:schemeClr val="tx1"/>
        </a:buClr>
        <a:buChar char="•"/>
        <a:defRPr sz="1600">
          <a:solidFill>
            <a:schemeClr val="tx1"/>
          </a:solidFill>
          <a:latin typeface="+mn-lt"/>
          <a:ea typeface="MS PGothic" pitchFamily="34" charset="-128"/>
          <a:cs typeface="MS PGothic" charset="0"/>
        </a:defRPr>
      </a:lvl2pPr>
      <a:lvl3pPr marL="803275" indent="-6350" algn="l" rtl="0" eaLnBrk="0" fontAlgn="base" hangingPunct="0">
        <a:spcBef>
          <a:spcPct val="20000"/>
        </a:spcBef>
        <a:spcAft>
          <a:spcPct val="0"/>
        </a:spcAft>
        <a:buClr>
          <a:schemeClr val="tx1"/>
        </a:buClr>
        <a:defRPr sz="1400">
          <a:solidFill>
            <a:schemeClr val="tx1"/>
          </a:solidFill>
          <a:latin typeface="+mn-lt"/>
          <a:ea typeface="MS PGothic" pitchFamily="34" charset="-128"/>
          <a:cs typeface="MS PGothic" charset="0"/>
        </a:defRPr>
      </a:lvl3pPr>
      <a:lvl4pPr marL="1428750" indent="-174625" algn="l" rtl="0" eaLnBrk="0" fontAlgn="base" hangingPunct="0">
        <a:spcBef>
          <a:spcPct val="20000"/>
        </a:spcBef>
        <a:spcAft>
          <a:spcPct val="0"/>
        </a:spcAft>
        <a:buClr>
          <a:schemeClr val="tx1"/>
        </a:buClr>
        <a:buChar char="•"/>
        <a:defRPr sz="1400">
          <a:solidFill>
            <a:schemeClr val="tx1"/>
          </a:solidFill>
          <a:latin typeface="+mn-lt"/>
          <a:ea typeface="MS PGothic" pitchFamily="34" charset="-128"/>
          <a:cs typeface="MS PGothic" charset="0"/>
        </a:defRPr>
      </a:lvl4pPr>
      <a:lvl5pPr marL="1717675" indent="-6350" algn="l" rtl="0" eaLnBrk="0" fontAlgn="base" hangingPunct="0">
        <a:spcBef>
          <a:spcPct val="20000"/>
        </a:spcBef>
        <a:spcAft>
          <a:spcPct val="0"/>
        </a:spcAft>
        <a:buClr>
          <a:schemeClr val="tx1"/>
        </a:buClr>
        <a:defRPr sz="1200">
          <a:solidFill>
            <a:schemeClr val="tx1"/>
          </a:solidFill>
          <a:latin typeface="+mn-lt"/>
          <a:ea typeface="MS PGothic" pitchFamily="34" charset="-128"/>
          <a:cs typeface="MS PGothic" charset="0"/>
        </a:defRPr>
      </a:lvl5pPr>
      <a:lvl6pPr marL="2176237" indent="-7937" algn="l" rtl="0" eaLnBrk="1" fontAlgn="base" hangingPunct="1">
        <a:spcBef>
          <a:spcPct val="20000"/>
        </a:spcBef>
        <a:spcAft>
          <a:spcPct val="0"/>
        </a:spcAft>
        <a:buClr>
          <a:schemeClr val="tx1"/>
        </a:buClr>
        <a:defRPr sz="1200">
          <a:solidFill>
            <a:schemeClr val="tx1"/>
          </a:solidFill>
          <a:latin typeface="+mn-lt"/>
        </a:defRPr>
      </a:lvl6pPr>
      <a:lvl7pPr marL="2633390" indent="-7937" algn="l" rtl="0" eaLnBrk="1" fontAlgn="base" hangingPunct="1">
        <a:spcBef>
          <a:spcPct val="20000"/>
        </a:spcBef>
        <a:spcAft>
          <a:spcPct val="0"/>
        </a:spcAft>
        <a:buClr>
          <a:schemeClr val="tx1"/>
        </a:buClr>
        <a:defRPr sz="1200">
          <a:solidFill>
            <a:schemeClr val="tx1"/>
          </a:solidFill>
          <a:latin typeface="+mn-lt"/>
        </a:defRPr>
      </a:lvl7pPr>
      <a:lvl8pPr marL="3090542" indent="-7937" algn="l" rtl="0" eaLnBrk="1" fontAlgn="base" hangingPunct="1">
        <a:spcBef>
          <a:spcPct val="20000"/>
        </a:spcBef>
        <a:spcAft>
          <a:spcPct val="0"/>
        </a:spcAft>
        <a:buClr>
          <a:schemeClr val="tx1"/>
        </a:buClr>
        <a:defRPr sz="1200">
          <a:solidFill>
            <a:schemeClr val="tx1"/>
          </a:solidFill>
          <a:latin typeface="+mn-lt"/>
        </a:defRPr>
      </a:lvl8pPr>
      <a:lvl9pPr marL="3547695" indent="-7937" algn="l" rtl="0" eaLnBrk="1" fontAlgn="base" hangingPunct="1">
        <a:spcBef>
          <a:spcPct val="20000"/>
        </a:spcBef>
        <a:spcAft>
          <a:spcPct val="0"/>
        </a:spcAft>
        <a:buClr>
          <a:schemeClr val="tx1"/>
        </a:buClr>
        <a:defRPr sz="12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152400" y="579438"/>
            <a:ext cx="8766175" cy="455612"/>
          </a:xfrm>
          <a:prstGeom prst="rect">
            <a:avLst/>
          </a:prstGeom>
          <a:noFill/>
          <a:ln w="9525">
            <a:noFill/>
            <a:miter lim="800000"/>
            <a:headEnd/>
            <a:tailEnd/>
          </a:ln>
        </p:spPr>
        <p:txBody>
          <a:bodyPr vert="horz" wrap="square" lIns="91430" tIns="45715" rIns="91430" bIns="45715" numCol="1" anchor="t" anchorCtr="0" compatLnSpc="1">
            <a:prstTxWarp prst="textNoShape">
              <a:avLst/>
            </a:prstTxWarp>
          </a:bodyPr>
          <a:lstStyle/>
          <a:p>
            <a:pPr lvl="0"/>
            <a:r>
              <a:rPr lang="en-US" altLang="en-US" smtClean="0"/>
              <a:t>Click to edit Master title style</a:t>
            </a:r>
          </a:p>
        </p:txBody>
      </p:sp>
      <p:sp>
        <p:nvSpPr>
          <p:cNvPr id="3075" name="Rectangle 3"/>
          <p:cNvSpPr>
            <a:spLocks noGrp="1" noChangeArrowheads="1"/>
          </p:cNvSpPr>
          <p:nvPr>
            <p:ph type="body" idx="1"/>
          </p:nvPr>
        </p:nvSpPr>
        <p:spPr bwMode="auto">
          <a:xfrm>
            <a:off x="152400" y="1828800"/>
            <a:ext cx="8763000" cy="4495800"/>
          </a:xfrm>
          <a:prstGeom prst="rect">
            <a:avLst/>
          </a:prstGeom>
          <a:noFill/>
          <a:ln w="9525">
            <a:noFill/>
            <a:miter lim="800000"/>
            <a:headEnd/>
            <a:tailEnd/>
          </a:ln>
        </p:spPr>
        <p:txBody>
          <a:bodyPr vert="horz" wrap="square" lIns="91430" tIns="45715" rIns="91430" bIns="4571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076" name="Line 25"/>
          <p:cNvSpPr>
            <a:spLocks noChangeShapeType="1"/>
          </p:cNvSpPr>
          <p:nvPr/>
        </p:nvSpPr>
        <p:spPr bwMode="auto">
          <a:xfrm>
            <a:off x="260350" y="549275"/>
            <a:ext cx="8620125" cy="0"/>
          </a:xfrm>
          <a:prstGeom prst="line">
            <a:avLst/>
          </a:prstGeom>
          <a:noFill/>
          <a:ln w="9525">
            <a:solidFill>
              <a:srgbClr val="000000"/>
            </a:solidFill>
            <a:round/>
            <a:headEnd/>
            <a:tailEnd/>
          </a:ln>
        </p:spPr>
        <p:txBody>
          <a:bodyPr lIns="91430" tIns="45715" rIns="91430" bIns="45715"/>
          <a:lstStyle/>
          <a:p>
            <a:endParaRPr lang="en-US"/>
          </a:p>
        </p:txBody>
      </p:sp>
      <p:sp>
        <p:nvSpPr>
          <p:cNvPr id="7173" name="Rectangle 6"/>
          <p:cNvSpPr>
            <a:spLocks noChangeArrowheads="1"/>
          </p:cNvSpPr>
          <p:nvPr/>
        </p:nvSpPr>
        <p:spPr bwMode="black">
          <a:xfrm>
            <a:off x="5916613" y="6481763"/>
            <a:ext cx="3054350" cy="233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65" tIns="46034" rIns="92065" bIns="46034">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sz="900" smtClean="0">
                <a:solidFill>
                  <a:srgbClr val="000000"/>
                </a:solidFill>
              </a:rPr>
              <a:t>© 2011 IBM Corporation</a:t>
            </a:r>
          </a:p>
        </p:txBody>
      </p:sp>
      <p:sp>
        <p:nvSpPr>
          <p:cNvPr id="8" name="Rectangle 10"/>
          <p:cNvSpPr>
            <a:spLocks noChangeArrowheads="1"/>
          </p:cNvSpPr>
          <p:nvPr/>
        </p:nvSpPr>
        <p:spPr bwMode="auto">
          <a:xfrm>
            <a:off x="173038" y="6538913"/>
            <a:ext cx="2317750" cy="182562"/>
          </a:xfrm>
          <a:prstGeom prst="rect">
            <a:avLst/>
          </a:prstGeom>
          <a:noFill/>
          <a:ln>
            <a:noFill/>
          </a:ln>
          <a:effectLst>
            <a:prstShdw prst="shdw17" dist="17961" dir="2700000">
              <a:schemeClr val="accent1">
                <a:gamma/>
                <a:shade val="60000"/>
                <a:invGamma/>
                <a:alpha val="74998"/>
              </a:schemeClr>
            </a:prstShdw>
          </a:effectLst>
          <a:extLst/>
        </p:spPr>
        <p:txBody>
          <a:bodyPr lIns="91430" tIns="45715" rIns="91430" bIns="45715"/>
          <a:lstStyle/>
          <a:p>
            <a:pPr defTabSz="912813" eaLnBrk="1" hangingPunct="1"/>
            <a:fld id="{7F9DF532-9621-4F54-B24C-35821C4455FD}" type="slidenum">
              <a:rPr lang="en-US" altLang="en-US" sz="800">
                <a:solidFill>
                  <a:srgbClr val="000000"/>
                </a:solidFill>
              </a:rPr>
              <a:pPr defTabSz="912813" eaLnBrk="1" hangingPunct="1"/>
              <a:t>‹#›</a:t>
            </a:fld>
            <a:r>
              <a:rPr lang="en-US" altLang="en-US" sz="800">
                <a:solidFill>
                  <a:srgbClr val="000000"/>
                </a:solidFill>
              </a:rPr>
              <a:t>  IBM Confidential</a:t>
            </a:r>
          </a:p>
        </p:txBody>
      </p:sp>
      <p:sp>
        <p:nvSpPr>
          <p:cNvPr id="10" name="Text Box 46"/>
          <p:cNvSpPr txBox="1">
            <a:spLocks noChangeArrowheads="1"/>
          </p:cNvSpPr>
          <p:nvPr/>
        </p:nvSpPr>
        <p:spPr bwMode="auto">
          <a:xfrm>
            <a:off x="182563" y="136525"/>
            <a:ext cx="4297362" cy="366713"/>
          </a:xfrm>
          <a:prstGeom prst="rect">
            <a:avLst/>
          </a:prstGeom>
          <a:noFill/>
          <a:ln>
            <a:noFill/>
          </a:ln>
          <a:extLst/>
        </p:spPr>
        <p:txBody>
          <a:bodyPr lIns="91430" tIns="0" rIns="91430" bIns="0" anchor="b"/>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defTabSz="914305" eaLnBrk="1" fontAlgn="auto" hangingPunct="1">
              <a:spcBef>
                <a:spcPts val="0"/>
              </a:spcBef>
              <a:spcAft>
                <a:spcPts val="900"/>
              </a:spcAft>
              <a:defRPr/>
            </a:pPr>
            <a:r>
              <a:rPr lang="en-US" sz="1000" dirty="0" smtClean="0">
                <a:solidFill>
                  <a:srgbClr val="000000"/>
                </a:solidFill>
              </a:rPr>
              <a:t>IBM Security Strategy</a:t>
            </a:r>
            <a:endParaRPr lang="en-US" sz="1800" dirty="0" smtClean="0">
              <a:solidFill>
                <a:srgbClr val="000000"/>
              </a:solidFill>
            </a:endParaRPr>
          </a:p>
        </p:txBody>
      </p:sp>
      <p:pic>
        <p:nvPicPr>
          <p:cNvPr id="3080" name="Picture 2" descr="http://www.alohaonrails.com/wp-content/uploads/2009/07/ibm-logo-black_r_small.png"/>
          <p:cNvPicPr>
            <a:picLocks noChangeAspect="1" noChangeArrowheads="1"/>
          </p:cNvPicPr>
          <p:nvPr/>
        </p:nvPicPr>
        <p:blipFill>
          <a:blip r:embed="rId9"/>
          <a:srcRect/>
          <a:stretch>
            <a:fillRect/>
          </a:stretch>
        </p:blipFill>
        <p:spPr bwMode="auto">
          <a:xfrm>
            <a:off x="8270875" y="211138"/>
            <a:ext cx="641350" cy="274637"/>
          </a:xfrm>
          <a:prstGeom prst="rect">
            <a:avLst/>
          </a:prstGeom>
          <a:noFill/>
          <a:ln w="9525">
            <a:noFill/>
            <a:miter lim="800000"/>
            <a:headEnd/>
            <a:tailEnd/>
          </a:ln>
        </p:spPr>
      </p:pic>
      <p:sp>
        <p:nvSpPr>
          <p:cNvPr id="7177" name="TextBox 8"/>
          <p:cNvSpPr txBox="1">
            <a:spLocks noChangeArrowheads="1"/>
          </p:cNvSpPr>
          <p:nvPr/>
        </p:nvSpPr>
        <p:spPr bwMode="auto">
          <a:xfrm>
            <a:off x="2792413" y="0"/>
            <a:ext cx="2998787" cy="276225"/>
          </a:xfrm>
          <a:prstGeom prst="rect">
            <a:avLst/>
          </a:prstGeom>
          <a:noFill/>
          <a:ln>
            <a:noFill/>
          </a:ln>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sz="1200" smtClean="0">
                <a:solidFill>
                  <a:srgbClr val="FF0000"/>
                </a:solidFill>
              </a:rPr>
              <a:t>Confidential – for division executives only</a:t>
            </a:r>
          </a:p>
        </p:txBody>
      </p:sp>
    </p:spTree>
  </p:cSld>
  <p:clrMap bg1="lt1" tx1="dk1" bg2="lt2" tx2="dk2" accent1="accent1" accent2="accent2" accent3="accent3" accent4="accent4" accent5="accent5" accent6="accent6" hlink="hlink" folHlink="folHlink"/>
  <p:sldLayoutIdLst>
    <p:sldLayoutId id="2147488073" r:id="rId1"/>
    <p:sldLayoutId id="2147488040" r:id="rId2"/>
    <p:sldLayoutId id="2147488041" r:id="rId3"/>
    <p:sldLayoutId id="2147488042" r:id="rId4"/>
    <p:sldLayoutId id="2147488074" r:id="rId5"/>
    <p:sldLayoutId id="2147488075" r:id="rId6"/>
    <p:sldLayoutId id="2147488043" r:id="rId7"/>
  </p:sldLayoutIdLst>
  <p:timing>
    <p:tnLst>
      <p:par>
        <p:cTn id="1" dur="indefinite" restart="never" nodeType="tmRoot"/>
      </p:par>
    </p:tnLst>
  </p:timing>
  <p:hf hdr="0" dt="0"/>
  <p:txStyles>
    <p:titleStyle>
      <a:lvl1pPr algn="l" rtl="0" eaLnBrk="0" fontAlgn="base" hangingPunct="0">
        <a:spcBef>
          <a:spcPct val="0"/>
        </a:spcBef>
        <a:spcAft>
          <a:spcPct val="0"/>
        </a:spcAft>
        <a:defRPr sz="2200">
          <a:solidFill>
            <a:srgbClr val="0E7BAE"/>
          </a:solidFill>
          <a:latin typeface="+mj-lt"/>
          <a:ea typeface="MS PGothic" pitchFamily="34" charset="-128"/>
          <a:cs typeface="MS PGothic" charset="0"/>
        </a:defRPr>
      </a:lvl1pPr>
      <a:lvl2pPr algn="l" rtl="0" eaLnBrk="0" fontAlgn="base" hangingPunct="0">
        <a:spcBef>
          <a:spcPct val="0"/>
        </a:spcBef>
        <a:spcAft>
          <a:spcPct val="0"/>
        </a:spcAft>
        <a:defRPr sz="2200">
          <a:solidFill>
            <a:srgbClr val="0E7BAE"/>
          </a:solidFill>
          <a:latin typeface="Arial" pitchFamily="34" charset="0"/>
          <a:ea typeface="MS PGothic" pitchFamily="34" charset="-128"/>
          <a:cs typeface="MS PGothic" charset="0"/>
        </a:defRPr>
      </a:lvl2pPr>
      <a:lvl3pPr algn="l" rtl="0" eaLnBrk="0" fontAlgn="base" hangingPunct="0">
        <a:spcBef>
          <a:spcPct val="0"/>
        </a:spcBef>
        <a:spcAft>
          <a:spcPct val="0"/>
        </a:spcAft>
        <a:defRPr sz="2200">
          <a:solidFill>
            <a:srgbClr val="0E7BAE"/>
          </a:solidFill>
          <a:latin typeface="Arial" pitchFamily="34" charset="0"/>
          <a:ea typeface="MS PGothic" pitchFamily="34" charset="-128"/>
          <a:cs typeface="MS PGothic" charset="0"/>
        </a:defRPr>
      </a:lvl3pPr>
      <a:lvl4pPr algn="l" rtl="0" eaLnBrk="0" fontAlgn="base" hangingPunct="0">
        <a:spcBef>
          <a:spcPct val="0"/>
        </a:spcBef>
        <a:spcAft>
          <a:spcPct val="0"/>
        </a:spcAft>
        <a:defRPr sz="2200">
          <a:solidFill>
            <a:srgbClr val="0E7BAE"/>
          </a:solidFill>
          <a:latin typeface="Arial" pitchFamily="34" charset="0"/>
          <a:ea typeface="MS PGothic" pitchFamily="34" charset="-128"/>
          <a:cs typeface="MS PGothic" charset="0"/>
        </a:defRPr>
      </a:lvl4pPr>
      <a:lvl5pPr algn="l" rtl="0" eaLnBrk="0" fontAlgn="base" hangingPunct="0">
        <a:spcBef>
          <a:spcPct val="0"/>
        </a:spcBef>
        <a:spcAft>
          <a:spcPct val="0"/>
        </a:spcAft>
        <a:defRPr sz="2200">
          <a:solidFill>
            <a:srgbClr val="0E7BAE"/>
          </a:solidFill>
          <a:latin typeface="Arial" pitchFamily="34" charset="0"/>
          <a:ea typeface="MS PGothic" pitchFamily="34" charset="-128"/>
          <a:cs typeface="MS PGothic" charset="0"/>
        </a:defRPr>
      </a:lvl5pPr>
      <a:lvl6pPr marL="457153" algn="l" rtl="0" eaLnBrk="1" fontAlgn="base" hangingPunct="1">
        <a:spcBef>
          <a:spcPct val="0"/>
        </a:spcBef>
        <a:spcAft>
          <a:spcPct val="0"/>
        </a:spcAft>
        <a:defRPr sz="2200">
          <a:solidFill>
            <a:schemeClr val="tx1"/>
          </a:solidFill>
          <a:latin typeface="Arial" pitchFamily="34" charset="0"/>
        </a:defRPr>
      </a:lvl6pPr>
      <a:lvl7pPr marL="914305" algn="l" rtl="0" eaLnBrk="1" fontAlgn="base" hangingPunct="1">
        <a:spcBef>
          <a:spcPct val="0"/>
        </a:spcBef>
        <a:spcAft>
          <a:spcPct val="0"/>
        </a:spcAft>
        <a:defRPr sz="2200">
          <a:solidFill>
            <a:schemeClr val="tx1"/>
          </a:solidFill>
          <a:latin typeface="Arial" pitchFamily="34" charset="0"/>
        </a:defRPr>
      </a:lvl7pPr>
      <a:lvl8pPr marL="1371458" algn="l" rtl="0" eaLnBrk="1" fontAlgn="base" hangingPunct="1">
        <a:spcBef>
          <a:spcPct val="0"/>
        </a:spcBef>
        <a:spcAft>
          <a:spcPct val="0"/>
        </a:spcAft>
        <a:defRPr sz="2200">
          <a:solidFill>
            <a:schemeClr val="tx1"/>
          </a:solidFill>
          <a:latin typeface="Arial" pitchFamily="34" charset="0"/>
        </a:defRPr>
      </a:lvl8pPr>
      <a:lvl9pPr marL="1828610" algn="l" rtl="0" eaLnBrk="1" fontAlgn="base" hangingPunct="1">
        <a:spcBef>
          <a:spcPct val="0"/>
        </a:spcBef>
        <a:spcAft>
          <a:spcPct val="0"/>
        </a:spcAft>
        <a:defRPr sz="2200">
          <a:solidFill>
            <a:schemeClr val="tx1"/>
          </a:solidFill>
          <a:latin typeface="Arial" pitchFamily="34" charset="0"/>
        </a:defRPr>
      </a:lvl9pPr>
    </p:titleStyle>
    <p:bodyStyle>
      <a:lvl1pPr marL="341313" indent="-341313" algn="l" rtl="0" eaLnBrk="0" fontAlgn="base" hangingPunct="0">
        <a:spcBef>
          <a:spcPct val="20000"/>
        </a:spcBef>
        <a:spcAft>
          <a:spcPct val="0"/>
        </a:spcAft>
        <a:buClr>
          <a:schemeClr val="tx1"/>
        </a:buClr>
        <a:buFont typeface="Wingdings" pitchFamily="2" charset="2"/>
        <a:defRPr sz="1600">
          <a:solidFill>
            <a:srgbClr val="000000"/>
          </a:solidFill>
          <a:latin typeface="+mn-lt"/>
          <a:ea typeface="MS PGothic" pitchFamily="34" charset="-128"/>
          <a:cs typeface="MS PGothic" charset="0"/>
        </a:defRPr>
      </a:lvl1pPr>
      <a:lvl2pPr marL="514350" indent="-171450" algn="l" rtl="0" eaLnBrk="0" fontAlgn="base" hangingPunct="0">
        <a:spcBef>
          <a:spcPct val="20000"/>
        </a:spcBef>
        <a:spcAft>
          <a:spcPct val="0"/>
        </a:spcAft>
        <a:buClr>
          <a:schemeClr val="tx1"/>
        </a:buClr>
        <a:buChar char="•"/>
        <a:defRPr sz="1600">
          <a:solidFill>
            <a:schemeClr val="tx1"/>
          </a:solidFill>
          <a:latin typeface="+mn-lt"/>
          <a:ea typeface="MS PGothic" pitchFamily="34" charset="-128"/>
          <a:cs typeface="MS PGothic" charset="0"/>
        </a:defRPr>
      </a:lvl2pPr>
      <a:lvl3pPr marL="803275" indent="-6350" algn="l" rtl="0" eaLnBrk="0" fontAlgn="base" hangingPunct="0">
        <a:spcBef>
          <a:spcPct val="20000"/>
        </a:spcBef>
        <a:spcAft>
          <a:spcPct val="0"/>
        </a:spcAft>
        <a:buClr>
          <a:schemeClr val="tx1"/>
        </a:buClr>
        <a:defRPr sz="1400">
          <a:solidFill>
            <a:schemeClr val="tx1"/>
          </a:solidFill>
          <a:latin typeface="+mn-lt"/>
          <a:ea typeface="MS PGothic" pitchFamily="34" charset="-128"/>
          <a:cs typeface="MS PGothic" charset="0"/>
        </a:defRPr>
      </a:lvl3pPr>
      <a:lvl4pPr marL="1428750" indent="-174625" algn="l" rtl="0" eaLnBrk="0" fontAlgn="base" hangingPunct="0">
        <a:spcBef>
          <a:spcPct val="20000"/>
        </a:spcBef>
        <a:spcAft>
          <a:spcPct val="0"/>
        </a:spcAft>
        <a:buClr>
          <a:schemeClr val="tx1"/>
        </a:buClr>
        <a:buChar char="•"/>
        <a:defRPr sz="1400">
          <a:solidFill>
            <a:schemeClr val="tx1"/>
          </a:solidFill>
          <a:latin typeface="+mn-lt"/>
          <a:ea typeface="MS PGothic" pitchFamily="34" charset="-128"/>
          <a:cs typeface="MS PGothic" charset="0"/>
        </a:defRPr>
      </a:lvl4pPr>
      <a:lvl5pPr marL="1717675" indent="-6350" algn="l" rtl="0" eaLnBrk="0" fontAlgn="base" hangingPunct="0">
        <a:spcBef>
          <a:spcPct val="20000"/>
        </a:spcBef>
        <a:spcAft>
          <a:spcPct val="0"/>
        </a:spcAft>
        <a:buClr>
          <a:schemeClr val="tx1"/>
        </a:buClr>
        <a:defRPr sz="1200">
          <a:solidFill>
            <a:schemeClr val="tx1"/>
          </a:solidFill>
          <a:latin typeface="+mn-lt"/>
          <a:ea typeface="MS PGothic" pitchFamily="34" charset="-128"/>
          <a:cs typeface="MS PGothic" charset="0"/>
        </a:defRPr>
      </a:lvl5pPr>
      <a:lvl6pPr marL="2176237" indent="-7937" algn="l" rtl="0" eaLnBrk="1" fontAlgn="base" hangingPunct="1">
        <a:spcBef>
          <a:spcPct val="20000"/>
        </a:spcBef>
        <a:spcAft>
          <a:spcPct val="0"/>
        </a:spcAft>
        <a:buClr>
          <a:schemeClr val="tx1"/>
        </a:buClr>
        <a:defRPr sz="1200">
          <a:solidFill>
            <a:schemeClr val="tx1"/>
          </a:solidFill>
          <a:latin typeface="+mn-lt"/>
        </a:defRPr>
      </a:lvl6pPr>
      <a:lvl7pPr marL="2633390" indent="-7937" algn="l" rtl="0" eaLnBrk="1" fontAlgn="base" hangingPunct="1">
        <a:spcBef>
          <a:spcPct val="20000"/>
        </a:spcBef>
        <a:spcAft>
          <a:spcPct val="0"/>
        </a:spcAft>
        <a:buClr>
          <a:schemeClr val="tx1"/>
        </a:buClr>
        <a:defRPr sz="1200">
          <a:solidFill>
            <a:schemeClr val="tx1"/>
          </a:solidFill>
          <a:latin typeface="+mn-lt"/>
        </a:defRPr>
      </a:lvl7pPr>
      <a:lvl8pPr marL="3090542" indent="-7937" algn="l" rtl="0" eaLnBrk="1" fontAlgn="base" hangingPunct="1">
        <a:spcBef>
          <a:spcPct val="20000"/>
        </a:spcBef>
        <a:spcAft>
          <a:spcPct val="0"/>
        </a:spcAft>
        <a:buClr>
          <a:schemeClr val="tx1"/>
        </a:buClr>
        <a:defRPr sz="1200">
          <a:solidFill>
            <a:schemeClr val="tx1"/>
          </a:solidFill>
          <a:latin typeface="+mn-lt"/>
        </a:defRPr>
      </a:lvl8pPr>
      <a:lvl9pPr marL="3547695" indent="-7937" algn="l" rtl="0" eaLnBrk="1" fontAlgn="base" hangingPunct="1">
        <a:spcBef>
          <a:spcPct val="20000"/>
        </a:spcBef>
        <a:spcAft>
          <a:spcPct val="0"/>
        </a:spcAft>
        <a:buClr>
          <a:schemeClr val="tx1"/>
        </a:buClr>
        <a:defRPr sz="12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152400" y="579438"/>
            <a:ext cx="8766175" cy="455612"/>
          </a:xfrm>
          <a:prstGeom prst="rect">
            <a:avLst/>
          </a:prstGeom>
          <a:noFill/>
          <a:ln w="9525">
            <a:noFill/>
            <a:miter lim="800000"/>
            <a:headEnd/>
            <a:tailEnd/>
          </a:ln>
        </p:spPr>
        <p:txBody>
          <a:bodyPr vert="horz" wrap="square" lIns="91430" tIns="45715" rIns="91430" bIns="45715" numCol="1" anchor="t" anchorCtr="0" compatLnSpc="1">
            <a:prstTxWarp prst="textNoShape">
              <a:avLst/>
            </a:prstTxWarp>
          </a:bodyPr>
          <a:lstStyle/>
          <a:p>
            <a:pPr lvl="0"/>
            <a:r>
              <a:rPr lang="en-US" altLang="en-US" smtClean="0"/>
              <a:t>Click to edit Master title style</a:t>
            </a:r>
          </a:p>
        </p:txBody>
      </p:sp>
      <p:sp>
        <p:nvSpPr>
          <p:cNvPr id="4099" name="Rectangle 3"/>
          <p:cNvSpPr>
            <a:spLocks noGrp="1" noChangeArrowheads="1"/>
          </p:cNvSpPr>
          <p:nvPr>
            <p:ph type="body" idx="1"/>
          </p:nvPr>
        </p:nvSpPr>
        <p:spPr bwMode="auto">
          <a:xfrm>
            <a:off x="152400" y="1828800"/>
            <a:ext cx="8763000" cy="4495800"/>
          </a:xfrm>
          <a:prstGeom prst="rect">
            <a:avLst/>
          </a:prstGeom>
          <a:noFill/>
          <a:ln w="9525">
            <a:noFill/>
            <a:miter lim="800000"/>
            <a:headEnd/>
            <a:tailEnd/>
          </a:ln>
        </p:spPr>
        <p:txBody>
          <a:bodyPr vert="horz" wrap="square" lIns="91430" tIns="45715" rIns="91430" bIns="4571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100" name="Line 25"/>
          <p:cNvSpPr>
            <a:spLocks noChangeShapeType="1"/>
          </p:cNvSpPr>
          <p:nvPr/>
        </p:nvSpPr>
        <p:spPr bwMode="auto">
          <a:xfrm>
            <a:off x="260350" y="549275"/>
            <a:ext cx="8620125" cy="0"/>
          </a:xfrm>
          <a:prstGeom prst="line">
            <a:avLst/>
          </a:prstGeom>
          <a:noFill/>
          <a:ln w="9525">
            <a:solidFill>
              <a:srgbClr val="000000"/>
            </a:solidFill>
            <a:round/>
            <a:headEnd/>
            <a:tailEnd/>
          </a:ln>
        </p:spPr>
        <p:txBody>
          <a:bodyPr lIns="91430" tIns="45715" rIns="91430" bIns="45715"/>
          <a:lstStyle/>
          <a:p>
            <a:endParaRPr lang="en-US"/>
          </a:p>
        </p:txBody>
      </p:sp>
      <p:sp>
        <p:nvSpPr>
          <p:cNvPr id="11269" name="Rectangle 6"/>
          <p:cNvSpPr>
            <a:spLocks noChangeArrowheads="1"/>
          </p:cNvSpPr>
          <p:nvPr/>
        </p:nvSpPr>
        <p:spPr bwMode="black">
          <a:xfrm>
            <a:off x="5916613" y="6481763"/>
            <a:ext cx="3054350" cy="233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65" tIns="46034" rIns="92065" bIns="46034">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sz="900" smtClean="0">
                <a:solidFill>
                  <a:srgbClr val="000000"/>
                </a:solidFill>
              </a:rPr>
              <a:t>© 2011 IBM Corporation</a:t>
            </a:r>
          </a:p>
        </p:txBody>
      </p:sp>
      <p:sp>
        <p:nvSpPr>
          <p:cNvPr id="8" name="Rectangle 10"/>
          <p:cNvSpPr>
            <a:spLocks noChangeArrowheads="1"/>
          </p:cNvSpPr>
          <p:nvPr/>
        </p:nvSpPr>
        <p:spPr bwMode="auto">
          <a:xfrm>
            <a:off x="173038" y="6538913"/>
            <a:ext cx="2317750" cy="182562"/>
          </a:xfrm>
          <a:prstGeom prst="rect">
            <a:avLst/>
          </a:prstGeom>
          <a:noFill/>
          <a:ln>
            <a:noFill/>
          </a:ln>
          <a:effectLst>
            <a:prstShdw prst="shdw17" dist="17961" dir="2700000">
              <a:schemeClr val="accent1">
                <a:gamma/>
                <a:shade val="60000"/>
                <a:invGamma/>
                <a:alpha val="74998"/>
              </a:schemeClr>
            </a:prstShdw>
          </a:effectLst>
          <a:extLst/>
        </p:spPr>
        <p:txBody>
          <a:bodyPr lIns="91430" tIns="45715" rIns="91430" bIns="45715"/>
          <a:lstStyle/>
          <a:p>
            <a:pPr defTabSz="912813" eaLnBrk="1" hangingPunct="1"/>
            <a:fld id="{FE79D37F-B7EC-4A9A-AB80-7DCA0B1762BC}" type="slidenum">
              <a:rPr lang="en-US" altLang="en-US" sz="800">
                <a:solidFill>
                  <a:srgbClr val="000000"/>
                </a:solidFill>
              </a:rPr>
              <a:pPr defTabSz="912813" eaLnBrk="1" hangingPunct="1"/>
              <a:t>‹#›</a:t>
            </a:fld>
            <a:r>
              <a:rPr lang="en-US" altLang="en-US" sz="800">
                <a:solidFill>
                  <a:srgbClr val="000000"/>
                </a:solidFill>
              </a:rPr>
              <a:t>  IBM Confidential</a:t>
            </a:r>
          </a:p>
        </p:txBody>
      </p:sp>
      <p:sp>
        <p:nvSpPr>
          <p:cNvPr id="10" name="Text Box 46"/>
          <p:cNvSpPr txBox="1">
            <a:spLocks noChangeArrowheads="1"/>
          </p:cNvSpPr>
          <p:nvPr/>
        </p:nvSpPr>
        <p:spPr bwMode="auto">
          <a:xfrm>
            <a:off x="182563" y="136525"/>
            <a:ext cx="4297362" cy="366713"/>
          </a:xfrm>
          <a:prstGeom prst="rect">
            <a:avLst/>
          </a:prstGeom>
          <a:noFill/>
          <a:ln>
            <a:noFill/>
          </a:ln>
          <a:extLst/>
        </p:spPr>
        <p:txBody>
          <a:bodyPr lIns="91430" tIns="0" rIns="91430" bIns="0" anchor="b"/>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defTabSz="914305" eaLnBrk="1" fontAlgn="auto" hangingPunct="1">
              <a:spcBef>
                <a:spcPts val="0"/>
              </a:spcBef>
              <a:spcAft>
                <a:spcPts val="900"/>
              </a:spcAft>
              <a:defRPr/>
            </a:pPr>
            <a:r>
              <a:rPr lang="en-US" sz="1000" dirty="0" smtClean="0">
                <a:solidFill>
                  <a:srgbClr val="000000"/>
                </a:solidFill>
              </a:rPr>
              <a:t>IBM Security Strategy</a:t>
            </a:r>
            <a:endParaRPr lang="en-US" sz="1800" dirty="0" smtClean="0">
              <a:solidFill>
                <a:srgbClr val="000000"/>
              </a:solidFill>
            </a:endParaRPr>
          </a:p>
        </p:txBody>
      </p:sp>
      <p:pic>
        <p:nvPicPr>
          <p:cNvPr id="4104" name="Picture 2" descr="http://www.alohaonrails.com/wp-content/uploads/2009/07/ibm-logo-black_r_small.png"/>
          <p:cNvPicPr>
            <a:picLocks noChangeAspect="1" noChangeArrowheads="1"/>
          </p:cNvPicPr>
          <p:nvPr/>
        </p:nvPicPr>
        <p:blipFill>
          <a:blip r:embed="rId9"/>
          <a:srcRect/>
          <a:stretch>
            <a:fillRect/>
          </a:stretch>
        </p:blipFill>
        <p:spPr bwMode="auto">
          <a:xfrm>
            <a:off x="8270875" y="211138"/>
            <a:ext cx="641350" cy="274637"/>
          </a:xfrm>
          <a:prstGeom prst="rect">
            <a:avLst/>
          </a:prstGeom>
          <a:noFill/>
          <a:ln w="9525">
            <a:noFill/>
            <a:miter lim="800000"/>
            <a:headEnd/>
            <a:tailEnd/>
          </a:ln>
        </p:spPr>
      </p:pic>
      <p:sp>
        <p:nvSpPr>
          <p:cNvPr id="7177" name="TextBox 8"/>
          <p:cNvSpPr txBox="1">
            <a:spLocks noChangeArrowheads="1"/>
          </p:cNvSpPr>
          <p:nvPr/>
        </p:nvSpPr>
        <p:spPr bwMode="auto">
          <a:xfrm>
            <a:off x="2792413" y="0"/>
            <a:ext cx="2998787" cy="276225"/>
          </a:xfrm>
          <a:prstGeom prst="rect">
            <a:avLst/>
          </a:prstGeom>
          <a:noFill/>
          <a:ln>
            <a:noFill/>
          </a:ln>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sz="1200" smtClean="0">
                <a:solidFill>
                  <a:srgbClr val="FF0000"/>
                </a:solidFill>
              </a:rPr>
              <a:t>Confidential – for division executives only</a:t>
            </a:r>
          </a:p>
        </p:txBody>
      </p:sp>
    </p:spTree>
  </p:cSld>
  <p:clrMap bg1="lt1" tx1="dk1" bg2="lt2" tx2="dk2" accent1="accent1" accent2="accent2" accent3="accent3" accent4="accent4" accent5="accent5" accent6="accent6" hlink="hlink" folHlink="folHlink"/>
  <p:sldLayoutIdLst>
    <p:sldLayoutId id="2147488076" r:id="rId1"/>
    <p:sldLayoutId id="2147488044" r:id="rId2"/>
    <p:sldLayoutId id="2147488045" r:id="rId3"/>
    <p:sldLayoutId id="2147488046" r:id="rId4"/>
    <p:sldLayoutId id="2147488077" r:id="rId5"/>
    <p:sldLayoutId id="2147488078" r:id="rId6"/>
    <p:sldLayoutId id="2147488047" r:id="rId7"/>
  </p:sldLayoutIdLst>
  <p:timing>
    <p:tnLst>
      <p:par>
        <p:cTn id="1" dur="indefinite" restart="never" nodeType="tmRoot"/>
      </p:par>
    </p:tnLst>
  </p:timing>
  <p:hf hdr="0" dt="0"/>
  <p:txStyles>
    <p:titleStyle>
      <a:lvl1pPr algn="l" rtl="0" eaLnBrk="0" fontAlgn="base" hangingPunct="0">
        <a:spcBef>
          <a:spcPct val="0"/>
        </a:spcBef>
        <a:spcAft>
          <a:spcPct val="0"/>
        </a:spcAft>
        <a:defRPr sz="2200">
          <a:solidFill>
            <a:srgbClr val="0E7BAE"/>
          </a:solidFill>
          <a:latin typeface="+mj-lt"/>
          <a:ea typeface="MS PGothic" pitchFamily="34" charset="-128"/>
          <a:cs typeface="MS PGothic" charset="0"/>
        </a:defRPr>
      </a:lvl1pPr>
      <a:lvl2pPr algn="l" rtl="0" eaLnBrk="0" fontAlgn="base" hangingPunct="0">
        <a:spcBef>
          <a:spcPct val="0"/>
        </a:spcBef>
        <a:spcAft>
          <a:spcPct val="0"/>
        </a:spcAft>
        <a:defRPr sz="2200">
          <a:solidFill>
            <a:srgbClr val="0E7BAE"/>
          </a:solidFill>
          <a:latin typeface="Arial" pitchFamily="34" charset="0"/>
          <a:ea typeface="MS PGothic" pitchFamily="34" charset="-128"/>
          <a:cs typeface="MS PGothic" charset="0"/>
        </a:defRPr>
      </a:lvl2pPr>
      <a:lvl3pPr algn="l" rtl="0" eaLnBrk="0" fontAlgn="base" hangingPunct="0">
        <a:spcBef>
          <a:spcPct val="0"/>
        </a:spcBef>
        <a:spcAft>
          <a:spcPct val="0"/>
        </a:spcAft>
        <a:defRPr sz="2200">
          <a:solidFill>
            <a:srgbClr val="0E7BAE"/>
          </a:solidFill>
          <a:latin typeface="Arial" pitchFamily="34" charset="0"/>
          <a:ea typeface="MS PGothic" pitchFamily="34" charset="-128"/>
          <a:cs typeface="MS PGothic" charset="0"/>
        </a:defRPr>
      </a:lvl3pPr>
      <a:lvl4pPr algn="l" rtl="0" eaLnBrk="0" fontAlgn="base" hangingPunct="0">
        <a:spcBef>
          <a:spcPct val="0"/>
        </a:spcBef>
        <a:spcAft>
          <a:spcPct val="0"/>
        </a:spcAft>
        <a:defRPr sz="2200">
          <a:solidFill>
            <a:srgbClr val="0E7BAE"/>
          </a:solidFill>
          <a:latin typeface="Arial" pitchFamily="34" charset="0"/>
          <a:ea typeface="MS PGothic" pitchFamily="34" charset="-128"/>
          <a:cs typeface="MS PGothic" charset="0"/>
        </a:defRPr>
      </a:lvl4pPr>
      <a:lvl5pPr algn="l" rtl="0" eaLnBrk="0" fontAlgn="base" hangingPunct="0">
        <a:spcBef>
          <a:spcPct val="0"/>
        </a:spcBef>
        <a:spcAft>
          <a:spcPct val="0"/>
        </a:spcAft>
        <a:defRPr sz="2200">
          <a:solidFill>
            <a:srgbClr val="0E7BAE"/>
          </a:solidFill>
          <a:latin typeface="Arial" pitchFamily="34" charset="0"/>
          <a:ea typeface="MS PGothic" pitchFamily="34" charset="-128"/>
          <a:cs typeface="MS PGothic" charset="0"/>
        </a:defRPr>
      </a:lvl5pPr>
      <a:lvl6pPr marL="457153" algn="l" rtl="0" eaLnBrk="1" fontAlgn="base" hangingPunct="1">
        <a:spcBef>
          <a:spcPct val="0"/>
        </a:spcBef>
        <a:spcAft>
          <a:spcPct val="0"/>
        </a:spcAft>
        <a:defRPr sz="2200">
          <a:solidFill>
            <a:schemeClr val="tx1"/>
          </a:solidFill>
          <a:latin typeface="Arial" pitchFamily="34" charset="0"/>
        </a:defRPr>
      </a:lvl6pPr>
      <a:lvl7pPr marL="914305" algn="l" rtl="0" eaLnBrk="1" fontAlgn="base" hangingPunct="1">
        <a:spcBef>
          <a:spcPct val="0"/>
        </a:spcBef>
        <a:spcAft>
          <a:spcPct val="0"/>
        </a:spcAft>
        <a:defRPr sz="2200">
          <a:solidFill>
            <a:schemeClr val="tx1"/>
          </a:solidFill>
          <a:latin typeface="Arial" pitchFamily="34" charset="0"/>
        </a:defRPr>
      </a:lvl7pPr>
      <a:lvl8pPr marL="1371458" algn="l" rtl="0" eaLnBrk="1" fontAlgn="base" hangingPunct="1">
        <a:spcBef>
          <a:spcPct val="0"/>
        </a:spcBef>
        <a:spcAft>
          <a:spcPct val="0"/>
        </a:spcAft>
        <a:defRPr sz="2200">
          <a:solidFill>
            <a:schemeClr val="tx1"/>
          </a:solidFill>
          <a:latin typeface="Arial" pitchFamily="34" charset="0"/>
        </a:defRPr>
      </a:lvl8pPr>
      <a:lvl9pPr marL="1828610" algn="l" rtl="0" eaLnBrk="1" fontAlgn="base" hangingPunct="1">
        <a:spcBef>
          <a:spcPct val="0"/>
        </a:spcBef>
        <a:spcAft>
          <a:spcPct val="0"/>
        </a:spcAft>
        <a:defRPr sz="2200">
          <a:solidFill>
            <a:schemeClr val="tx1"/>
          </a:solidFill>
          <a:latin typeface="Arial" pitchFamily="34" charset="0"/>
        </a:defRPr>
      </a:lvl9pPr>
    </p:titleStyle>
    <p:bodyStyle>
      <a:lvl1pPr marL="341313" indent="-341313" algn="l" rtl="0" eaLnBrk="0" fontAlgn="base" hangingPunct="0">
        <a:spcBef>
          <a:spcPct val="20000"/>
        </a:spcBef>
        <a:spcAft>
          <a:spcPct val="0"/>
        </a:spcAft>
        <a:buClr>
          <a:schemeClr val="tx1"/>
        </a:buClr>
        <a:buFont typeface="Wingdings" pitchFamily="2" charset="2"/>
        <a:defRPr sz="1600">
          <a:solidFill>
            <a:srgbClr val="000000"/>
          </a:solidFill>
          <a:latin typeface="+mn-lt"/>
          <a:ea typeface="MS PGothic" pitchFamily="34" charset="-128"/>
          <a:cs typeface="MS PGothic" charset="0"/>
        </a:defRPr>
      </a:lvl1pPr>
      <a:lvl2pPr marL="514350" indent="-171450" algn="l" rtl="0" eaLnBrk="0" fontAlgn="base" hangingPunct="0">
        <a:spcBef>
          <a:spcPct val="20000"/>
        </a:spcBef>
        <a:spcAft>
          <a:spcPct val="0"/>
        </a:spcAft>
        <a:buClr>
          <a:schemeClr val="tx1"/>
        </a:buClr>
        <a:buChar char="•"/>
        <a:defRPr sz="1600">
          <a:solidFill>
            <a:schemeClr val="tx1"/>
          </a:solidFill>
          <a:latin typeface="+mn-lt"/>
          <a:ea typeface="MS PGothic" pitchFamily="34" charset="-128"/>
          <a:cs typeface="MS PGothic" charset="0"/>
        </a:defRPr>
      </a:lvl2pPr>
      <a:lvl3pPr marL="803275" indent="-6350" algn="l" rtl="0" eaLnBrk="0" fontAlgn="base" hangingPunct="0">
        <a:spcBef>
          <a:spcPct val="20000"/>
        </a:spcBef>
        <a:spcAft>
          <a:spcPct val="0"/>
        </a:spcAft>
        <a:buClr>
          <a:schemeClr val="tx1"/>
        </a:buClr>
        <a:defRPr sz="1400">
          <a:solidFill>
            <a:schemeClr val="tx1"/>
          </a:solidFill>
          <a:latin typeface="+mn-lt"/>
          <a:ea typeface="MS PGothic" pitchFamily="34" charset="-128"/>
          <a:cs typeface="MS PGothic" charset="0"/>
        </a:defRPr>
      </a:lvl3pPr>
      <a:lvl4pPr marL="1428750" indent="-174625" algn="l" rtl="0" eaLnBrk="0" fontAlgn="base" hangingPunct="0">
        <a:spcBef>
          <a:spcPct val="20000"/>
        </a:spcBef>
        <a:spcAft>
          <a:spcPct val="0"/>
        </a:spcAft>
        <a:buClr>
          <a:schemeClr val="tx1"/>
        </a:buClr>
        <a:buChar char="•"/>
        <a:defRPr sz="1400">
          <a:solidFill>
            <a:schemeClr val="tx1"/>
          </a:solidFill>
          <a:latin typeface="+mn-lt"/>
          <a:ea typeface="MS PGothic" pitchFamily="34" charset="-128"/>
          <a:cs typeface="MS PGothic" charset="0"/>
        </a:defRPr>
      </a:lvl4pPr>
      <a:lvl5pPr marL="1717675" indent="-6350" algn="l" rtl="0" eaLnBrk="0" fontAlgn="base" hangingPunct="0">
        <a:spcBef>
          <a:spcPct val="20000"/>
        </a:spcBef>
        <a:spcAft>
          <a:spcPct val="0"/>
        </a:spcAft>
        <a:buClr>
          <a:schemeClr val="tx1"/>
        </a:buClr>
        <a:defRPr sz="1200">
          <a:solidFill>
            <a:schemeClr val="tx1"/>
          </a:solidFill>
          <a:latin typeface="+mn-lt"/>
          <a:ea typeface="MS PGothic" pitchFamily="34" charset="-128"/>
          <a:cs typeface="MS PGothic" charset="0"/>
        </a:defRPr>
      </a:lvl5pPr>
      <a:lvl6pPr marL="2176237" indent="-7937" algn="l" rtl="0" eaLnBrk="1" fontAlgn="base" hangingPunct="1">
        <a:spcBef>
          <a:spcPct val="20000"/>
        </a:spcBef>
        <a:spcAft>
          <a:spcPct val="0"/>
        </a:spcAft>
        <a:buClr>
          <a:schemeClr val="tx1"/>
        </a:buClr>
        <a:defRPr sz="1200">
          <a:solidFill>
            <a:schemeClr val="tx1"/>
          </a:solidFill>
          <a:latin typeface="+mn-lt"/>
        </a:defRPr>
      </a:lvl6pPr>
      <a:lvl7pPr marL="2633390" indent="-7937" algn="l" rtl="0" eaLnBrk="1" fontAlgn="base" hangingPunct="1">
        <a:spcBef>
          <a:spcPct val="20000"/>
        </a:spcBef>
        <a:spcAft>
          <a:spcPct val="0"/>
        </a:spcAft>
        <a:buClr>
          <a:schemeClr val="tx1"/>
        </a:buClr>
        <a:defRPr sz="1200">
          <a:solidFill>
            <a:schemeClr val="tx1"/>
          </a:solidFill>
          <a:latin typeface="+mn-lt"/>
        </a:defRPr>
      </a:lvl7pPr>
      <a:lvl8pPr marL="3090542" indent="-7937" algn="l" rtl="0" eaLnBrk="1" fontAlgn="base" hangingPunct="1">
        <a:spcBef>
          <a:spcPct val="20000"/>
        </a:spcBef>
        <a:spcAft>
          <a:spcPct val="0"/>
        </a:spcAft>
        <a:buClr>
          <a:schemeClr val="tx1"/>
        </a:buClr>
        <a:defRPr sz="1200">
          <a:solidFill>
            <a:schemeClr val="tx1"/>
          </a:solidFill>
          <a:latin typeface="+mn-lt"/>
        </a:defRPr>
      </a:lvl8pPr>
      <a:lvl9pPr marL="3547695" indent="-7937" algn="l" rtl="0" eaLnBrk="1" fontAlgn="base" hangingPunct="1">
        <a:spcBef>
          <a:spcPct val="20000"/>
        </a:spcBef>
        <a:spcAft>
          <a:spcPct val="0"/>
        </a:spcAft>
        <a:buClr>
          <a:schemeClr val="tx1"/>
        </a:buClr>
        <a:defRPr sz="12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152400" y="579438"/>
            <a:ext cx="8766175" cy="455612"/>
          </a:xfrm>
          <a:prstGeom prst="rect">
            <a:avLst/>
          </a:prstGeom>
          <a:noFill/>
          <a:ln w="9525">
            <a:noFill/>
            <a:miter lim="800000"/>
            <a:headEnd/>
            <a:tailEnd/>
          </a:ln>
        </p:spPr>
        <p:txBody>
          <a:bodyPr vert="horz" wrap="square" lIns="91430" tIns="45715" rIns="91430" bIns="45715" numCol="1" anchor="t"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152400" y="1828800"/>
            <a:ext cx="8763000" cy="4495800"/>
          </a:xfrm>
          <a:prstGeom prst="rect">
            <a:avLst/>
          </a:prstGeom>
          <a:noFill/>
          <a:ln w="9525">
            <a:noFill/>
            <a:miter lim="800000"/>
            <a:headEnd/>
            <a:tailEnd/>
          </a:ln>
        </p:spPr>
        <p:txBody>
          <a:bodyPr vert="horz" wrap="square" lIns="91430" tIns="45715" rIns="91430" bIns="4571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124" name="Line 25"/>
          <p:cNvSpPr>
            <a:spLocks noChangeShapeType="1"/>
          </p:cNvSpPr>
          <p:nvPr/>
        </p:nvSpPr>
        <p:spPr bwMode="auto">
          <a:xfrm>
            <a:off x="260350" y="549275"/>
            <a:ext cx="8620125" cy="0"/>
          </a:xfrm>
          <a:prstGeom prst="line">
            <a:avLst/>
          </a:prstGeom>
          <a:noFill/>
          <a:ln w="9525">
            <a:solidFill>
              <a:srgbClr val="000000"/>
            </a:solidFill>
            <a:round/>
            <a:headEnd/>
            <a:tailEnd/>
          </a:ln>
        </p:spPr>
        <p:txBody>
          <a:bodyPr lIns="91430" tIns="45715" rIns="91430" bIns="45715"/>
          <a:lstStyle/>
          <a:p>
            <a:endParaRPr lang="en-US"/>
          </a:p>
        </p:txBody>
      </p:sp>
      <p:sp>
        <p:nvSpPr>
          <p:cNvPr id="15365" name="Rectangle 6"/>
          <p:cNvSpPr>
            <a:spLocks noChangeArrowheads="1"/>
          </p:cNvSpPr>
          <p:nvPr/>
        </p:nvSpPr>
        <p:spPr bwMode="black">
          <a:xfrm>
            <a:off x="5916613" y="6481763"/>
            <a:ext cx="3054350" cy="233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65" tIns="46034" rIns="92065" bIns="46034">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sz="900" smtClean="0">
                <a:solidFill>
                  <a:srgbClr val="000000"/>
                </a:solidFill>
              </a:rPr>
              <a:t>© 2011 IBM Corporation</a:t>
            </a:r>
          </a:p>
        </p:txBody>
      </p:sp>
      <p:sp>
        <p:nvSpPr>
          <p:cNvPr id="8" name="Rectangle 10"/>
          <p:cNvSpPr>
            <a:spLocks noChangeArrowheads="1"/>
          </p:cNvSpPr>
          <p:nvPr/>
        </p:nvSpPr>
        <p:spPr bwMode="auto">
          <a:xfrm>
            <a:off x="173038" y="6538913"/>
            <a:ext cx="2317750" cy="182562"/>
          </a:xfrm>
          <a:prstGeom prst="rect">
            <a:avLst/>
          </a:prstGeom>
          <a:noFill/>
          <a:ln>
            <a:noFill/>
          </a:ln>
          <a:effectLst>
            <a:prstShdw prst="shdw17" dist="17961" dir="2700000">
              <a:schemeClr val="accent1">
                <a:gamma/>
                <a:shade val="60000"/>
                <a:invGamma/>
                <a:alpha val="74998"/>
              </a:schemeClr>
            </a:prstShdw>
          </a:effectLst>
          <a:extLst/>
        </p:spPr>
        <p:txBody>
          <a:bodyPr lIns="91430" tIns="45715" rIns="91430" bIns="45715"/>
          <a:lstStyle/>
          <a:p>
            <a:pPr defTabSz="912813" eaLnBrk="1" hangingPunct="1"/>
            <a:fld id="{99C9AE64-B82B-4726-87C7-4FF6E20308DA}" type="slidenum">
              <a:rPr lang="en-US" altLang="en-US" sz="800">
                <a:solidFill>
                  <a:srgbClr val="000000"/>
                </a:solidFill>
              </a:rPr>
              <a:pPr defTabSz="912813" eaLnBrk="1" hangingPunct="1"/>
              <a:t>‹#›</a:t>
            </a:fld>
            <a:r>
              <a:rPr lang="en-US" altLang="en-US" sz="800">
                <a:solidFill>
                  <a:srgbClr val="000000"/>
                </a:solidFill>
              </a:rPr>
              <a:t>  IBM Confidential</a:t>
            </a:r>
          </a:p>
        </p:txBody>
      </p:sp>
      <p:sp>
        <p:nvSpPr>
          <p:cNvPr id="10" name="Text Box 46"/>
          <p:cNvSpPr txBox="1">
            <a:spLocks noChangeArrowheads="1"/>
          </p:cNvSpPr>
          <p:nvPr/>
        </p:nvSpPr>
        <p:spPr bwMode="auto">
          <a:xfrm>
            <a:off x="182563" y="136525"/>
            <a:ext cx="4297362" cy="366713"/>
          </a:xfrm>
          <a:prstGeom prst="rect">
            <a:avLst/>
          </a:prstGeom>
          <a:noFill/>
          <a:ln>
            <a:noFill/>
          </a:ln>
          <a:extLst/>
        </p:spPr>
        <p:txBody>
          <a:bodyPr lIns="91430" tIns="0" rIns="91430" bIns="0" anchor="b"/>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defTabSz="914305" eaLnBrk="1" fontAlgn="auto" hangingPunct="1">
              <a:spcBef>
                <a:spcPts val="0"/>
              </a:spcBef>
              <a:spcAft>
                <a:spcPts val="900"/>
              </a:spcAft>
              <a:defRPr/>
            </a:pPr>
            <a:r>
              <a:rPr lang="en-US" sz="1000" dirty="0" smtClean="0">
                <a:solidFill>
                  <a:srgbClr val="000000"/>
                </a:solidFill>
              </a:rPr>
              <a:t>IBM Security Strategy</a:t>
            </a:r>
            <a:endParaRPr lang="en-US" sz="1800" dirty="0" smtClean="0">
              <a:solidFill>
                <a:srgbClr val="000000"/>
              </a:solidFill>
            </a:endParaRPr>
          </a:p>
        </p:txBody>
      </p:sp>
      <p:pic>
        <p:nvPicPr>
          <p:cNvPr id="5128" name="Picture 2" descr="http://www.alohaonrails.com/wp-content/uploads/2009/07/ibm-logo-black_r_small.png"/>
          <p:cNvPicPr>
            <a:picLocks noChangeAspect="1" noChangeArrowheads="1"/>
          </p:cNvPicPr>
          <p:nvPr/>
        </p:nvPicPr>
        <p:blipFill>
          <a:blip r:embed="rId9"/>
          <a:srcRect/>
          <a:stretch>
            <a:fillRect/>
          </a:stretch>
        </p:blipFill>
        <p:spPr bwMode="auto">
          <a:xfrm>
            <a:off x="8270875" y="211138"/>
            <a:ext cx="641350" cy="274637"/>
          </a:xfrm>
          <a:prstGeom prst="rect">
            <a:avLst/>
          </a:prstGeom>
          <a:noFill/>
          <a:ln w="9525">
            <a:noFill/>
            <a:miter lim="800000"/>
            <a:headEnd/>
            <a:tailEnd/>
          </a:ln>
        </p:spPr>
      </p:pic>
      <p:sp>
        <p:nvSpPr>
          <p:cNvPr id="7177" name="TextBox 8"/>
          <p:cNvSpPr txBox="1">
            <a:spLocks noChangeArrowheads="1"/>
          </p:cNvSpPr>
          <p:nvPr/>
        </p:nvSpPr>
        <p:spPr bwMode="auto">
          <a:xfrm>
            <a:off x="2792413" y="0"/>
            <a:ext cx="2998787" cy="276225"/>
          </a:xfrm>
          <a:prstGeom prst="rect">
            <a:avLst/>
          </a:prstGeom>
          <a:noFill/>
          <a:ln>
            <a:noFill/>
          </a:ln>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sz="1200" smtClean="0">
                <a:solidFill>
                  <a:srgbClr val="FF0000"/>
                </a:solidFill>
              </a:rPr>
              <a:t>Confidential – for division executives only</a:t>
            </a:r>
          </a:p>
        </p:txBody>
      </p:sp>
    </p:spTree>
  </p:cSld>
  <p:clrMap bg1="lt1" tx1="dk1" bg2="lt2" tx2="dk2" accent1="accent1" accent2="accent2" accent3="accent3" accent4="accent4" accent5="accent5" accent6="accent6" hlink="hlink" folHlink="folHlink"/>
  <p:sldLayoutIdLst>
    <p:sldLayoutId id="2147488079" r:id="rId1"/>
    <p:sldLayoutId id="2147488048" r:id="rId2"/>
    <p:sldLayoutId id="2147488049" r:id="rId3"/>
    <p:sldLayoutId id="2147488050" r:id="rId4"/>
    <p:sldLayoutId id="2147488080" r:id="rId5"/>
    <p:sldLayoutId id="2147488081" r:id="rId6"/>
    <p:sldLayoutId id="2147488051" r:id="rId7"/>
  </p:sldLayoutIdLst>
  <p:timing>
    <p:tnLst>
      <p:par>
        <p:cTn id="1" dur="indefinite" restart="never" nodeType="tmRoot"/>
      </p:par>
    </p:tnLst>
  </p:timing>
  <p:hf hdr="0" dt="0"/>
  <p:txStyles>
    <p:titleStyle>
      <a:lvl1pPr algn="l" rtl="0" eaLnBrk="0" fontAlgn="base" hangingPunct="0">
        <a:spcBef>
          <a:spcPct val="0"/>
        </a:spcBef>
        <a:spcAft>
          <a:spcPct val="0"/>
        </a:spcAft>
        <a:defRPr sz="2200">
          <a:solidFill>
            <a:srgbClr val="0E7BAE"/>
          </a:solidFill>
          <a:latin typeface="+mj-lt"/>
          <a:ea typeface="MS PGothic" pitchFamily="34" charset="-128"/>
          <a:cs typeface="MS PGothic" charset="0"/>
        </a:defRPr>
      </a:lvl1pPr>
      <a:lvl2pPr algn="l" rtl="0" eaLnBrk="0" fontAlgn="base" hangingPunct="0">
        <a:spcBef>
          <a:spcPct val="0"/>
        </a:spcBef>
        <a:spcAft>
          <a:spcPct val="0"/>
        </a:spcAft>
        <a:defRPr sz="2200">
          <a:solidFill>
            <a:srgbClr val="0E7BAE"/>
          </a:solidFill>
          <a:latin typeface="Arial" pitchFamily="34" charset="0"/>
          <a:ea typeface="MS PGothic" pitchFamily="34" charset="-128"/>
          <a:cs typeface="MS PGothic" charset="0"/>
        </a:defRPr>
      </a:lvl2pPr>
      <a:lvl3pPr algn="l" rtl="0" eaLnBrk="0" fontAlgn="base" hangingPunct="0">
        <a:spcBef>
          <a:spcPct val="0"/>
        </a:spcBef>
        <a:spcAft>
          <a:spcPct val="0"/>
        </a:spcAft>
        <a:defRPr sz="2200">
          <a:solidFill>
            <a:srgbClr val="0E7BAE"/>
          </a:solidFill>
          <a:latin typeface="Arial" pitchFamily="34" charset="0"/>
          <a:ea typeface="MS PGothic" pitchFamily="34" charset="-128"/>
          <a:cs typeface="MS PGothic" charset="0"/>
        </a:defRPr>
      </a:lvl3pPr>
      <a:lvl4pPr algn="l" rtl="0" eaLnBrk="0" fontAlgn="base" hangingPunct="0">
        <a:spcBef>
          <a:spcPct val="0"/>
        </a:spcBef>
        <a:spcAft>
          <a:spcPct val="0"/>
        </a:spcAft>
        <a:defRPr sz="2200">
          <a:solidFill>
            <a:srgbClr val="0E7BAE"/>
          </a:solidFill>
          <a:latin typeface="Arial" pitchFamily="34" charset="0"/>
          <a:ea typeface="MS PGothic" pitchFamily="34" charset="-128"/>
          <a:cs typeface="MS PGothic" charset="0"/>
        </a:defRPr>
      </a:lvl4pPr>
      <a:lvl5pPr algn="l" rtl="0" eaLnBrk="0" fontAlgn="base" hangingPunct="0">
        <a:spcBef>
          <a:spcPct val="0"/>
        </a:spcBef>
        <a:spcAft>
          <a:spcPct val="0"/>
        </a:spcAft>
        <a:defRPr sz="2200">
          <a:solidFill>
            <a:srgbClr val="0E7BAE"/>
          </a:solidFill>
          <a:latin typeface="Arial" pitchFamily="34" charset="0"/>
          <a:ea typeface="MS PGothic" pitchFamily="34" charset="-128"/>
          <a:cs typeface="MS PGothic" charset="0"/>
        </a:defRPr>
      </a:lvl5pPr>
      <a:lvl6pPr marL="457153" algn="l" rtl="0" eaLnBrk="1" fontAlgn="base" hangingPunct="1">
        <a:spcBef>
          <a:spcPct val="0"/>
        </a:spcBef>
        <a:spcAft>
          <a:spcPct val="0"/>
        </a:spcAft>
        <a:defRPr sz="2200">
          <a:solidFill>
            <a:schemeClr val="tx1"/>
          </a:solidFill>
          <a:latin typeface="Arial" pitchFamily="34" charset="0"/>
        </a:defRPr>
      </a:lvl6pPr>
      <a:lvl7pPr marL="914305" algn="l" rtl="0" eaLnBrk="1" fontAlgn="base" hangingPunct="1">
        <a:spcBef>
          <a:spcPct val="0"/>
        </a:spcBef>
        <a:spcAft>
          <a:spcPct val="0"/>
        </a:spcAft>
        <a:defRPr sz="2200">
          <a:solidFill>
            <a:schemeClr val="tx1"/>
          </a:solidFill>
          <a:latin typeface="Arial" pitchFamily="34" charset="0"/>
        </a:defRPr>
      </a:lvl7pPr>
      <a:lvl8pPr marL="1371458" algn="l" rtl="0" eaLnBrk="1" fontAlgn="base" hangingPunct="1">
        <a:spcBef>
          <a:spcPct val="0"/>
        </a:spcBef>
        <a:spcAft>
          <a:spcPct val="0"/>
        </a:spcAft>
        <a:defRPr sz="2200">
          <a:solidFill>
            <a:schemeClr val="tx1"/>
          </a:solidFill>
          <a:latin typeface="Arial" pitchFamily="34" charset="0"/>
        </a:defRPr>
      </a:lvl8pPr>
      <a:lvl9pPr marL="1828610" algn="l" rtl="0" eaLnBrk="1" fontAlgn="base" hangingPunct="1">
        <a:spcBef>
          <a:spcPct val="0"/>
        </a:spcBef>
        <a:spcAft>
          <a:spcPct val="0"/>
        </a:spcAft>
        <a:defRPr sz="2200">
          <a:solidFill>
            <a:schemeClr val="tx1"/>
          </a:solidFill>
          <a:latin typeface="Arial" pitchFamily="34" charset="0"/>
        </a:defRPr>
      </a:lvl9pPr>
    </p:titleStyle>
    <p:bodyStyle>
      <a:lvl1pPr marL="341313" indent="-341313" algn="l" rtl="0" eaLnBrk="0" fontAlgn="base" hangingPunct="0">
        <a:spcBef>
          <a:spcPct val="20000"/>
        </a:spcBef>
        <a:spcAft>
          <a:spcPct val="0"/>
        </a:spcAft>
        <a:buClr>
          <a:schemeClr val="tx1"/>
        </a:buClr>
        <a:buFont typeface="Wingdings" pitchFamily="2" charset="2"/>
        <a:defRPr sz="1600">
          <a:solidFill>
            <a:srgbClr val="000000"/>
          </a:solidFill>
          <a:latin typeface="+mn-lt"/>
          <a:ea typeface="MS PGothic" pitchFamily="34" charset="-128"/>
          <a:cs typeface="MS PGothic" charset="0"/>
        </a:defRPr>
      </a:lvl1pPr>
      <a:lvl2pPr marL="514350" indent="-171450" algn="l" rtl="0" eaLnBrk="0" fontAlgn="base" hangingPunct="0">
        <a:spcBef>
          <a:spcPct val="20000"/>
        </a:spcBef>
        <a:spcAft>
          <a:spcPct val="0"/>
        </a:spcAft>
        <a:buClr>
          <a:schemeClr val="tx1"/>
        </a:buClr>
        <a:buChar char="•"/>
        <a:defRPr sz="1600">
          <a:solidFill>
            <a:schemeClr val="tx1"/>
          </a:solidFill>
          <a:latin typeface="+mn-lt"/>
          <a:ea typeface="MS PGothic" pitchFamily="34" charset="-128"/>
          <a:cs typeface="MS PGothic" charset="0"/>
        </a:defRPr>
      </a:lvl2pPr>
      <a:lvl3pPr marL="803275" indent="-6350" algn="l" rtl="0" eaLnBrk="0" fontAlgn="base" hangingPunct="0">
        <a:spcBef>
          <a:spcPct val="20000"/>
        </a:spcBef>
        <a:spcAft>
          <a:spcPct val="0"/>
        </a:spcAft>
        <a:buClr>
          <a:schemeClr val="tx1"/>
        </a:buClr>
        <a:defRPr sz="1400">
          <a:solidFill>
            <a:schemeClr val="tx1"/>
          </a:solidFill>
          <a:latin typeface="+mn-lt"/>
          <a:ea typeface="MS PGothic" pitchFamily="34" charset="-128"/>
          <a:cs typeface="MS PGothic" charset="0"/>
        </a:defRPr>
      </a:lvl3pPr>
      <a:lvl4pPr marL="1428750" indent="-174625" algn="l" rtl="0" eaLnBrk="0" fontAlgn="base" hangingPunct="0">
        <a:spcBef>
          <a:spcPct val="20000"/>
        </a:spcBef>
        <a:spcAft>
          <a:spcPct val="0"/>
        </a:spcAft>
        <a:buClr>
          <a:schemeClr val="tx1"/>
        </a:buClr>
        <a:buChar char="•"/>
        <a:defRPr sz="1400">
          <a:solidFill>
            <a:schemeClr val="tx1"/>
          </a:solidFill>
          <a:latin typeface="+mn-lt"/>
          <a:ea typeface="MS PGothic" pitchFamily="34" charset="-128"/>
          <a:cs typeface="MS PGothic" charset="0"/>
        </a:defRPr>
      </a:lvl4pPr>
      <a:lvl5pPr marL="1717675" indent="-6350" algn="l" rtl="0" eaLnBrk="0" fontAlgn="base" hangingPunct="0">
        <a:spcBef>
          <a:spcPct val="20000"/>
        </a:spcBef>
        <a:spcAft>
          <a:spcPct val="0"/>
        </a:spcAft>
        <a:buClr>
          <a:schemeClr val="tx1"/>
        </a:buClr>
        <a:defRPr sz="1200">
          <a:solidFill>
            <a:schemeClr val="tx1"/>
          </a:solidFill>
          <a:latin typeface="+mn-lt"/>
          <a:ea typeface="MS PGothic" pitchFamily="34" charset="-128"/>
          <a:cs typeface="MS PGothic" charset="0"/>
        </a:defRPr>
      </a:lvl5pPr>
      <a:lvl6pPr marL="2176237" indent="-7937" algn="l" rtl="0" eaLnBrk="1" fontAlgn="base" hangingPunct="1">
        <a:spcBef>
          <a:spcPct val="20000"/>
        </a:spcBef>
        <a:spcAft>
          <a:spcPct val="0"/>
        </a:spcAft>
        <a:buClr>
          <a:schemeClr val="tx1"/>
        </a:buClr>
        <a:defRPr sz="1200">
          <a:solidFill>
            <a:schemeClr val="tx1"/>
          </a:solidFill>
          <a:latin typeface="+mn-lt"/>
        </a:defRPr>
      </a:lvl6pPr>
      <a:lvl7pPr marL="2633390" indent="-7937" algn="l" rtl="0" eaLnBrk="1" fontAlgn="base" hangingPunct="1">
        <a:spcBef>
          <a:spcPct val="20000"/>
        </a:spcBef>
        <a:spcAft>
          <a:spcPct val="0"/>
        </a:spcAft>
        <a:buClr>
          <a:schemeClr val="tx1"/>
        </a:buClr>
        <a:defRPr sz="1200">
          <a:solidFill>
            <a:schemeClr val="tx1"/>
          </a:solidFill>
          <a:latin typeface="+mn-lt"/>
        </a:defRPr>
      </a:lvl7pPr>
      <a:lvl8pPr marL="3090542" indent="-7937" algn="l" rtl="0" eaLnBrk="1" fontAlgn="base" hangingPunct="1">
        <a:spcBef>
          <a:spcPct val="20000"/>
        </a:spcBef>
        <a:spcAft>
          <a:spcPct val="0"/>
        </a:spcAft>
        <a:buClr>
          <a:schemeClr val="tx1"/>
        </a:buClr>
        <a:defRPr sz="1200">
          <a:solidFill>
            <a:schemeClr val="tx1"/>
          </a:solidFill>
          <a:latin typeface="+mn-lt"/>
        </a:defRPr>
      </a:lvl8pPr>
      <a:lvl9pPr marL="3547695" indent="-7937" algn="l" rtl="0" eaLnBrk="1" fontAlgn="base" hangingPunct="1">
        <a:spcBef>
          <a:spcPct val="20000"/>
        </a:spcBef>
        <a:spcAft>
          <a:spcPct val="0"/>
        </a:spcAft>
        <a:buClr>
          <a:schemeClr val="tx1"/>
        </a:buClr>
        <a:defRPr sz="12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152400" y="579438"/>
            <a:ext cx="8766175" cy="455612"/>
          </a:xfrm>
          <a:prstGeom prst="rect">
            <a:avLst/>
          </a:prstGeom>
          <a:noFill/>
          <a:ln w="9525">
            <a:noFill/>
            <a:miter lim="800000"/>
            <a:headEnd/>
            <a:tailEnd/>
          </a:ln>
        </p:spPr>
        <p:txBody>
          <a:bodyPr vert="horz" wrap="square" lIns="91430" tIns="45715" rIns="91430" bIns="45715" numCol="1" anchor="t" anchorCtr="0" compatLnSpc="1">
            <a:prstTxWarp prst="textNoShape">
              <a:avLst/>
            </a:prstTxWarp>
          </a:bodyPr>
          <a:lstStyle/>
          <a:p>
            <a:pPr lvl="0"/>
            <a:r>
              <a:rPr lang="en-US" altLang="en-US" smtClean="0"/>
              <a:t>Click to edit Master title style</a:t>
            </a:r>
          </a:p>
        </p:txBody>
      </p:sp>
      <p:sp>
        <p:nvSpPr>
          <p:cNvPr id="6147" name="Rectangle 3"/>
          <p:cNvSpPr>
            <a:spLocks noGrp="1" noChangeArrowheads="1"/>
          </p:cNvSpPr>
          <p:nvPr>
            <p:ph type="body" idx="1"/>
          </p:nvPr>
        </p:nvSpPr>
        <p:spPr bwMode="auto">
          <a:xfrm>
            <a:off x="152400" y="1828800"/>
            <a:ext cx="8763000" cy="4495800"/>
          </a:xfrm>
          <a:prstGeom prst="rect">
            <a:avLst/>
          </a:prstGeom>
          <a:noFill/>
          <a:ln w="9525">
            <a:noFill/>
            <a:miter lim="800000"/>
            <a:headEnd/>
            <a:tailEnd/>
          </a:ln>
        </p:spPr>
        <p:txBody>
          <a:bodyPr vert="horz" wrap="square" lIns="91430" tIns="45715" rIns="91430" bIns="4571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148" name="Line 25"/>
          <p:cNvSpPr>
            <a:spLocks noChangeShapeType="1"/>
          </p:cNvSpPr>
          <p:nvPr/>
        </p:nvSpPr>
        <p:spPr bwMode="auto">
          <a:xfrm>
            <a:off x="260350" y="549275"/>
            <a:ext cx="8620125" cy="0"/>
          </a:xfrm>
          <a:prstGeom prst="line">
            <a:avLst/>
          </a:prstGeom>
          <a:noFill/>
          <a:ln w="9525">
            <a:solidFill>
              <a:srgbClr val="000000"/>
            </a:solidFill>
            <a:round/>
            <a:headEnd/>
            <a:tailEnd/>
          </a:ln>
        </p:spPr>
        <p:txBody>
          <a:bodyPr lIns="91430" tIns="45715" rIns="91430" bIns="45715"/>
          <a:lstStyle/>
          <a:p>
            <a:endParaRPr lang="en-US"/>
          </a:p>
        </p:txBody>
      </p:sp>
      <p:sp>
        <p:nvSpPr>
          <p:cNvPr id="19461" name="Rectangle 6"/>
          <p:cNvSpPr>
            <a:spLocks noChangeArrowheads="1"/>
          </p:cNvSpPr>
          <p:nvPr/>
        </p:nvSpPr>
        <p:spPr bwMode="black">
          <a:xfrm>
            <a:off x="5916613" y="6481763"/>
            <a:ext cx="3054350" cy="233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65" tIns="46034" rIns="92065" bIns="46034">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sz="900" smtClean="0">
                <a:solidFill>
                  <a:srgbClr val="000000"/>
                </a:solidFill>
              </a:rPr>
              <a:t>© 2011 IBM Corporation</a:t>
            </a:r>
          </a:p>
        </p:txBody>
      </p:sp>
      <p:sp>
        <p:nvSpPr>
          <p:cNvPr id="8" name="Rectangle 10"/>
          <p:cNvSpPr>
            <a:spLocks noChangeArrowheads="1"/>
          </p:cNvSpPr>
          <p:nvPr/>
        </p:nvSpPr>
        <p:spPr bwMode="auto">
          <a:xfrm>
            <a:off x="173038" y="6538913"/>
            <a:ext cx="2317750" cy="182562"/>
          </a:xfrm>
          <a:prstGeom prst="rect">
            <a:avLst/>
          </a:prstGeom>
          <a:noFill/>
          <a:ln>
            <a:noFill/>
          </a:ln>
          <a:effectLst>
            <a:prstShdw prst="shdw17" dist="17961" dir="2700000">
              <a:schemeClr val="accent1">
                <a:gamma/>
                <a:shade val="60000"/>
                <a:invGamma/>
                <a:alpha val="74998"/>
              </a:schemeClr>
            </a:prstShdw>
          </a:effectLst>
          <a:extLst/>
        </p:spPr>
        <p:txBody>
          <a:bodyPr lIns="91430" tIns="45715" rIns="91430" bIns="45715"/>
          <a:lstStyle/>
          <a:p>
            <a:pPr defTabSz="912813" eaLnBrk="1" hangingPunct="1"/>
            <a:fld id="{D8BE7A48-3850-49DC-8B40-4C70ED2474C5}" type="slidenum">
              <a:rPr lang="en-US" altLang="en-US" sz="800">
                <a:solidFill>
                  <a:srgbClr val="000000"/>
                </a:solidFill>
              </a:rPr>
              <a:pPr defTabSz="912813" eaLnBrk="1" hangingPunct="1"/>
              <a:t>‹#›</a:t>
            </a:fld>
            <a:r>
              <a:rPr lang="en-US" altLang="en-US" sz="800">
                <a:solidFill>
                  <a:srgbClr val="000000"/>
                </a:solidFill>
              </a:rPr>
              <a:t>  IBM Confidential</a:t>
            </a:r>
          </a:p>
        </p:txBody>
      </p:sp>
      <p:sp>
        <p:nvSpPr>
          <p:cNvPr id="10" name="Text Box 46"/>
          <p:cNvSpPr txBox="1">
            <a:spLocks noChangeArrowheads="1"/>
          </p:cNvSpPr>
          <p:nvPr/>
        </p:nvSpPr>
        <p:spPr bwMode="auto">
          <a:xfrm>
            <a:off x="182563" y="136525"/>
            <a:ext cx="4297362" cy="366713"/>
          </a:xfrm>
          <a:prstGeom prst="rect">
            <a:avLst/>
          </a:prstGeom>
          <a:noFill/>
          <a:ln>
            <a:noFill/>
          </a:ln>
          <a:extLst/>
        </p:spPr>
        <p:txBody>
          <a:bodyPr lIns="91430" tIns="0" rIns="91430" bIns="0" anchor="b"/>
          <a:lstStyle>
            <a:lvl1pPr eaLnBrk="0" hangingPunct="0">
              <a:defRPr sz="1600">
                <a:solidFill>
                  <a:schemeClr val="tx1"/>
                </a:solidFill>
                <a:latin typeface="Arial" charset="0"/>
                <a:ea typeface="MS PGothic" charset="0"/>
                <a:cs typeface="MS PGothic" charset="0"/>
              </a:defRPr>
            </a:lvl1pPr>
            <a:lvl2pPr marL="742950" indent="-285750" eaLnBrk="0" hangingPunct="0">
              <a:defRPr sz="1600">
                <a:solidFill>
                  <a:schemeClr val="tx1"/>
                </a:solidFill>
                <a:latin typeface="Arial" charset="0"/>
                <a:ea typeface="MS PGothic" charset="0"/>
                <a:cs typeface="MS PGothic" charset="0"/>
              </a:defRPr>
            </a:lvl2pPr>
            <a:lvl3pPr marL="1143000" indent="-228600" eaLnBrk="0" hangingPunct="0">
              <a:defRPr sz="1600">
                <a:solidFill>
                  <a:schemeClr val="tx1"/>
                </a:solidFill>
                <a:latin typeface="Arial" charset="0"/>
                <a:ea typeface="MS PGothic" charset="0"/>
                <a:cs typeface="MS PGothic" charset="0"/>
              </a:defRPr>
            </a:lvl3pPr>
            <a:lvl4pPr marL="1600200" indent="-228600" eaLnBrk="0" hangingPunct="0">
              <a:defRPr sz="1600">
                <a:solidFill>
                  <a:schemeClr val="tx1"/>
                </a:solidFill>
                <a:latin typeface="Arial" charset="0"/>
                <a:ea typeface="MS PGothic" charset="0"/>
                <a:cs typeface="MS PGothic" charset="0"/>
              </a:defRPr>
            </a:lvl4pPr>
            <a:lvl5pPr marL="2057400" indent="-228600" eaLnBrk="0" hangingPunct="0">
              <a:defRPr sz="16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Arial" charset="0"/>
                <a:ea typeface="MS PGothic" charset="0"/>
                <a:cs typeface="MS PGothic" charset="0"/>
              </a:defRPr>
            </a:lvl9pPr>
          </a:lstStyle>
          <a:p>
            <a:pPr defTabSz="914305" eaLnBrk="1" fontAlgn="auto" hangingPunct="1">
              <a:spcBef>
                <a:spcPts val="0"/>
              </a:spcBef>
              <a:spcAft>
                <a:spcPts val="900"/>
              </a:spcAft>
              <a:defRPr/>
            </a:pPr>
            <a:r>
              <a:rPr lang="en-US" sz="1000" dirty="0" smtClean="0">
                <a:solidFill>
                  <a:srgbClr val="000000"/>
                </a:solidFill>
              </a:rPr>
              <a:t>IBM Security Strategy</a:t>
            </a:r>
            <a:endParaRPr lang="en-US" sz="1800" dirty="0" smtClean="0">
              <a:solidFill>
                <a:srgbClr val="000000"/>
              </a:solidFill>
            </a:endParaRPr>
          </a:p>
        </p:txBody>
      </p:sp>
      <p:pic>
        <p:nvPicPr>
          <p:cNvPr id="6152" name="Picture 2" descr="http://www.alohaonrails.com/wp-content/uploads/2009/07/ibm-logo-black_r_small.png"/>
          <p:cNvPicPr>
            <a:picLocks noChangeAspect="1" noChangeArrowheads="1"/>
          </p:cNvPicPr>
          <p:nvPr/>
        </p:nvPicPr>
        <p:blipFill>
          <a:blip r:embed="rId9"/>
          <a:srcRect/>
          <a:stretch>
            <a:fillRect/>
          </a:stretch>
        </p:blipFill>
        <p:spPr bwMode="auto">
          <a:xfrm>
            <a:off x="8270875" y="211138"/>
            <a:ext cx="641350" cy="274637"/>
          </a:xfrm>
          <a:prstGeom prst="rect">
            <a:avLst/>
          </a:prstGeom>
          <a:noFill/>
          <a:ln w="9525">
            <a:noFill/>
            <a:miter lim="800000"/>
            <a:headEnd/>
            <a:tailEnd/>
          </a:ln>
        </p:spPr>
      </p:pic>
      <p:sp>
        <p:nvSpPr>
          <p:cNvPr id="7177" name="TextBox 8"/>
          <p:cNvSpPr txBox="1">
            <a:spLocks noChangeArrowheads="1"/>
          </p:cNvSpPr>
          <p:nvPr/>
        </p:nvSpPr>
        <p:spPr bwMode="auto">
          <a:xfrm>
            <a:off x="2792413" y="0"/>
            <a:ext cx="2998787" cy="276225"/>
          </a:xfrm>
          <a:prstGeom prst="rect">
            <a:avLst/>
          </a:prstGeom>
          <a:noFill/>
          <a:ln>
            <a:noFill/>
          </a:ln>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sz="1200" smtClean="0">
                <a:solidFill>
                  <a:srgbClr val="FF0000"/>
                </a:solidFill>
              </a:rPr>
              <a:t>Confidential – for division executives only</a:t>
            </a:r>
          </a:p>
        </p:txBody>
      </p:sp>
    </p:spTree>
  </p:cSld>
  <p:clrMap bg1="lt1" tx1="dk1" bg2="lt2" tx2="dk2" accent1="accent1" accent2="accent2" accent3="accent3" accent4="accent4" accent5="accent5" accent6="accent6" hlink="hlink" folHlink="folHlink"/>
  <p:sldLayoutIdLst>
    <p:sldLayoutId id="2147488082" r:id="rId1"/>
    <p:sldLayoutId id="2147488052" r:id="rId2"/>
    <p:sldLayoutId id="2147488053" r:id="rId3"/>
    <p:sldLayoutId id="2147488054" r:id="rId4"/>
    <p:sldLayoutId id="2147488083" r:id="rId5"/>
    <p:sldLayoutId id="2147488084" r:id="rId6"/>
    <p:sldLayoutId id="2147488055" r:id="rId7"/>
  </p:sldLayoutIdLst>
  <p:timing>
    <p:tnLst>
      <p:par>
        <p:cTn id="1" dur="indefinite" restart="never" nodeType="tmRoot"/>
      </p:par>
    </p:tnLst>
  </p:timing>
  <p:hf hdr="0" dt="0"/>
  <p:txStyles>
    <p:titleStyle>
      <a:lvl1pPr algn="l" rtl="0" eaLnBrk="0" fontAlgn="base" hangingPunct="0">
        <a:spcBef>
          <a:spcPct val="0"/>
        </a:spcBef>
        <a:spcAft>
          <a:spcPct val="0"/>
        </a:spcAft>
        <a:defRPr sz="2200">
          <a:solidFill>
            <a:srgbClr val="0E7BAE"/>
          </a:solidFill>
          <a:latin typeface="+mj-lt"/>
          <a:ea typeface="MS PGothic" pitchFamily="34" charset="-128"/>
          <a:cs typeface="MS PGothic" charset="0"/>
        </a:defRPr>
      </a:lvl1pPr>
      <a:lvl2pPr algn="l" rtl="0" eaLnBrk="0" fontAlgn="base" hangingPunct="0">
        <a:spcBef>
          <a:spcPct val="0"/>
        </a:spcBef>
        <a:spcAft>
          <a:spcPct val="0"/>
        </a:spcAft>
        <a:defRPr sz="2200">
          <a:solidFill>
            <a:srgbClr val="0E7BAE"/>
          </a:solidFill>
          <a:latin typeface="Arial" pitchFamily="34" charset="0"/>
          <a:ea typeface="MS PGothic" pitchFamily="34" charset="-128"/>
          <a:cs typeface="MS PGothic" charset="0"/>
        </a:defRPr>
      </a:lvl2pPr>
      <a:lvl3pPr algn="l" rtl="0" eaLnBrk="0" fontAlgn="base" hangingPunct="0">
        <a:spcBef>
          <a:spcPct val="0"/>
        </a:spcBef>
        <a:spcAft>
          <a:spcPct val="0"/>
        </a:spcAft>
        <a:defRPr sz="2200">
          <a:solidFill>
            <a:srgbClr val="0E7BAE"/>
          </a:solidFill>
          <a:latin typeface="Arial" pitchFamily="34" charset="0"/>
          <a:ea typeface="MS PGothic" pitchFamily="34" charset="-128"/>
          <a:cs typeface="MS PGothic" charset="0"/>
        </a:defRPr>
      </a:lvl3pPr>
      <a:lvl4pPr algn="l" rtl="0" eaLnBrk="0" fontAlgn="base" hangingPunct="0">
        <a:spcBef>
          <a:spcPct val="0"/>
        </a:spcBef>
        <a:spcAft>
          <a:spcPct val="0"/>
        </a:spcAft>
        <a:defRPr sz="2200">
          <a:solidFill>
            <a:srgbClr val="0E7BAE"/>
          </a:solidFill>
          <a:latin typeface="Arial" pitchFamily="34" charset="0"/>
          <a:ea typeface="MS PGothic" pitchFamily="34" charset="-128"/>
          <a:cs typeface="MS PGothic" charset="0"/>
        </a:defRPr>
      </a:lvl4pPr>
      <a:lvl5pPr algn="l" rtl="0" eaLnBrk="0" fontAlgn="base" hangingPunct="0">
        <a:spcBef>
          <a:spcPct val="0"/>
        </a:spcBef>
        <a:spcAft>
          <a:spcPct val="0"/>
        </a:spcAft>
        <a:defRPr sz="2200">
          <a:solidFill>
            <a:srgbClr val="0E7BAE"/>
          </a:solidFill>
          <a:latin typeface="Arial" pitchFamily="34" charset="0"/>
          <a:ea typeface="MS PGothic" pitchFamily="34" charset="-128"/>
          <a:cs typeface="MS PGothic" charset="0"/>
        </a:defRPr>
      </a:lvl5pPr>
      <a:lvl6pPr marL="457153" algn="l" rtl="0" eaLnBrk="1" fontAlgn="base" hangingPunct="1">
        <a:spcBef>
          <a:spcPct val="0"/>
        </a:spcBef>
        <a:spcAft>
          <a:spcPct val="0"/>
        </a:spcAft>
        <a:defRPr sz="2200">
          <a:solidFill>
            <a:schemeClr val="tx1"/>
          </a:solidFill>
          <a:latin typeface="Arial" pitchFamily="34" charset="0"/>
        </a:defRPr>
      </a:lvl6pPr>
      <a:lvl7pPr marL="914305" algn="l" rtl="0" eaLnBrk="1" fontAlgn="base" hangingPunct="1">
        <a:spcBef>
          <a:spcPct val="0"/>
        </a:spcBef>
        <a:spcAft>
          <a:spcPct val="0"/>
        </a:spcAft>
        <a:defRPr sz="2200">
          <a:solidFill>
            <a:schemeClr val="tx1"/>
          </a:solidFill>
          <a:latin typeface="Arial" pitchFamily="34" charset="0"/>
        </a:defRPr>
      </a:lvl7pPr>
      <a:lvl8pPr marL="1371458" algn="l" rtl="0" eaLnBrk="1" fontAlgn="base" hangingPunct="1">
        <a:spcBef>
          <a:spcPct val="0"/>
        </a:spcBef>
        <a:spcAft>
          <a:spcPct val="0"/>
        </a:spcAft>
        <a:defRPr sz="2200">
          <a:solidFill>
            <a:schemeClr val="tx1"/>
          </a:solidFill>
          <a:latin typeface="Arial" pitchFamily="34" charset="0"/>
        </a:defRPr>
      </a:lvl8pPr>
      <a:lvl9pPr marL="1828610" algn="l" rtl="0" eaLnBrk="1" fontAlgn="base" hangingPunct="1">
        <a:spcBef>
          <a:spcPct val="0"/>
        </a:spcBef>
        <a:spcAft>
          <a:spcPct val="0"/>
        </a:spcAft>
        <a:defRPr sz="2200">
          <a:solidFill>
            <a:schemeClr val="tx1"/>
          </a:solidFill>
          <a:latin typeface="Arial" pitchFamily="34" charset="0"/>
        </a:defRPr>
      </a:lvl9pPr>
    </p:titleStyle>
    <p:bodyStyle>
      <a:lvl1pPr marL="341313" indent="-341313" algn="l" rtl="0" eaLnBrk="0" fontAlgn="base" hangingPunct="0">
        <a:spcBef>
          <a:spcPct val="20000"/>
        </a:spcBef>
        <a:spcAft>
          <a:spcPct val="0"/>
        </a:spcAft>
        <a:buClr>
          <a:schemeClr val="tx1"/>
        </a:buClr>
        <a:buFont typeface="Wingdings" pitchFamily="2" charset="2"/>
        <a:defRPr sz="1600">
          <a:solidFill>
            <a:srgbClr val="000000"/>
          </a:solidFill>
          <a:latin typeface="+mn-lt"/>
          <a:ea typeface="MS PGothic" pitchFamily="34" charset="-128"/>
          <a:cs typeface="MS PGothic" charset="0"/>
        </a:defRPr>
      </a:lvl1pPr>
      <a:lvl2pPr marL="514350" indent="-171450" algn="l" rtl="0" eaLnBrk="0" fontAlgn="base" hangingPunct="0">
        <a:spcBef>
          <a:spcPct val="20000"/>
        </a:spcBef>
        <a:spcAft>
          <a:spcPct val="0"/>
        </a:spcAft>
        <a:buClr>
          <a:schemeClr val="tx1"/>
        </a:buClr>
        <a:buChar char="•"/>
        <a:defRPr sz="1600">
          <a:solidFill>
            <a:schemeClr val="tx1"/>
          </a:solidFill>
          <a:latin typeface="+mn-lt"/>
          <a:ea typeface="MS PGothic" pitchFamily="34" charset="-128"/>
          <a:cs typeface="MS PGothic" charset="0"/>
        </a:defRPr>
      </a:lvl2pPr>
      <a:lvl3pPr marL="803275" indent="-6350" algn="l" rtl="0" eaLnBrk="0" fontAlgn="base" hangingPunct="0">
        <a:spcBef>
          <a:spcPct val="20000"/>
        </a:spcBef>
        <a:spcAft>
          <a:spcPct val="0"/>
        </a:spcAft>
        <a:buClr>
          <a:schemeClr val="tx1"/>
        </a:buClr>
        <a:defRPr sz="1400">
          <a:solidFill>
            <a:schemeClr val="tx1"/>
          </a:solidFill>
          <a:latin typeface="+mn-lt"/>
          <a:ea typeface="MS PGothic" pitchFamily="34" charset="-128"/>
          <a:cs typeface="MS PGothic" charset="0"/>
        </a:defRPr>
      </a:lvl3pPr>
      <a:lvl4pPr marL="1428750" indent="-174625" algn="l" rtl="0" eaLnBrk="0" fontAlgn="base" hangingPunct="0">
        <a:spcBef>
          <a:spcPct val="20000"/>
        </a:spcBef>
        <a:spcAft>
          <a:spcPct val="0"/>
        </a:spcAft>
        <a:buClr>
          <a:schemeClr val="tx1"/>
        </a:buClr>
        <a:buChar char="•"/>
        <a:defRPr sz="1400">
          <a:solidFill>
            <a:schemeClr val="tx1"/>
          </a:solidFill>
          <a:latin typeface="+mn-lt"/>
          <a:ea typeface="MS PGothic" pitchFamily="34" charset="-128"/>
          <a:cs typeface="MS PGothic" charset="0"/>
        </a:defRPr>
      </a:lvl4pPr>
      <a:lvl5pPr marL="1717675" indent="-6350" algn="l" rtl="0" eaLnBrk="0" fontAlgn="base" hangingPunct="0">
        <a:spcBef>
          <a:spcPct val="20000"/>
        </a:spcBef>
        <a:spcAft>
          <a:spcPct val="0"/>
        </a:spcAft>
        <a:buClr>
          <a:schemeClr val="tx1"/>
        </a:buClr>
        <a:defRPr sz="1200">
          <a:solidFill>
            <a:schemeClr val="tx1"/>
          </a:solidFill>
          <a:latin typeface="+mn-lt"/>
          <a:ea typeface="MS PGothic" pitchFamily="34" charset="-128"/>
          <a:cs typeface="MS PGothic" charset="0"/>
        </a:defRPr>
      </a:lvl5pPr>
      <a:lvl6pPr marL="2176237" indent="-7937" algn="l" rtl="0" eaLnBrk="1" fontAlgn="base" hangingPunct="1">
        <a:spcBef>
          <a:spcPct val="20000"/>
        </a:spcBef>
        <a:spcAft>
          <a:spcPct val="0"/>
        </a:spcAft>
        <a:buClr>
          <a:schemeClr val="tx1"/>
        </a:buClr>
        <a:defRPr sz="1200">
          <a:solidFill>
            <a:schemeClr val="tx1"/>
          </a:solidFill>
          <a:latin typeface="+mn-lt"/>
        </a:defRPr>
      </a:lvl6pPr>
      <a:lvl7pPr marL="2633390" indent="-7937" algn="l" rtl="0" eaLnBrk="1" fontAlgn="base" hangingPunct="1">
        <a:spcBef>
          <a:spcPct val="20000"/>
        </a:spcBef>
        <a:spcAft>
          <a:spcPct val="0"/>
        </a:spcAft>
        <a:buClr>
          <a:schemeClr val="tx1"/>
        </a:buClr>
        <a:defRPr sz="1200">
          <a:solidFill>
            <a:schemeClr val="tx1"/>
          </a:solidFill>
          <a:latin typeface="+mn-lt"/>
        </a:defRPr>
      </a:lvl7pPr>
      <a:lvl8pPr marL="3090542" indent="-7937" algn="l" rtl="0" eaLnBrk="1" fontAlgn="base" hangingPunct="1">
        <a:spcBef>
          <a:spcPct val="20000"/>
        </a:spcBef>
        <a:spcAft>
          <a:spcPct val="0"/>
        </a:spcAft>
        <a:buClr>
          <a:schemeClr val="tx1"/>
        </a:buClr>
        <a:defRPr sz="1200">
          <a:solidFill>
            <a:schemeClr val="tx1"/>
          </a:solidFill>
          <a:latin typeface="+mn-lt"/>
        </a:defRPr>
      </a:lvl8pPr>
      <a:lvl9pPr marL="3547695" indent="-7937" algn="l" rtl="0" eaLnBrk="1" fontAlgn="base" hangingPunct="1">
        <a:spcBef>
          <a:spcPct val="20000"/>
        </a:spcBef>
        <a:spcAft>
          <a:spcPct val="0"/>
        </a:spcAft>
        <a:buClr>
          <a:schemeClr val="tx1"/>
        </a:buClr>
        <a:defRPr sz="12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182563" y="593725"/>
            <a:ext cx="8686800" cy="396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7171" name="Rectangle 3"/>
          <p:cNvSpPr>
            <a:spLocks noGrp="1" noChangeArrowheads="1"/>
          </p:cNvSpPr>
          <p:nvPr>
            <p:ph type="body" idx="1"/>
          </p:nvPr>
        </p:nvSpPr>
        <p:spPr bwMode="auto">
          <a:xfrm>
            <a:off x="182563" y="1763713"/>
            <a:ext cx="8686800" cy="37988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
        <p:nvSpPr>
          <p:cNvPr id="7172" name="Line 25"/>
          <p:cNvSpPr>
            <a:spLocks noChangeShapeType="1"/>
          </p:cNvSpPr>
          <p:nvPr/>
        </p:nvSpPr>
        <p:spPr bwMode="auto">
          <a:xfrm flipV="1">
            <a:off x="274638" y="549275"/>
            <a:ext cx="8594725" cy="0"/>
          </a:xfrm>
          <a:prstGeom prst="line">
            <a:avLst/>
          </a:prstGeom>
          <a:noFill/>
          <a:ln w="9525">
            <a:solidFill>
              <a:schemeClr val="tx1"/>
            </a:solidFill>
            <a:round/>
            <a:headEnd/>
            <a:tailEnd/>
          </a:ln>
        </p:spPr>
        <p:txBody>
          <a:bodyPr/>
          <a:lstStyle/>
          <a:p>
            <a:endParaRPr lang="en-US"/>
          </a:p>
        </p:txBody>
      </p:sp>
      <p:sp>
        <p:nvSpPr>
          <p:cNvPr id="10245" name="Rectangle 6"/>
          <p:cNvSpPr>
            <a:spLocks noChangeArrowheads="1"/>
          </p:cNvSpPr>
          <p:nvPr/>
        </p:nvSpPr>
        <p:spPr bwMode="black">
          <a:xfrm>
            <a:off x="7589838" y="6537325"/>
            <a:ext cx="13716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altLang="en-US" sz="800" smtClean="0">
                <a:solidFill>
                  <a:srgbClr val="000000"/>
                </a:solidFill>
                <a:cs typeface="Arial" panose="020B0604020202020204" pitchFamily="34" charset="0"/>
              </a:rPr>
              <a:t>© 2014 IBM Corporation</a:t>
            </a:r>
          </a:p>
        </p:txBody>
      </p:sp>
      <p:sp>
        <p:nvSpPr>
          <p:cNvPr id="1030" name="Text Box 46"/>
          <p:cNvSpPr txBox="1">
            <a:spLocks noChangeArrowheads="1"/>
          </p:cNvSpPr>
          <p:nvPr/>
        </p:nvSpPr>
        <p:spPr bwMode="auto">
          <a:xfrm>
            <a:off x="503238" y="136525"/>
            <a:ext cx="4297362" cy="366713"/>
          </a:xfrm>
          <a:prstGeom prst="rect">
            <a:avLst/>
          </a:prstGeom>
          <a:noFill/>
          <a:ln>
            <a:noFill/>
          </a:ln>
          <a:extLst/>
        </p:spPr>
        <p:txBody>
          <a:bodyPr tIns="0" bIns="0" anchor="b"/>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eaLnBrk="1" hangingPunct="1">
              <a:spcAft>
                <a:spcPts val="900"/>
              </a:spcAft>
              <a:defRPr/>
            </a:pPr>
            <a:r>
              <a:rPr lang="en-US" sz="1000" dirty="0">
                <a:solidFill>
                  <a:srgbClr val="000000"/>
                </a:solidFill>
                <a:cs typeface="Arial" charset="0"/>
              </a:rPr>
              <a:t>IBM </a:t>
            </a:r>
            <a:r>
              <a:rPr lang="en-US" sz="1000" dirty="0" smtClean="0">
                <a:solidFill>
                  <a:srgbClr val="000000"/>
                </a:solidFill>
                <a:cs typeface="Arial" charset="0"/>
              </a:rPr>
              <a:t>Security</a:t>
            </a:r>
            <a:endParaRPr lang="en-US" sz="1800" dirty="0">
              <a:solidFill>
                <a:srgbClr val="000000"/>
              </a:solidFill>
              <a:cs typeface="Arial" charset="0"/>
            </a:endParaRPr>
          </a:p>
        </p:txBody>
      </p:sp>
      <p:pic>
        <p:nvPicPr>
          <p:cNvPr id="7175" name="Picture 6"/>
          <p:cNvPicPr>
            <a:picLocks noChangeAspect="1" noChangeArrowheads="1"/>
          </p:cNvPicPr>
          <p:nvPr/>
        </p:nvPicPr>
        <p:blipFill>
          <a:blip r:embed="rId13"/>
          <a:srcRect/>
          <a:stretch>
            <a:fillRect/>
          </a:stretch>
        </p:blipFill>
        <p:spPr bwMode="auto">
          <a:xfrm>
            <a:off x="247650" y="201613"/>
            <a:ext cx="304800" cy="303212"/>
          </a:xfrm>
          <a:prstGeom prst="rect">
            <a:avLst/>
          </a:prstGeom>
          <a:noFill/>
          <a:ln w="9525">
            <a:noFill/>
            <a:miter lim="800000"/>
            <a:headEnd/>
            <a:tailEnd/>
          </a:ln>
        </p:spPr>
      </p:pic>
      <p:pic>
        <p:nvPicPr>
          <p:cNvPr id="7176" name="Picture 7"/>
          <p:cNvPicPr>
            <a:picLocks noChangeAspect="1" noChangeArrowheads="1"/>
          </p:cNvPicPr>
          <p:nvPr/>
        </p:nvPicPr>
        <p:blipFill>
          <a:blip r:embed="rId14"/>
          <a:srcRect/>
          <a:stretch>
            <a:fillRect/>
          </a:stretch>
        </p:blipFill>
        <p:spPr bwMode="auto">
          <a:xfrm>
            <a:off x="8275638" y="217488"/>
            <a:ext cx="585787" cy="238125"/>
          </a:xfrm>
          <a:prstGeom prst="rect">
            <a:avLst/>
          </a:prstGeom>
          <a:noFill/>
          <a:ln w="9525">
            <a:noFill/>
            <a:miter lim="800000"/>
            <a:headEnd/>
            <a:tailEnd/>
          </a:ln>
        </p:spPr>
      </p:pic>
      <p:sp>
        <p:nvSpPr>
          <p:cNvPr id="10" name="Rectangle 10"/>
          <p:cNvSpPr>
            <a:spLocks noChangeArrowheads="1"/>
          </p:cNvSpPr>
          <p:nvPr/>
        </p:nvSpPr>
        <p:spPr bwMode="auto">
          <a:xfrm>
            <a:off x="76200" y="6538913"/>
            <a:ext cx="379413" cy="182562"/>
          </a:xfrm>
          <a:prstGeom prst="rect">
            <a:avLst/>
          </a:prstGeom>
          <a:noFill/>
          <a:ln>
            <a:noFill/>
          </a:ln>
          <a:effectLst>
            <a:prstShdw prst="shdw17" dist="17961" dir="2700000">
              <a:schemeClr val="accent1">
                <a:gamma/>
                <a:shade val="60000"/>
                <a:invGamma/>
                <a:alpha val="74998"/>
              </a:schemeClr>
            </a:prstShdw>
          </a:effectLst>
          <a:extLst/>
        </p:spPr>
        <p:txBody>
          <a:bodyPr/>
          <a:lstStyle/>
          <a:p>
            <a:pPr algn="r" eaLnBrk="1" hangingPunct="1"/>
            <a:fld id="{5EED1637-4C40-4B11-B975-CF2D6063AA2C}" type="slidenum">
              <a:rPr lang="en-US" sz="800">
                <a:solidFill>
                  <a:srgbClr val="000000"/>
                </a:solidFill>
              </a:rPr>
              <a:pPr algn="r" eaLnBrk="1" hangingPunct="1"/>
              <a:t>‹#›</a:t>
            </a:fld>
            <a:r>
              <a:rPr lang="en-US" sz="800">
                <a:solidFill>
                  <a:srgbClr val="000000"/>
                </a:solidFill>
              </a:rPr>
              <a:t>  </a:t>
            </a:r>
          </a:p>
        </p:txBody>
      </p:sp>
      <p:pic>
        <p:nvPicPr>
          <p:cNvPr id="7178" name="Picture 7"/>
          <p:cNvPicPr>
            <a:picLocks noChangeAspect="1" noChangeArrowheads="1"/>
          </p:cNvPicPr>
          <p:nvPr/>
        </p:nvPicPr>
        <p:blipFill>
          <a:blip r:embed="rId14"/>
          <a:srcRect/>
          <a:stretch>
            <a:fillRect/>
          </a:stretch>
        </p:blipFill>
        <p:spPr bwMode="auto">
          <a:xfrm>
            <a:off x="8275638" y="217488"/>
            <a:ext cx="585787" cy="238125"/>
          </a:xfrm>
          <a:prstGeom prst="rect">
            <a:avLst/>
          </a:prstGeom>
          <a:noFill/>
          <a:ln w="9525">
            <a:noFill/>
            <a:miter lim="800000"/>
            <a:headEnd/>
            <a:tailEnd/>
          </a:ln>
        </p:spPr>
      </p:pic>
      <p:pic>
        <p:nvPicPr>
          <p:cNvPr id="7179" name="Picture 6"/>
          <p:cNvPicPr>
            <a:picLocks noChangeAspect="1" noChangeArrowheads="1"/>
          </p:cNvPicPr>
          <p:nvPr/>
        </p:nvPicPr>
        <p:blipFill>
          <a:blip r:embed="rId13"/>
          <a:srcRect/>
          <a:stretch>
            <a:fillRect/>
          </a:stretch>
        </p:blipFill>
        <p:spPr bwMode="auto">
          <a:xfrm>
            <a:off x="247650" y="201613"/>
            <a:ext cx="304800" cy="3032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8085" r:id="rId1"/>
    <p:sldLayoutId id="2147488056" r:id="rId2"/>
    <p:sldLayoutId id="2147488057" r:id="rId3"/>
    <p:sldLayoutId id="2147488058" r:id="rId4"/>
    <p:sldLayoutId id="2147488059" r:id="rId5"/>
    <p:sldLayoutId id="2147488060" r:id="rId6"/>
    <p:sldLayoutId id="2147488061" r:id="rId7"/>
    <p:sldLayoutId id="2147488062" r:id="rId8"/>
    <p:sldLayoutId id="2147488063" r:id="rId9"/>
    <p:sldLayoutId id="2147488086" r:id="rId10"/>
    <p:sldLayoutId id="2147488087" r:id="rId11"/>
  </p:sldLayoutIdLst>
  <p:timing>
    <p:tnLst>
      <p:par>
        <p:cTn id="1" dur="indefinite" restart="never" nodeType="tmRoot"/>
      </p:par>
    </p:tnLst>
  </p:timing>
  <p:hf sldNum="0" hdr="0" dt="0"/>
  <p:txStyles>
    <p:titleStyle>
      <a:lvl1pPr algn="l" rtl="0" eaLnBrk="0" fontAlgn="base" hangingPunct="0">
        <a:lnSpc>
          <a:spcPct val="90000"/>
        </a:lnSpc>
        <a:spcBef>
          <a:spcPct val="0"/>
        </a:spcBef>
        <a:spcAft>
          <a:spcPct val="0"/>
        </a:spcAft>
        <a:defRPr sz="2200">
          <a:solidFill>
            <a:srgbClr val="7889FB"/>
          </a:solidFill>
          <a:latin typeface="+mj-lt"/>
          <a:ea typeface="MS PGothic" pitchFamily="34" charset="-128"/>
          <a:cs typeface="MS PGothic" charset="0"/>
        </a:defRPr>
      </a:lvl1pPr>
      <a:lvl2pPr algn="l" rtl="0" eaLnBrk="0" fontAlgn="base" hangingPunct="0">
        <a:lnSpc>
          <a:spcPct val="90000"/>
        </a:lnSpc>
        <a:spcBef>
          <a:spcPct val="0"/>
        </a:spcBef>
        <a:spcAft>
          <a:spcPct val="0"/>
        </a:spcAft>
        <a:defRPr sz="2200">
          <a:solidFill>
            <a:srgbClr val="7889FB"/>
          </a:solidFill>
          <a:latin typeface="Arial" charset="0"/>
          <a:ea typeface="MS PGothic" pitchFamily="34" charset="-128"/>
          <a:cs typeface="MS PGothic" charset="0"/>
        </a:defRPr>
      </a:lvl2pPr>
      <a:lvl3pPr algn="l" rtl="0" eaLnBrk="0" fontAlgn="base" hangingPunct="0">
        <a:lnSpc>
          <a:spcPct val="90000"/>
        </a:lnSpc>
        <a:spcBef>
          <a:spcPct val="0"/>
        </a:spcBef>
        <a:spcAft>
          <a:spcPct val="0"/>
        </a:spcAft>
        <a:defRPr sz="2200">
          <a:solidFill>
            <a:srgbClr val="7889FB"/>
          </a:solidFill>
          <a:latin typeface="Arial" charset="0"/>
          <a:ea typeface="MS PGothic" pitchFamily="34" charset="-128"/>
          <a:cs typeface="MS PGothic" charset="0"/>
        </a:defRPr>
      </a:lvl3pPr>
      <a:lvl4pPr algn="l" rtl="0" eaLnBrk="0" fontAlgn="base" hangingPunct="0">
        <a:lnSpc>
          <a:spcPct val="90000"/>
        </a:lnSpc>
        <a:spcBef>
          <a:spcPct val="0"/>
        </a:spcBef>
        <a:spcAft>
          <a:spcPct val="0"/>
        </a:spcAft>
        <a:defRPr sz="2200">
          <a:solidFill>
            <a:srgbClr val="7889FB"/>
          </a:solidFill>
          <a:latin typeface="Arial" charset="0"/>
          <a:ea typeface="MS PGothic" pitchFamily="34" charset="-128"/>
          <a:cs typeface="MS PGothic" charset="0"/>
        </a:defRPr>
      </a:lvl4pPr>
      <a:lvl5pPr algn="l" rtl="0" eaLnBrk="0" fontAlgn="base" hangingPunct="0">
        <a:lnSpc>
          <a:spcPct val="90000"/>
        </a:lnSpc>
        <a:spcBef>
          <a:spcPct val="0"/>
        </a:spcBef>
        <a:spcAft>
          <a:spcPct val="0"/>
        </a:spcAft>
        <a:defRPr sz="2200">
          <a:solidFill>
            <a:srgbClr val="7889FB"/>
          </a:solidFill>
          <a:latin typeface="Arial" charset="0"/>
          <a:ea typeface="MS PGothic" pitchFamily="34" charset="-128"/>
          <a:cs typeface="MS PGothic" charset="0"/>
        </a:defRPr>
      </a:lvl5pPr>
      <a:lvl6pPr marL="4572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6pPr>
      <a:lvl7pPr marL="9144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7pPr>
      <a:lvl8pPr marL="13716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8pPr>
      <a:lvl9pPr marL="18288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9pPr>
    </p:titleStyle>
    <p:bodyStyle>
      <a:lvl1pPr marL="238125" indent="-238125" algn="l" rtl="0" eaLnBrk="0" fontAlgn="base" hangingPunct="0">
        <a:spcBef>
          <a:spcPct val="20000"/>
        </a:spcBef>
        <a:spcAft>
          <a:spcPct val="0"/>
        </a:spcAft>
        <a:buClr>
          <a:schemeClr val="tx1"/>
        </a:buClr>
        <a:buFont typeface="Wingdings" pitchFamily="2" charset="2"/>
        <a:buChar char="§"/>
        <a:defRPr sz="1600">
          <a:solidFill>
            <a:schemeClr val="tx1"/>
          </a:solidFill>
          <a:latin typeface="+mn-lt"/>
          <a:ea typeface="MS PGothic" pitchFamily="34" charset="-128"/>
          <a:cs typeface="MS PGothic" pitchFamily="34" charset="-128"/>
        </a:defRPr>
      </a:lvl1pPr>
      <a:lvl2pPr marL="495300" indent="-219075" algn="l" rtl="0" eaLnBrk="0" fontAlgn="base" hangingPunct="0">
        <a:spcBef>
          <a:spcPct val="20000"/>
        </a:spcBef>
        <a:spcAft>
          <a:spcPct val="0"/>
        </a:spcAft>
        <a:buClr>
          <a:schemeClr val="tx1"/>
        </a:buClr>
        <a:buFont typeface="Arial" pitchFamily="34" charset="0"/>
        <a:buChar char="–"/>
        <a:defRPr sz="1400">
          <a:solidFill>
            <a:schemeClr val="tx1"/>
          </a:solidFill>
          <a:latin typeface="+mn-lt"/>
          <a:ea typeface="MS PGothic" pitchFamily="34" charset="-128"/>
          <a:cs typeface="MS PGothic" charset="0"/>
        </a:defRPr>
      </a:lvl2pPr>
      <a:lvl3pPr marL="665163" indent="-173038" algn="l" rtl="0" eaLnBrk="0" fontAlgn="base" hangingPunct="0">
        <a:spcBef>
          <a:spcPct val="20000"/>
        </a:spcBef>
        <a:spcAft>
          <a:spcPct val="0"/>
        </a:spcAft>
        <a:buClr>
          <a:schemeClr val="tx1"/>
        </a:buClr>
        <a:buChar char="•"/>
        <a:defRPr sz="1400">
          <a:solidFill>
            <a:schemeClr val="tx1"/>
          </a:solidFill>
          <a:latin typeface="+mn-lt"/>
          <a:ea typeface="MS PGothic" pitchFamily="34" charset="-128"/>
          <a:cs typeface="MS PGothic" charset="0"/>
        </a:defRPr>
      </a:lvl3pPr>
      <a:lvl4pPr marL="1203325" indent="-173038" algn="l" rtl="0" eaLnBrk="0" fontAlgn="base" hangingPunct="0">
        <a:spcBef>
          <a:spcPct val="20000"/>
        </a:spcBef>
        <a:spcAft>
          <a:spcPct val="0"/>
        </a:spcAft>
        <a:buClr>
          <a:schemeClr val="bg1"/>
        </a:buClr>
        <a:buChar char="–"/>
        <a:defRPr sz="1600">
          <a:solidFill>
            <a:schemeClr val="bg1"/>
          </a:solidFill>
          <a:latin typeface="+mn-lt"/>
          <a:ea typeface="MS PGothic" pitchFamily="34" charset="-128"/>
          <a:cs typeface="MS PGothic"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MS PGothic" pitchFamily="34" charset="-128"/>
          <a:cs typeface="MS PGothic" charset="0"/>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182563" y="593725"/>
            <a:ext cx="8686800" cy="396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8195" name="Rectangle 3"/>
          <p:cNvSpPr>
            <a:spLocks noGrp="1" noChangeArrowheads="1"/>
          </p:cNvSpPr>
          <p:nvPr>
            <p:ph type="body" idx="1"/>
          </p:nvPr>
        </p:nvSpPr>
        <p:spPr bwMode="auto">
          <a:xfrm>
            <a:off x="182563" y="1763713"/>
            <a:ext cx="8686800" cy="37988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
        <p:nvSpPr>
          <p:cNvPr id="8196" name="Line 25"/>
          <p:cNvSpPr>
            <a:spLocks noChangeShapeType="1"/>
          </p:cNvSpPr>
          <p:nvPr/>
        </p:nvSpPr>
        <p:spPr bwMode="auto">
          <a:xfrm flipV="1">
            <a:off x="274638" y="549275"/>
            <a:ext cx="8594725" cy="0"/>
          </a:xfrm>
          <a:prstGeom prst="line">
            <a:avLst/>
          </a:prstGeom>
          <a:noFill/>
          <a:ln w="9525">
            <a:solidFill>
              <a:schemeClr val="tx1"/>
            </a:solidFill>
            <a:round/>
            <a:headEnd/>
            <a:tailEnd/>
          </a:ln>
        </p:spPr>
        <p:txBody>
          <a:bodyPr/>
          <a:lstStyle/>
          <a:p>
            <a:endParaRPr lang="en-US"/>
          </a:p>
        </p:txBody>
      </p:sp>
      <p:sp>
        <p:nvSpPr>
          <p:cNvPr id="11269" name="Rectangle 6"/>
          <p:cNvSpPr>
            <a:spLocks noChangeArrowheads="1"/>
          </p:cNvSpPr>
          <p:nvPr/>
        </p:nvSpPr>
        <p:spPr bwMode="black">
          <a:xfrm>
            <a:off x="7589838" y="6537325"/>
            <a:ext cx="13716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altLang="en-US" sz="800" smtClean="0">
                <a:solidFill>
                  <a:srgbClr val="000000"/>
                </a:solidFill>
                <a:cs typeface="Arial" panose="020B0604020202020204" pitchFamily="34" charset="0"/>
              </a:rPr>
              <a:t>© 2014 IBM Corporation</a:t>
            </a:r>
          </a:p>
        </p:txBody>
      </p:sp>
      <p:sp>
        <p:nvSpPr>
          <p:cNvPr id="1030" name="Text Box 46"/>
          <p:cNvSpPr txBox="1">
            <a:spLocks noChangeArrowheads="1"/>
          </p:cNvSpPr>
          <p:nvPr/>
        </p:nvSpPr>
        <p:spPr bwMode="auto">
          <a:xfrm>
            <a:off x="503238" y="136525"/>
            <a:ext cx="4297362" cy="366713"/>
          </a:xfrm>
          <a:prstGeom prst="rect">
            <a:avLst/>
          </a:prstGeom>
          <a:noFill/>
          <a:ln>
            <a:noFill/>
          </a:ln>
          <a:extLst/>
        </p:spPr>
        <p:txBody>
          <a:bodyPr tIns="0" bIns="0" anchor="b"/>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eaLnBrk="1" hangingPunct="1">
              <a:spcAft>
                <a:spcPts val="900"/>
              </a:spcAft>
              <a:defRPr/>
            </a:pPr>
            <a:r>
              <a:rPr lang="en-US" sz="1000" dirty="0">
                <a:solidFill>
                  <a:srgbClr val="000000"/>
                </a:solidFill>
                <a:cs typeface="Arial" charset="0"/>
              </a:rPr>
              <a:t>IBM Security Systems</a:t>
            </a:r>
            <a:endParaRPr lang="en-US" sz="1800" dirty="0">
              <a:solidFill>
                <a:srgbClr val="000000"/>
              </a:solidFill>
              <a:cs typeface="Arial" charset="0"/>
            </a:endParaRPr>
          </a:p>
        </p:txBody>
      </p:sp>
      <p:pic>
        <p:nvPicPr>
          <p:cNvPr id="8199" name="Picture 6"/>
          <p:cNvPicPr>
            <a:picLocks noChangeAspect="1" noChangeArrowheads="1"/>
          </p:cNvPicPr>
          <p:nvPr/>
        </p:nvPicPr>
        <p:blipFill>
          <a:blip r:embed="rId13"/>
          <a:srcRect/>
          <a:stretch>
            <a:fillRect/>
          </a:stretch>
        </p:blipFill>
        <p:spPr bwMode="auto">
          <a:xfrm>
            <a:off x="247650" y="201613"/>
            <a:ext cx="304800" cy="303212"/>
          </a:xfrm>
          <a:prstGeom prst="rect">
            <a:avLst/>
          </a:prstGeom>
          <a:noFill/>
          <a:ln w="9525">
            <a:noFill/>
            <a:miter lim="800000"/>
            <a:headEnd/>
            <a:tailEnd/>
          </a:ln>
        </p:spPr>
      </p:pic>
      <p:pic>
        <p:nvPicPr>
          <p:cNvPr id="8200" name="Picture 7"/>
          <p:cNvPicPr>
            <a:picLocks noChangeAspect="1" noChangeArrowheads="1"/>
          </p:cNvPicPr>
          <p:nvPr/>
        </p:nvPicPr>
        <p:blipFill>
          <a:blip r:embed="rId14"/>
          <a:srcRect/>
          <a:stretch>
            <a:fillRect/>
          </a:stretch>
        </p:blipFill>
        <p:spPr bwMode="auto">
          <a:xfrm>
            <a:off x="8275638" y="217488"/>
            <a:ext cx="585787" cy="238125"/>
          </a:xfrm>
          <a:prstGeom prst="rect">
            <a:avLst/>
          </a:prstGeom>
          <a:noFill/>
          <a:ln w="9525">
            <a:noFill/>
            <a:miter lim="800000"/>
            <a:headEnd/>
            <a:tailEnd/>
          </a:ln>
        </p:spPr>
      </p:pic>
      <p:sp>
        <p:nvSpPr>
          <p:cNvPr id="10" name="Rectangle 10"/>
          <p:cNvSpPr>
            <a:spLocks noChangeArrowheads="1"/>
          </p:cNvSpPr>
          <p:nvPr/>
        </p:nvSpPr>
        <p:spPr bwMode="auto">
          <a:xfrm>
            <a:off x="76200" y="6538913"/>
            <a:ext cx="379413" cy="182562"/>
          </a:xfrm>
          <a:prstGeom prst="rect">
            <a:avLst/>
          </a:prstGeom>
          <a:noFill/>
          <a:ln>
            <a:noFill/>
          </a:ln>
          <a:effectLst>
            <a:prstShdw prst="shdw17" dist="17961" dir="2700000">
              <a:schemeClr val="accent1">
                <a:gamma/>
                <a:shade val="60000"/>
                <a:invGamma/>
                <a:alpha val="74998"/>
              </a:schemeClr>
            </a:prstShdw>
          </a:effectLst>
          <a:extLst/>
        </p:spPr>
        <p:txBody>
          <a:bodyPr/>
          <a:lstStyle/>
          <a:p>
            <a:pPr algn="r" eaLnBrk="1" hangingPunct="1"/>
            <a:fld id="{07AED404-BDA7-4F4E-A894-3A4539D56AD0}" type="slidenum">
              <a:rPr lang="en-US" sz="800">
                <a:solidFill>
                  <a:srgbClr val="000000"/>
                </a:solidFill>
              </a:rPr>
              <a:pPr algn="r" eaLnBrk="1" hangingPunct="1"/>
              <a:t>‹#›</a:t>
            </a:fld>
            <a:r>
              <a:rPr lang="en-US" sz="800">
                <a:solidFill>
                  <a:srgbClr val="000000"/>
                </a:solidFill>
              </a:rPr>
              <a:t>  </a:t>
            </a:r>
          </a:p>
        </p:txBody>
      </p:sp>
      <p:pic>
        <p:nvPicPr>
          <p:cNvPr id="8202" name="Picture 7"/>
          <p:cNvPicPr>
            <a:picLocks noChangeAspect="1" noChangeArrowheads="1"/>
          </p:cNvPicPr>
          <p:nvPr/>
        </p:nvPicPr>
        <p:blipFill>
          <a:blip r:embed="rId14"/>
          <a:srcRect/>
          <a:stretch>
            <a:fillRect/>
          </a:stretch>
        </p:blipFill>
        <p:spPr bwMode="auto">
          <a:xfrm>
            <a:off x="8275638" y="217488"/>
            <a:ext cx="585787" cy="238125"/>
          </a:xfrm>
          <a:prstGeom prst="rect">
            <a:avLst/>
          </a:prstGeom>
          <a:noFill/>
          <a:ln w="9525">
            <a:noFill/>
            <a:miter lim="800000"/>
            <a:headEnd/>
            <a:tailEnd/>
          </a:ln>
        </p:spPr>
      </p:pic>
      <p:pic>
        <p:nvPicPr>
          <p:cNvPr id="8203" name="Picture 6"/>
          <p:cNvPicPr>
            <a:picLocks noChangeAspect="1" noChangeArrowheads="1"/>
          </p:cNvPicPr>
          <p:nvPr/>
        </p:nvPicPr>
        <p:blipFill>
          <a:blip r:embed="rId13"/>
          <a:srcRect/>
          <a:stretch>
            <a:fillRect/>
          </a:stretch>
        </p:blipFill>
        <p:spPr bwMode="auto">
          <a:xfrm>
            <a:off x="247650" y="201613"/>
            <a:ext cx="304800" cy="303212"/>
          </a:xfrm>
          <a:prstGeom prst="rect">
            <a:avLst/>
          </a:prstGeom>
          <a:noFill/>
          <a:ln w="9525">
            <a:noFill/>
            <a:miter lim="800000"/>
            <a:headEnd/>
            <a:tailEnd/>
          </a:ln>
        </p:spPr>
      </p:pic>
      <p:sp>
        <p:nvSpPr>
          <p:cNvPr id="2" name="Footer Placeholder 1"/>
          <p:cNvSpPr>
            <a:spLocks noGrp="1"/>
          </p:cNvSpPr>
          <p:nvPr>
            <p:ph type="ftr" sz="quarter" idx="3"/>
          </p:nvPr>
        </p:nvSpPr>
        <p:spPr>
          <a:xfrm>
            <a:off x="792163" y="6537325"/>
            <a:ext cx="6904037" cy="184150"/>
          </a:xfrm>
          <a:prstGeom prst="rect">
            <a:avLst/>
          </a:prstGeom>
          <a:noFill/>
          <a:ln>
            <a:noFill/>
          </a:ln>
        </p:spPr>
        <p:txBody>
          <a:bodyPr lIns="92075" tIns="46038" rIns="92075" bIns="46038"/>
          <a:lstStyle>
            <a:lvl1pPr algn="l" eaLnBrk="1" hangingPunct="1">
              <a:defRPr lang="en-US" sz="800">
                <a:solidFill>
                  <a:srgbClr val="000000"/>
                </a:solidFill>
                <a:latin typeface="Arial" charset="0"/>
                <a:ea typeface="ＭＳ Ｐゴシック"/>
                <a:cs typeface="Arial" charset="0"/>
              </a:defRPr>
            </a:lvl1pPr>
          </a:lstStyle>
          <a:p>
            <a:pPr>
              <a:defRPr/>
            </a:pPr>
            <a:r>
              <a:t>IBM Confidential</a:t>
            </a:r>
          </a:p>
        </p:txBody>
      </p:sp>
    </p:spTree>
  </p:cSld>
  <p:clrMap bg1="lt1" tx1="dk1" bg2="lt2" tx2="dk2" accent1="accent1" accent2="accent2" accent3="accent3" accent4="accent4" accent5="accent5" accent6="accent6" hlink="hlink" folHlink="folHlink"/>
  <p:sldLayoutIdLst>
    <p:sldLayoutId id="2147488088" r:id="rId1"/>
    <p:sldLayoutId id="2147488089" r:id="rId2"/>
    <p:sldLayoutId id="2147488090" r:id="rId3"/>
    <p:sldLayoutId id="2147488091" r:id="rId4"/>
    <p:sldLayoutId id="2147488092" r:id="rId5"/>
    <p:sldLayoutId id="2147488093" r:id="rId6"/>
    <p:sldLayoutId id="2147488094" r:id="rId7"/>
    <p:sldLayoutId id="2147488095" r:id="rId8"/>
    <p:sldLayoutId id="2147488096" r:id="rId9"/>
    <p:sldLayoutId id="2147488097" r:id="rId10"/>
    <p:sldLayoutId id="2147488098" r:id="rId11"/>
  </p:sldLayoutIdLst>
  <p:timing>
    <p:tnLst>
      <p:par>
        <p:cTn id="1" dur="indefinite" restart="never" nodeType="tmRoot"/>
      </p:par>
    </p:tnLst>
  </p:timing>
  <p:hf sldNum="0" hdr="0" dt="0"/>
  <p:txStyles>
    <p:titleStyle>
      <a:lvl1pPr algn="l" rtl="0" eaLnBrk="0" fontAlgn="base" hangingPunct="0">
        <a:lnSpc>
          <a:spcPct val="90000"/>
        </a:lnSpc>
        <a:spcBef>
          <a:spcPct val="0"/>
        </a:spcBef>
        <a:spcAft>
          <a:spcPct val="0"/>
        </a:spcAft>
        <a:defRPr sz="2200">
          <a:solidFill>
            <a:srgbClr val="7889FB"/>
          </a:solidFill>
          <a:latin typeface="+mj-lt"/>
          <a:ea typeface="MS PGothic" pitchFamily="34" charset="-128"/>
          <a:cs typeface="MS PGothic" charset="0"/>
        </a:defRPr>
      </a:lvl1pPr>
      <a:lvl2pPr algn="l" rtl="0" eaLnBrk="0" fontAlgn="base" hangingPunct="0">
        <a:lnSpc>
          <a:spcPct val="90000"/>
        </a:lnSpc>
        <a:spcBef>
          <a:spcPct val="0"/>
        </a:spcBef>
        <a:spcAft>
          <a:spcPct val="0"/>
        </a:spcAft>
        <a:defRPr sz="2200">
          <a:solidFill>
            <a:srgbClr val="7889FB"/>
          </a:solidFill>
          <a:latin typeface="Arial" charset="0"/>
          <a:ea typeface="MS PGothic" pitchFamily="34" charset="-128"/>
          <a:cs typeface="MS PGothic" charset="0"/>
        </a:defRPr>
      </a:lvl2pPr>
      <a:lvl3pPr algn="l" rtl="0" eaLnBrk="0" fontAlgn="base" hangingPunct="0">
        <a:lnSpc>
          <a:spcPct val="90000"/>
        </a:lnSpc>
        <a:spcBef>
          <a:spcPct val="0"/>
        </a:spcBef>
        <a:spcAft>
          <a:spcPct val="0"/>
        </a:spcAft>
        <a:defRPr sz="2200">
          <a:solidFill>
            <a:srgbClr val="7889FB"/>
          </a:solidFill>
          <a:latin typeface="Arial" charset="0"/>
          <a:ea typeface="MS PGothic" pitchFamily="34" charset="-128"/>
          <a:cs typeface="MS PGothic" charset="0"/>
        </a:defRPr>
      </a:lvl3pPr>
      <a:lvl4pPr algn="l" rtl="0" eaLnBrk="0" fontAlgn="base" hangingPunct="0">
        <a:lnSpc>
          <a:spcPct val="90000"/>
        </a:lnSpc>
        <a:spcBef>
          <a:spcPct val="0"/>
        </a:spcBef>
        <a:spcAft>
          <a:spcPct val="0"/>
        </a:spcAft>
        <a:defRPr sz="2200">
          <a:solidFill>
            <a:srgbClr val="7889FB"/>
          </a:solidFill>
          <a:latin typeface="Arial" charset="0"/>
          <a:ea typeface="MS PGothic" pitchFamily="34" charset="-128"/>
          <a:cs typeface="MS PGothic" charset="0"/>
        </a:defRPr>
      </a:lvl4pPr>
      <a:lvl5pPr algn="l" rtl="0" eaLnBrk="0" fontAlgn="base" hangingPunct="0">
        <a:lnSpc>
          <a:spcPct val="90000"/>
        </a:lnSpc>
        <a:spcBef>
          <a:spcPct val="0"/>
        </a:spcBef>
        <a:spcAft>
          <a:spcPct val="0"/>
        </a:spcAft>
        <a:defRPr sz="2200">
          <a:solidFill>
            <a:srgbClr val="7889FB"/>
          </a:solidFill>
          <a:latin typeface="Arial" charset="0"/>
          <a:ea typeface="MS PGothic" pitchFamily="34" charset="-128"/>
          <a:cs typeface="MS PGothic" charset="0"/>
        </a:defRPr>
      </a:lvl5pPr>
      <a:lvl6pPr marL="4572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6pPr>
      <a:lvl7pPr marL="9144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7pPr>
      <a:lvl8pPr marL="13716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8pPr>
      <a:lvl9pPr marL="18288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9pPr>
    </p:titleStyle>
    <p:bodyStyle>
      <a:lvl1pPr marL="238125" indent="-238125" algn="l" rtl="0" eaLnBrk="0" fontAlgn="base" hangingPunct="0">
        <a:spcBef>
          <a:spcPct val="20000"/>
        </a:spcBef>
        <a:spcAft>
          <a:spcPct val="0"/>
        </a:spcAft>
        <a:buClr>
          <a:schemeClr val="tx1"/>
        </a:buClr>
        <a:buFont typeface="Wingdings" pitchFamily="2" charset="2"/>
        <a:buChar char="§"/>
        <a:defRPr sz="1600">
          <a:solidFill>
            <a:schemeClr val="tx1"/>
          </a:solidFill>
          <a:latin typeface="+mn-lt"/>
          <a:ea typeface="MS PGothic" pitchFamily="34" charset="-128"/>
          <a:cs typeface="MS PGothic" pitchFamily="34" charset="-128"/>
        </a:defRPr>
      </a:lvl1pPr>
      <a:lvl2pPr marL="495300" indent="-219075" algn="l" rtl="0" eaLnBrk="0" fontAlgn="base" hangingPunct="0">
        <a:spcBef>
          <a:spcPct val="20000"/>
        </a:spcBef>
        <a:spcAft>
          <a:spcPct val="0"/>
        </a:spcAft>
        <a:buClr>
          <a:schemeClr val="tx1"/>
        </a:buClr>
        <a:buFont typeface="Arial" pitchFamily="34" charset="0"/>
        <a:buChar char="–"/>
        <a:defRPr sz="1400">
          <a:solidFill>
            <a:schemeClr val="tx1"/>
          </a:solidFill>
          <a:latin typeface="+mn-lt"/>
          <a:ea typeface="MS PGothic" pitchFamily="34" charset="-128"/>
          <a:cs typeface="MS PGothic" charset="0"/>
        </a:defRPr>
      </a:lvl2pPr>
      <a:lvl3pPr marL="665163" indent="-173038" algn="l" rtl="0" eaLnBrk="0" fontAlgn="base" hangingPunct="0">
        <a:spcBef>
          <a:spcPct val="20000"/>
        </a:spcBef>
        <a:spcAft>
          <a:spcPct val="0"/>
        </a:spcAft>
        <a:buClr>
          <a:schemeClr val="tx1"/>
        </a:buClr>
        <a:buChar char="•"/>
        <a:defRPr sz="1400">
          <a:solidFill>
            <a:schemeClr val="tx1"/>
          </a:solidFill>
          <a:latin typeface="+mn-lt"/>
          <a:ea typeface="MS PGothic" pitchFamily="34" charset="-128"/>
          <a:cs typeface="MS PGothic" charset="0"/>
        </a:defRPr>
      </a:lvl3pPr>
      <a:lvl4pPr marL="1203325" indent="-173038" algn="l" rtl="0" eaLnBrk="0" fontAlgn="base" hangingPunct="0">
        <a:spcBef>
          <a:spcPct val="20000"/>
        </a:spcBef>
        <a:spcAft>
          <a:spcPct val="0"/>
        </a:spcAft>
        <a:buClr>
          <a:schemeClr val="bg1"/>
        </a:buClr>
        <a:buChar char="–"/>
        <a:defRPr sz="1600">
          <a:solidFill>
            <a:schemeClr val="bg1"/>
          </a:solidFill>
          <a:latin typeface="+mn-lt"/>
          <a:ea typeface="MS PGothic" pitchFamily="34" charset="-128"/>
          <a:cs typeface="MS PGothic"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MS PGothic" pitchFamily="34" charset="-128"/>
          <a:cs typeface="MS PGothic" charset="0"/>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182563" y="593725"/>
            <a:ext cx="8686800" cy="396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9219" name="Rectangle 3"/>
          <p:cNvSpPr>
            <a:spLocks noGrp="1" noChangeArrowheads="1"/>
          </p:cNvSpPr>
          <p:nvPr>
            <p:ph type="body" idx="1"/>
          </p:nvPr>
        </p:nvSpPr>
        <p:spPr bwMode="auto">
          <a:xfrm>
            <a:off x="182563" y="1763713"/>
            <a:ext cx="8686800" cy="37988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
        <p:nvSpPr>
          <p:cNvPr id="9220" name="Line 25"/>
          <p:cNvSpPr>
            <a:spLocks noChangeShapeType="1"/>
          </p:cNvSpPr>
          <p:nvPr/>
        </p:nvSpPr>
        <p:spPr bwMode="auto">
          <a:xfrm flipV="1">
            <a:off x="274638" y="549275"/>
            <a:ext cx="8594725" cy="0"/>
          </a:xfrm>
          <a:prstGeom prst="line">
            <a:avLst/>
          </a:prstGeom>
          <a:noFill/>
          <a:ln w="9525">
            <a:solidFill>
              <a:schemeClr val="tx1"/>
            </a:solidFill>
            <a:round/>
            <a:headEnd/>
            <a:tailEnd/>
          </a:ln>
        </p:spPr>
        <p:txBody>
          <a:bodyPr/>
          <a:lstStyle/>
          <a:p>
            <a:endParaRPr lang="en-US"/>
          </a:p>
        </p:txBody>
      </p:sp>
      <p:sp>
        <p:nvSpPr>
          <p:cNvPr id="12293" name="Rectangle 6"/>
          <p:cNvSpPr>
            <a:spLocks noChangeArrowheads="1"/>
          </p:cNvSpPr>
          <p:nvPr/>
        </p:nvSpPr>
        <p:spPr bwMode="black">
          <a:xfrm>
            <a:off x="7589838" y="6537325"/>
            <a:ext cx="13716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altLang="en-US" sz="800" smtClean="0">
                <a:solidFill>
                  <a:srgbClr val="000000"/>
                </a:solidFill>
                <a:cs typeface="Arial" panose="020B0604020202020204" pitchFamily="34" charset="0"/>
              </a:rPr>
              <a:t>© 2014 IBM Corporation</a:t>
            </a:r>
          </a:p>
        </p:txBody>
      </p:sp>
      <p:sp>
        <p:nvSpPr>
          <p:cNvPr id="1030" name="Text Box 46"/>
          <p:cNvSpPr txBox="1">
            <a:spLocks noChangeArrowheads="1"/>
          </p:cNvSpPr>
          <p:nvPr/>
        </p:nvSpPr>
        <p:spPr bwMode="auto">
          <a:xfrm>
            <a:off x="503238" y="136525"/>
            <a:ext cx="4297362" cy="366713"/>
          </a:xfrm>
          <a:prstGeom prst="rect">
            <a:avLst/>
          </a:prstGeom>
          <a:noFill/>
          <a:ln>
            <a:noFill/>
          </a:ln>
          <a:extLst/>
        </p:spPr>
        <p:txBody>
          <a:bodyPr tIns="0" bIns="0" anchor="b"/>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eaLnBrk="1" hangingPunct="1">
              <a:spcAft>
                <a:spcPts val="900"/>
              </a:spcAft>
              <a:defRPr/>
            </a:pPr>
            <a:r>
              <a:rPr lang="en-US" sz="1000" dirty="0">
                <a:solidFill>
                  <a:srgbClr val="000000"/>
                </a:solidFill>
                <a:cs typeface="Arial" charset="0"/>
              </a:rPr>
              <a:t>IBM Security Systems</a:t>
            </a:r>
            <a:endParaRPr lang="en-US" sz="1800" dirty="0">
              <a:solidFill>
                <a:srgbClr val="000000"/>
              </a:solidFill>
              <a:cs typeface="Arial" charset="0"/>
            </a:endParaRPr>
          </a:p>
        </p:txBody>
      </p:sp>
      <p:pic>
        <p:nvPicPr>
          <p:cNvPr id="9223" name="Picture 6"/>
          <p:cNvPicPr>
            <a:picLocks noChangeAspect="1" noChangeArrowheads="1"/>
          </p:cNvPicPr>
          <p:nvPr/>
        </p:nvPicPr>
        <p:blipFill>
          <a:blip r:embed="rId15"/>
          <a:srcRect/>
          <a:stretch>
            <a:fillRect/>
          </a:stretch>
        </p:blipFill>
        <p:spPr bwMode="auto">
          <a:xfrm>
            <a:off x="247650" y="201613"/>
            <a:ext cx="304800" cy="303212"/>
          </a:xfrm>
          <a:prstGeom prst="rect">
            <a:avLst/>
          </a:prstGeom>
          <a:noFill/>
          <a:ln w="9525">
            <a:noFill/>
            <a:miter lim="800000"/>
            <a:headEnd/>
            <a:tailEnd/>
          </a:ln>
        </p:spPr>
      </p:pic>
      <p:pic>
        <p:nvPicPr>
          <p:cNvPr id="9224" name="Picture 7"/>
          <p:cNvPicPr>
            <a:picLocks noChangeAspect="1" noChangeArrowheads="1"/>
          </p:cNvPicPr>
          <p:nvPr/>
        </p:nvPicPr>
        <p:blipFill>
          <a:blip r:embed="rId16"/>
          <a:srcRect/>
          <a:stretch>
            <a:fillRect/>
          </a:stretch>
        </p:blipFill>
        <p:spPr bwMode="auto">
          <a:xfrm>
            <a:off x="8275638" y="217488"/>
            <a:ext cx="585787" cy="238125"/>
          </a:xfrm>
          <a:prstGeom prst="rect">
            <a:avLst/>
          </a:prstGeom>
          <a:noFill/>
          <a:ln w="9525">
            <a:noFill/>
            <a:miter lim="800000"/>
            <a:headEnd/>
            <a:tailEnd/>
          </a:ln>
        </p:spPr>
      </p:pic>
      <p:sp>
        <p:nvSpPr>
          <p:cNvPr id="10" name="Rectangle 10"/>
          <p:cNvSpPr>
            <a:spLocks noChangeArrowheads="1"/>
          </p:cNvSpPr>
          <p:nvPr/>
        </p:nvSpPr>
        <p:spPr bwMode="auto">
          <a:xfrm>
            <a:off x="76200" y="6538913"/>
            <a:ext cx="379413" cy="182562"/>
          </a:xfrm>
          <a:prstGeom prst="rect">
            <a:avLst/>
          </a:prstGeom>
          <a:noFill/>
          <a:ln>
            <a:noFill/>
          </a:ln>
          <a:effectLst>
            <a:prstShdw prst="shdw17" dist="17961" dir="2700000">
              <a:schemeClr val="accent1">
                <a:gamma/>
                <a:shade val="60000"/>
                <a:invGamma/>
                <a:alpha val="74998"/>
              </a:schemeClr>
            </a:prstShdw>
          </a:effectLst>
          <a:extLst/>
        </p:spPr>
        <p:txBody>
          <a:bodyPr/>
          <a:lstStyle/>
          <a:p>
            <a:pPr algn="r" eaLnBrk="1" hangingPunct="1"/>
            <a:fld id="{A2D5A507-72D4-4F36-A02B-187C99FCEE08}" type="slidenum">
              <a:rPr lang="en-US" sz="800">
                <a:solidFill>
                  <a:srgbClr val="000000"/>
                </a:solidFill>
              </a:rPr>
              <a:pPr algn="r" eaLnBrk="1" hangingPunct="1"/>
              <a:t>‹#›</a:t>
            </a:fld>
            <a:r>
              <a:rPr lang="en-US" sz="800">
                <a:solidFill>
                  <a:srgbClr val="000000"/>
                </a:solidFill>
              </a:rPr>
              <a:t>  </a:t>
            </a:r>
          </a:p>
        </p:txBody>
      </p:sp>
      <p:pic>
        <p:nvPicPr>
          <p:cNvPr id="9226" name="Picture 7"/>
          <p:cNvPicPr>
            <a:picLocks noChangeAspect="1" noChangeArrowheads="1"/>
          </p:cNvPicPr>
          <p:nvPr/>
        </p:nvPicPr>
        <p:blipFill>
          <a:blip r:embed="rId16"/>
          <a:srcRect/>
          <a:stretch>
            <a:fillRect/>
          </a:stretch>
        </p:blipFill>
        <p:spPr bwMode="auto">
          <a:xfrm>
            <a:off x="8275638" y="217488"/>
            <a:ext cx="585787" cy="238125"/>
          </a:xfrm>
          <a:prstGeom prst="rect">
            <a:avLst/>
          </a:prstGeom>
          <a:noFill/>
          <a:ln w="9525">
            <a:noFill/>
            <a:miter lim="800000"/>
            <a:headEnd/>
            <a:tailEnd/>
          </a:ln>
        </p:spPr>
      </p:pic>
      <p:pic>
        <p:nvPicPr>
          <p:cNvPr id="9227" name="Picture 6"/>
          <p:cNvPicPr>
            <a:picLocks noChangeAspect="1" noChangeArrowheads="1"/>
          </p:cNvPicPr>
          <p:nvPr/>
        </p:nvPicPr>
        <p:blipFill>
          <a:blip r:embed="rId15"/>
          <a:srcRect/>
          <a:stretch>
            <a:fillRect/>
          </a:stretch>
        </p:blipFill>
        <p:spPr bwMode="auto">
          <a:xfrm>
            <a:off x="247650" y="201613"/>
            <a:ext cx="304800" cy="303212"/>
          </a:xfrm>
          <a:prstGeom prst="rect">
            <a:avLst/>
          </a:prstGeom>
          <a:noFill/>
          <a:ln w="9525">
            <a:noFill/>
            <a:miter lim="800000"/>
            <a:headEnd/>
            <a:tailEnd/>
          </a:ln>
        </p:spPr>
      </p:pic>
      <p:sp>
        <p:nvSpPr>
          <p:cNvPr id="2" name="Footer Placeholder 1"/>
          <p:cNvSpPr>
            <a:spLocks noGrp="1"/>
          </p:cNvSpPr>
          <p:nvPr>
            <p:ph type="ftr" sz="quarter" idx="3"/>
          </p:nvPr>
        </p:nvSpPr>
        <p:spPr>
          <a:xfrm>
            <a:off x="792163" y="6537325"/>
            <a:ext cx="6904037" cy="184150"/>
          </a:xfrm>
          <a:prstGeom prst="rect">
            <a:avLst/>
          </a:prstGeom>
          <a:noFill/>
          <a:ln>
            <a:noFill/>
          </a:ln>
        </p:spPr>
        <p:txBody>
          <a:bodyPr lIns="92075" tIns="46038" rIns="92075" bIns="46038"/>
          <a:lstStyle>
            <a:lvl1pPr algn="l" eaLnBrk="1" hangingPunct="1">
              <a:defRPr lang="en-US" sz="800">
                <a:solidFill>
                  <a:srgbClr val="000000"/>
                </a:solidFill>
                <a:latin typeface="Arial" charset="0"/>
                <a:ea typeface="+mn-ea"/>
                <a:cs typeface="Arial" charset="0"/>
              </a:defRPr>
            </a:lvl1pPr>
          </a:lstStyle>
          <a:p>
            <a:pPr>
              <a:defRPr/>
            </a:pPr>
            <a:r>
              <a:t>IBM Confidential</a:t>
            </a:r>
          </a:p>
        </p:txBody>
      </p:sp>
    </p:spTree>
  </p:cSld>
  <p:clrMap bg1="lt1" tx1="dk1" bg2="lt2" tx2="dk2" accent1="accent1" accent2="accent2" accent3="accent3" accent4="accent4" accent5="accent5" accent6="accent6" hlink="hlink" folHlink="folHlink"/>
  <p:sldLayoutIdLst>
    <p:sldLayoutId id="2147488099" r:id="rId1"/>
    <p:sldLayoutId id="2147488100" r:id="rId2"/>
    <p:sldLayoutId id="2147488101" r:id="rId3"/>
    <p:sldLayoutId id="2147488102" r:id="rId4"/>
    <p:sldLayoutId id="2147488103" r:id="rId5"/>
    <p:sldLayoutId id="2147488104" r:id="rId6"/>
    <p:sldLayoutId id="2147488105" r:id="rId7"/>
    <p:sldLayoutId id="2147488106" r:id="rId8"/>
    <p:sldLayoutId id="2147488107" r:id="rId9"/>
    <p:sldLayoutId id="2147488108" r:id="rId10"/>
    <p:sldLayoutId id="2147488109" r:id="rId11"/>
    <p:sldLayoutId id="2147488110" r:id="rId12"/>
    <p:sldLayoutId id="2147488111" r:id="rId13"/>
  </p:sldLayoutIdLst>
  <p:timing>
    <p:tnLst>
      <p:par>
        <p:cTn id="1" dur="indefinite" restart="never" nodeType="tmRoot"/>
      </p:par>
    </p:tnLst>
  </p:timing>
  <p:hf sldNum="0" hdr="0" dt="0"/>
  <p:txStyles>
    <p:titleStyle>
      <a:lvl1pPr algn="l" rtl="0" eaLnBrk="0" fontAlgn="base" hangingPunct="0">
        <a:lnSpc>
          <a:spcPct val="90000"/>
        </a:lnSpc>
        <a:spcBef>
          <a:spcPct val="0"/>
        </a:spcBef>
        <a:spcAft>
          <a:spcPct val="0"/>
        </a:spcAft>
        <a:defRPr sz="2200">
          <a:solidFill>
            <a:srgbClr val="7889FB"/>
          </a:solidFill>
          <a:latin typeface="+mj-lt"/>
          <a:ea typeface="MS PGothic" pitchFamily="34" charset="-128"/>
          <a:cs typeface="MS PGothic" charset="0"/>
        </a:defRPr>
      </a:lvl1pPr>
      <a:lvl2pPr algn="l" rtl="0" eaLnBrk="0" fontAlgn="base" hangingPunct="0">
        <a:lnSpc>
          <a:spcPct val="90000"/>
        </a:lnSpc>
        <a:spcBef>
          <a:spcPct val="0"/>
        </a:spcBef>
        <a:spcAft>
          <a:spcPct val="0"/>
        </a:spcAft>
        <a:defRPr sz="2200">
          <a:solidFill>
            <a:srgbClr val="7889FB"/>
          </a:solidFill>
          <a:latin typeface="Arial" charset="0"/>
          <a:ea typeface="MS PGothic" pitchFamily="34" charset="-128"/>
          <a:cs typeface="MS PGothic" charset="0"/>
        </a:defRPr>
      </a:lvl2pPr>
      <a:lvl3pPr algn="l" rtl="0" eaLnBrk="0" fontAlgn="base" hangingPunct="0">
        <a:lnSpc>
          <a:spcPct val="90000"/>
        </a:lnSpc>
        <a:spcBef>
          <a:spcPct val="0"/>
        </a:spcBef>
        <a:spcAft>
          <a:spcPct val="0"/>
        </a:spcAft>
        <a:defRPr sz="2200">
          <a:solidFill>
            <a:srgbClr val="7889FB"/>
          </a:solidFill>
          <a:latin typeface="Arial" charset="0"/>
          <a:ea typeface="MS PGothic" pitchFamily="34" charset="-128"/>
          <a:cs typeface="MS PGothic" charset="0"/>
        </a:defRPr>
      </a:lvl3pPr>
      <a:lvl4pPr algn="l" rtl="0" eaLnBrk="0" fontAlgn="base" hangingPunct="0">
        <a:lnSpc>
          <a:spcPct val="90000"/>
        </a:lnSpc>
        <a:spcBef>
          <a:spcPct val="0"/>
        </a:spcBef>
        <a:spcAft>
          <a:spcPct val="0"/>
        </a:spcAft>
        <a:defRPr sz="2200">
          <a:solidFill>
            <a:srgbClr val="7889FB"/>
          </a:solidFill>
          <a:latin typeface="Arial" charset="0"/>
          <a:ea typeface="MS PGothic" pitchFamily="34" charset="-128"/>
          <a:cs typeface="MS PGothic" charset="0"/>
        </a:defRPr>
      </a:lvl4pPr>
      <a:lvl5pPr algn="l" rtl="0" eaLnBrk="0" fontAlgn="base" hangingPunct="0">
        <a:lnSpc>
          <a:spcPct val="90000"/>
        </a:lnSpc>
        <a:spcBef>
          <a:spcPct val="0"/>
        </a:spcBef>
        <a:spcAft>
          <a:spcPct val="0"/>
        </a:spcAft>
        <a:defRPr sz="2200">
          <a:solidFill>
            <a:srgbClr val="7889FB"/>
          </a:solidFill>
          <a:latin typeface="Arial" charset="0"/>
          <a:ea typeface="MS PGothic" pitchFamily="34" charset="-128"/>
          <a:cs typeface="MS PGothic" charset="0"/>
        </a:defRPr>
      </a:lvl5pPr>
      <a:lvl6pPr marL="4572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6pPr>
      <a:lvl7pPr marL="9144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7pPr>
      <a:lvl8pPr marL="13716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8pPr>
      <a:lvl9pPr marL="18288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9pPr>
    </p:titleStyle>
    <p:bodyStyle>
      <a:lvl1pPr marL="238125" indent="-238125" algn="l" rtl="0" eaLnBrk="0" fontAlgn="base" hangingPunct="0">
        <a:spcBef>
          <a:spcPct val="20000"/>
        </a:spcBef>
        <a:spcAft>
          <a:spcPct val="0"/>
        </a:spcAft>
        <a:buClr>
          <a:schemeClr val="tx1"/>
        </a:buClr>
        <a:buFont typeface="Wingdings" pitchFamily="2" charset="2"/>
        <a:buChar char="§"/>
        <a:defRPr sz="1600">
          <a:solidFill>
            <a:schemeClr val="tx1"/>
          </a:solidFill>
          <a:latin typeface="+mn-lt"/>
          <a:ea typeface="MS PGothic" pitchFamily="34" charset="-128"/>
          <a:cs typeface="MS PGothic" pitchFamily="34" charset="-128"/>
        </a:defRPr>
      </a:lvl1pPr>
      <a:lvl2pPr marL="495300" indent="-219075" algn="l" rtl="0" eaLnBrk="0" fontAlgn="base" hangingPunct="0">
        <a:spcBef>
          <a:spcPct val="20000"/>
        </a:spcBef>
        <a:spcAft>
          <a:spcPct val="0"/>
        </a:spcAft>
        <a:buClr>
          <a:schemeClr val="tx1"/>
        </a:buClr>
        <a:buFont typeface="Arial" pitchFamily="34" charset="0"/>
        <a:buChar char="–"/>
        <a:defRPr sz="1400">
          <a:solidFill>
            <a:schemeClr val="tx1"/>
          </a:solidFill>
          <a:latin typeface="+mn-lt"/>
          <a:ea typeface="MS PGothic" pitchFamily="34" charset="-128"/>
          <a:cs typeface="MS PGothic" charset="0"/>
        </a:defRPr>
      </a:lvl2pPr>
      <a:lvl3pPr marL="665163" indent="-173038" algn="l" rtl="0" eaLnBrk="0" fontAlgn="base" hangingPunct="0">
        <a:spcBef>
          <a:spcPct val="20000"/>
        </a:spcBef>
        <a:spcAft>
          <a:spcPct val="0"/>
        </a:spcAft>
        <a:buClr>
          <a:schemeClr val="tx1"/>
        </a:buClr>
        <a:buChar char="•"/>
        <a:defRPr sz="1400">
          <a:solidFill>
            <a:schemeClr val="tx1"/>
          </a:solidFill>
          <a:latin typeface="+mn-lt"/>
          <a:ea typeface="MS PGothic" pitchFamily="34" charset="-128"/>
          <a:cs typeface="MS PGothic" charset="0"/>
        </a:defRPr>
      </a:lvl3pPr>
      <a:lvl4pPr marL="1203325" indent="-173038" algn="l" rtl="0" eaLnBrk="0" fontAlgn="base" hangingPunct="0">
        <a:spcBef>
          <a:spcPct val="20000"/>
        </a:spcBef>
        <a:spcAft>
          <a:spcPct val="0"/>
        </a:spcAft>
        <a:buClr>
          <a:schemeClr val="bg1"/>
        </a:buClr>
        <a:buChar char="–"/>
        <a:defRPr sz="1600">
          <a:solidFill>
            <a:schemeClr val="bg1"/>
          </a:solidFill>
          <a:latin typeface="+mn-lt"/>
          <a:ea typeface="MS PGothic" pitchFamily="34" charset="-128"/>
          <a:cs typeface="MS PGothic"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MS PGothic" pitchFamily="34" charset="-128"/>
          <a:cs typeface="MS PGothic" charset="0"/>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hyperlink" Target="https://www14.software.ibm.com/webapp/iwm/web/signup.do?source=swg-WW_Security_Organic&amp;S_PKG=ov21294&amp;S_TACT=102PW99W"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tags" Target="../tags/tag1.xml"/><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8.xml"/><Relationship Id="rId5" Type="http://schemas.openxmlformats.org/officeDocument/2006/relationships/image" Target="../media/image36.emf"/><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8" Type="http://schemas.openxmlformats.org/officeDocument/2006/relationships/image" Target="../media/image44.emf"/><Relationship Id="rId13" Type="http://schemas.openxmlformats.org/officeDocument/2006/relationships/image" Target="../media/image49.emf"/><Relationship Id="rId3" Type="http://schemas.openxmlformats.org/officeDocument/2006/relationships/image" Target="../media/image39.emf"/><Relationship Id="rId7" Type="http://schemas.openxmlformats.org/officeDocument/2006/relationships/image" Target="../media/image43.emf"/><Relationship Id="rId12" Type="http://schemas.openxmlformats.org/officeDocument/2006/relationships/image" Target="../media/image48.emf"/><Relationship Id="rId2" Type="http://schemas.openxmlformats.org/officeDocument/2006/relationships/image" Target="../media/image38.emf"/><Relationship Id="rId1" Type="http://schemas.openxmlformats.org/officeDocument/2006/relationships/slideLayout" Target="../slideLayouts/slideLayout1.xml"/><Relationship Id="rId6" Type="http://schemas.openxmlformats.org/officeDocument/2006/relationships/image" Target="../media/image42.emf"/><Relationship Id="rId11" Type="http://schemas.openxmlformats.org/officeDocument/2006/relationships/image" Target="../media/image47.png"/><Relationship Id="rId5" Type="http://schemas.openxmlformats.org/officeDocument/2006/relationships/image" Target="../media/image41.emf"/><Relationship Id="rId10" Type="http://schemas.openxmlformats.org/officeDocument/2006/relationships/image" Target="../media/image46.emf"/><Relationship Id="rId4" Type="http://schemas.openxmlformats.org/officeDocument/2006/relationships/image" Target="../media/image40.emf"/><Relationship Id="rId9" Type="http://schemas.openxmlformats.org/officeDocument/2006/relationships/image" Target="../media/image45.emf"/></Relationships>
</file>

<file path=ppt/slides/_rels/slide16.xml.rels><?xml version="1.0" encoding="UTF-8" standalone="yes"?>
<Relationships xmlns="http://schemas.openxmlformats.org/package/2006/relationships"><Relationship Id="rId3" Type="http://schemas.openxmlformats.org/officeDocument/2006/relationships/hyperlink" Target="http://www.microsoft.com/sir"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0.emf"/></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microsoft.com/sir"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hyperlink" Target="http://www.microsoft.com/sir" TargetMode="Externa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hyperlink" Target="http://www.microsoft.com/sir" TargetMode="Externa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hyperlink" Target="http://www-03.ibm.com/security/xforce/" TargetMode="External"/><Relationship Id="rId2" Type="http://schemas.openxmlformats.org/officeDocument/2006/relationships/image" Target="../media/image55.em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png"/><Relationship Id="rId18" Type="http://schemas.openxmlformats.org/officeDocument/2006/relationships/image" Target="../media/image76.png"/><Relationship Id="rId3" Type="http://schemas.openxmlformats.org/officeDocument/2006/relationships/image" Target="../media/image61.png"/><Relationship Id="rId21" Type="http://schemas.openxmlformats.org/officeDocument/2006/relationships/image" Target="../media/image79.jpeg"/><Relationship Id="rId7" Type="http://schemas.openxmlformats.org/officeDocument/2006/relationships/image" Target="../media/image65.png"/><Relationship Id="rId12" Type="http://schemas.openxmlformats.org/officeDocument/2006/relationships/image" Target="../media/image70.png"/><Relationship Id="rId17" Type="http://schemas.openxmlformats.org/officeDocument/2006/relationships/image" Target="../media/image75.png"/><Relationship Id="rId2" Type="http://schemas.openxmlformats.org/officeDocument/2006/relationships/image" Target="../media/image60.png"/><Relationship Id="rId16" Type="http://schemas.openxmlformats.org/officeDocument/2006/relationships/image" Target="../media/image74.png"/><Relationship Id="rId20" Type="http://schemas.openxmlformats.org/officeDocument/2006/relationships/image" Target="../media/image78.png"/><Relationship Id="rId1" Type="http://schemas.openxmlformats.org/officeDocument/2006/relationships/slideLayout" Target="../slideLayouts/slideLayout8.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5" Type="http://schemas.openxmlformats.org/officeDocument/2006/relationships/image" Target="../media/image73.png"/><Relationship Id="rId10" Type="http://schemas.openxmlformats.org/officeDocument/2006/relationships/image" Target="../media/image68.png"/><Relationship Id="rId19" Type="http://schemas.openxmlformats.org/officeDocument/2006/relationships/image" Target="../media/image77.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2.png"/></Relationships>
</file>

<file path=ppt/slides/_rels/slide2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hyperlink" Target="http://www.verizonenterprise.com/resources/reports/rp_data-breach-investigations-report-2012_en_xg.pdf"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85.png"/><Relationship Id="rId4" Type="http://schemas.openxmlformats.org/officeDocument/2006/relationships/image" Target="../media/image84.png"/></Relationships>
</file>

<file path=ppt/slides/_rels/slide3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88.wmf"/><Relationship Id="rId4" Type="http://schemas.openxmlformats.org/officeDocument/2006/relationships/oleObject" Target="../embeddings/oleObject1.bin"/></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notesSlide" Target="../notesSlides/notesSlide19.xml"/><Relationship Id="rId7" Type="http://schemas.openxmlformats.org/officeDocument/2006/relationships/image" Target="../media/image94.png"/><Relationship Id="rId2" Type="http://schemas.openxmlformats.org/officeDocument/2006/relationships/slideLayout" Target="../slideLayouts/slideLayout10.xml"/><Relationship Id="rId1" Type="http://schemas.openxmlformats.org/officeDocument/2006/relationships/vmlDrawing" Target="../drawings/vmlDrawing2.vml"/><Relationship Id="rId6" Type="http://schemas.openxmlformats.org/officeDocument/2006/relationships/image" Target="../media/image93.png"/><Relationship Id="rId5" Type="http://schemas.openxmlformats.org/officeDocument/2006/relationships/image" Target="../media/image92.jpeg"/><Relationship Id="rId4" Type="http://schemas.openxmlformats.org/officeDocument/2006/relationships/oleObject" Target="../embeddings/oleObject2.bin"/><Relationship Id="rId9" Type="http://schemas.openxmlformats.org/officeDocument/2006/relationships/image" Target="../media/image96.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0.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5695" y="2201852"/>
            <a:ext cx="8705850" cy="914400"/>
          </a:xfrm>
        </p:spPr>
        <p:txBody>
          <a:bodyPr/>
          <a:lstStyle/>
          <a:p>
            <a:pPr>
              <a:defRPr/>
            </a:pPr>
            <a:r>
              <a:rPr lang="en-GB" sz="2800" dirty="0" smtClean="0"/>
              <a:t>The Turkey Threat Landscape</a:t>
            </a:r>
          </a:p>
          <a:p>
            <a:pPr>
              <a:defRPr/>
            </a:pPr>
            <a:r>
              <a:rPr lang="en-GB" sz="2800" dirty="0" smtClean="0"/>
              <a:t>Understand What You Need to Protect and Why ?</a:t>
            </a:r>
          </a:p>
          <a:p>
            <a:pPr>
              <a:defRPr/>
            </a:pPr>
            <a:endParaRPr lang="en-US" sz="2800" b="0" cap="small" dirty="0" smtClean="0">
              <a:solidFill>
                <a:schemeClr val="tx1">
                  <a:lumMod val="75000"/>
                  <a:lumOff val="25000"/>
                </a:schemeClr>
              </a:solidFill>
            </a:endParaRPr>
          </a:p>
        </p:txBody>
      </p:sp>
      <p:sp>
        <p:nvSpPr>
          <p:cNvPr id="2" name="TextBox 1"/>
          <p:cNvSpPr txBox="1"/>
          <p:nvPr/>
        </p:nvSpPr>
        <p:spPr>
          <a:xfrm>
            <a:off x="311727" y="2971799"/>
            <a:ext cx="1107996" cy="1569660"/>
          </a:xfrm>
          <a:prstGeom prst="rect">
            <a:avLst/>
          </a:prstGeom>
          <a:noFill/>
        </p:spPr>
        <p:txBody>
          <a:bodyPr wrap="none">
            <a:spAutoFit/>
          </a:bodyPr>
          <a:lstStyle/>
          <a:p>
            <a:pPr eaLnBrk="1" hangingPunct="1">
              <a:defRPr/>
            </a:pPr>
            <a:endParaRPr lang="en-GB" sz="2400" cap="small" dirty="0" smtClean="0">
              <a:solidFill>
                <a:schemeClr val="tx2">
                  <a:lumMod val="75000"/>
                </a:schemeClr>
              </a:solidFill>
              <a:latin typeface="Arial" charset="0"/>
              <a:ea typeface="ＭＳ Ｐゴシック" charset="0"/>
              <a:cs typeface="MS PGothic" charset="0"/>
            </a:endParaRPr>
          </a:p>
          <a:p>
            <a:pPr eaLnBrk="1" hangingPunct="1">
              <a:defRPr/>
            </a:pPr>
            <a:endParaRPr lang="en-US" sz="2400" cap="small" dirty="0">
              <a:solidFill>
                <a:schemeClr val="tx2">
                  <a:lumMod val="75000"/>
                </a:schemeClr>
              </a:solidFill>
              <a:latin typeface="Arial" charset="0"/>
              <a:ea typeface="ＭＳ Ｐゴシック" charset="0"/>
              <a:cs typeface="MS PGothic" charset="0"/>
            </a:endParaRPr>
          </a:p>
          <a:p>
            <a:pPr eaLnBrk="1" hangingPunct="1">
              <a:defRPr/>
            </a:pPr>
            <a:endParaRPr lang="en-GB" sz="2400" cap="small" dirty="0">
              <a:solidFill>
                <a:schemeClr val="tx2">
                  <a:lumMod val="75000"/>
                </a:schemeClr>
              </a:solidFill>
              <a:latin typeface="Arial" charset="0"/>
              <a:ea typeface="ＭＳ Ｐゴシック" charset="0"/>
              <a:cs typeface="MS PGothic" charset="0"/>
            </a:endParaRPr>
          </a:p>
          <a:p>
            <a:pPr eaLnBrk="1" hangingPunct="1">
              <a:defRPr/>
            </a:pPr>
            <a:r>
              <a:rPr lang="en-GB" sz="2400" cap="small" dirty="0">
                <a:solidFill>
                  <a:schemeClr val="tx2">
                    <a:lumMod val="75000"/>
                  </a:schemeClr>
                </a:solidFill>
                <a:latin typeface="Arial" charset="0"/>
                <a:ea typeface="ＭＳ Ｐゴシック" charset="0"/>
                <a:cs typeface="MS PGothic" charset="0"/>
              </a:rPr>
              <a:t>	</a:t>
            </a:r>
            <a:endParaRPr lang="en-US" sz="2400" cap="small" dirty="0">
              <a:solidFill>
                <a:schemeClr val="tx2">
                  <a:lumMod val="75000"/>
                </a:schemeClr>
              </a:solidFill>
              <a:latin typeface="Arial" charset="0"/>
              <a:ea typeface="ＭＳ Ｐゴシック" charset="0"/>
              <a:cs typeface="MS PGothic" charset="0"/>
            </a:endParaRPr>
          </a:p>
        </p:txBody>
      </p:sp>
      <p:sp>
        <p:nvSpPr>
          <p:cNvPr id="60420" name="TextBox 3"/>
          <p:cNvSpPr txBox="1">
            <a:spLocks noChangeArrowheads="1"/>
          </p:cNvSpPr>
          <p:nvPr/>
        </p:nvSpPr>
        <p:spPr bwMode="auto">
          <a:xfrm>
            <a:off x="304800" y="5203825"/>
            <a:ext cx="2492990" cy="923330"/>
          </a:xfrm>
          <a:prstGeom prst="rect">
            <a:avLst/>
          </a:prstGeom>
          <a:noFill/>
          <a:ln w="9525">
            <a:noFill/>
            <a:miter lim="800000"/>
            <a:headEnd/>
            <a:tailEnd/>
          </a:ln>
        </p:spPr>
        <p:txBody>
          <a:bodyPr wrap="none">
            <a:spAutoFit/>
          </a:bodyPr>
          <a:lstStyle/>
          <a:p>
            <a:pPr eaLnBrk="1" hangingPunct="1"/>
            <a:r>
              <a:rPr lang="en-GB" altLang="en-US" b="1" dirty="0" smtClean="0">
                <a:latin typeface="Apple Chancery" pitchFamily="-84" charset="0"/>
                <a:cs typeface="Arial" pitchFamily="34" charset="0"/>
              </a:rPr>
              <a:t>Dr. Tamer </a:t>
            </a:r>
            <a:r>
              <a:rPr lang="en-GB" altLang="en-US" b="1" dirty="0" err="1" smtClean="0">
                <a:latin typeface="Apple Chancery" pitchFamily="-84" charset="0"/>
                <a:cs typeface="Arial" pitchFamily="34" charset="0"/>
              </a:rPr>
              <a:t>Aboualy</a:t>
            </a:r>
            <a:endParaRPr lang="en-GB" altLang="en-US" b="1" dirty="0" smtClean="0">
              <a:latin typeface="Apple Chancery" pitchFamily="-84" charset="0"/>
              <a:cs typeface="Arial" pitchFamily="34" charset="0"/>
            </a:endParaRPr>
          </a:p>
          <a:p>
            <a:pPr eaLnBrk="1" hangingPunct="1"/>
            <a:r>
              <a:rPr lang="en-GB" altLang="en-US" dirty="0" smtClean="0">
                <a:latin typeface="Apple Chancery" pitchFamily="-84" charset="0"/>
                <a:cs typeface="Arial" pitchFamily="34" charset="0"/>
              </a:rPr>
              <a:t>Security Practice Lead</a:t>
            </a:r>
          </a:p>
          <a:p>
            <a:pPr eaLnBrk="1" hangingPunct="1"/>
            <a:r>
              <a:rPr lang="en-GB" altLang="en-US" smtClean="0">
                <a:latin typeface="Apple Chancery" pitchFamily="-84" charset="0"/>
                <a:cs typeface="Arial" pitchFamily="34" charset="0"/>
              </a:rPr>
              <a:t>IBM Security MEA</a:t>
            </a:r>
            <a:endParaRPr lang="en-US" altLang="en-US" dirty="0">
              <a:cs typeface="Arial" pitchFamily="34" charset="0"/>
            </a:endParaRPr>
          </a:p>
        </p:txBody>
      </p:sp>
      <p:pic>
        <p:nvPicPr>
          <p:cNvPr id="140289" name="Picture 1"/>
          <p:cNvPicPr>
            <a:picLocks noChangeAspect="1" noChangeArrowheads="1"/>
          </p:cNvPicPr>
          <p:nvPr/>
        </p:nvPicPr>
        <p:blipFill>
          <a:blip r:embed="rId3"/>
          <a:srcRect/>
          <a:stretch>
            <a:fillRect/>
          </a:stretch>
        </p:blipFill>
        <p:spPr bwMode="auto">
          <a:xfrm>
            <a:off x="479685" y="3699418"/>
            <a:ext cx="1485822" cy="988366"/>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387927" y="1386418"/>
            <a:ext cx="3685309" cy="4472516"/>
          </a:xfrm>
          <a:prstGeom prst="roundRect">
            <a:avLst/>
          </a:prstGeom>
          <a:solidFill>
            <a:schemeClr val="bg1">
              <a:lumMod val="95000"/>
            </a:schemeClr>
          </a:solidFill>
          <a:ln w="19050">
            <a:noFill/>
          </a:ln>
          <a:effectLst/>
          <a:extLst/>
        </p:spPr>
        <p:txBody>
          <a:bodyPr lIns="68580" tIns="34290" rIns="68580" bIns="34290"/>
          <a:lstStyle/>
          <a:p>
            <a:pPr fontAlgn="auto">
              <a:spcBef>
                <a:spcPts val="0"/>
              </a:spcBef>
              <a:spcAft>
                <a:spcPts val="0"/>
              </a:spcAft>
              <a:defRPr/>
            </a:pPr>
            <a:endParaRPr lang="en-US" dirty="0">
              <a:latin typeface="+mn-lt"/>
              <a:ea typeface="ＭＳ Ｐゴシック" charset="0"/>
              <a:cs typeface="+mn-cs"/>
            </a:endParaRPr>
          </a:p>
        </p:txBody>
      </p:sp>
      <p:sp>
        <p:nvSpPr>
          <p:cNvPr id="2" name="Rectangle 1"/>
          <p:cNvSpPr/>
          <p:nvPr/>
        </p:nvSpPr>
        <p:spPr bwMode="auto">
          <a:xfrm>
            <a:off x="4230689" y="1386418"/>
            <a:ext cx="4651375" cy="5151967"/>
          </a:xfrm>
          <a:prstGeom prst="rect">
            <a:avLst/>
          </a:prstGeom>
          <a:solidFill>
            <a:schemeClr val="bg1">
              <a:lumMod val="85000"/>
            </a:schemeClr>
          </a:solidFill>
          <a:ln w="19050">
            <a:solidFill>
              <a:schemeClr val="bg1"/>
            </a:solidFill>
          </a:ln>
          <a:effectLst/>
          <a:extLst/>
        </p:spPr>
        <p:txBody>
          <a:bodyPr lIns="68580" tIns="34290" rIns="68580" bIns="34290"/>
          <a:lstStyle/>
          <a:p>
            <a:pPr fontAlgn="auto">
              <a:spcBef>
                <a:spcPts val="0"/>
              </a:spcBef>
              <a:spcAft>
                <a:spcPts val="0"/>
              </a:spcAft>
              <a:defRPr/>
            </a:pPr>
            <a:endParaRPr lang="en-US" dirty="0">
              <a:latin typeface="+mn-lt"/>
              <a:ea typeface="ＭＳ Ｐゴシック" charset="0"/>
              <a:cs typeface="+mn-cs"/>
            </a:endParaRPr>
          </a:p>
        </p:txBody>
      </p:sp>
      <p:sp>
        <p:nvSpPr>
          <p:cNvPr id="5123" name="Rectangle 8"/>
          <p:cNvSpPr>
            <a:spLocks noGrp="1" noChangeArrowheads="1"/>
          </p:cNvSpPr>
          <p:nvPr>
            <p:ph type="title"/>
          </p:nvPr>
        </p:nvSpPr>
        <p:spPr/>
        <p:txBody>
          <a:bodyPr rtlCol="0">
            <a:normAutofit/>
          </a:bodyPr>
          <a:lstStyle/>
          <a:p>
            <a:pPr fontAlgn="auto">
              <a:spcAft>
                <a:spcPts val="0"/>
              </a:spcAft>
              <a:defRPr/>
            </a:pPr>
            <a:r>
              <a:rPr lang="en-US" sz="1800" dirty="0">
                <a:latin typeface="Arial" charset="0"/>
                <a:ea typeface="+mn-ea"/>
                <a:cs typeface="Arial" charset="0"/>
              </a:rPr>
              <a:t>Introduction: Dr. Tamer </a:t>
            </a:r>
            <a:r>
              <a:rPr lang="en-US" sz="1800" dirty="0" err="1">
                <a:latin typeface="Arial" charset="0"/>
                <a:ea typeface="+mn-ea"/>
                <a:cs typeface="Arial" charset="0"/>
              </a:rPr>
              <a:t>Aboualy</a:t>
            </a:r>
            <a:endParaRPr lang="en-US" sz="1800" dirty="0">
              <a:latin typeface="Arial" charset="0"/>
              <a:ea typeface="+mn-ea"/>
              <a:cs typeface="Arial" charset="0"/>
            </a:endParaRPr>
          </a:p>
        </p:txBody>
      </p:sp>
      <p:sp>
        <p:nvSpPr>
          <p:cNvPr id="5124" name="Rectangle 10"/>
          <p:cNvSpPr>
            <a:spLocks noGrp="1" noChangeArrowheads="1"/>
          </p:cNvSpPr>
          <p:nvPr>
            <p:ph type="body" sz="half" idx="2"/>
          </p:nvPr>
        </p:nvSpPr>
        <p:spPr>
          <a:xfrm>
            <a:off x="4230688" y="1438540"/>
            <a:ext cx="4506912" cy="5869517"/>
          </a:xfrm>
        </p:spPr>
        <p:txBody>
          <a:bodyPr rtlCol="0">
            <a:normAutofit/>
          </a:bodyPr>
          <a:lstStyle/>
          <a:p>
            <a:pPr algn="ctr" fontAlgn="auto">
              <a:spcAft>
                <a:spcPts val="0"/>
              </a:spcAft>
              <a:buFont typeface="Wingdings" pitchFamily="2" charset="2"/>
              <a:buNone/>
              <a:defRPr/>
            </a:pPr>
            <a:r>
              <a:rPr lang="en-US" altLang="ja-JP" sz="1800" b="1" dirty="0" smtClean="0"/>
              <a:t>Qualifications</a:t>
            </a:r>
          </a:p>
          <a:p>
            <a:pPr fontAlgn="auto">
              <a:spcAft>
                <a:spcPts val="0"/>
              </a:spcAft>
              <a:buFont typeface="Arial"/>
              <a:buChar char="•"/>
              <a:defRPr/>
            </a:pPr>
            <a:r>
              <a:rPr lang="en-CA" sz="1400" dirty="0"/>
              <a:t>Over 19 years of experience in IT and Security.</a:t>
            </a:r>
          </a:p>
          <a:p>
            <a:pPr fontAlgn="auto">
              <a:spcAft>
                <a:spcPts val="0"/>
              </a:spcAft>
              <a:buFont typeface="Arial"/>
              <a:buChar char="•"/>
              <a:defRPr/>
            </a:pPr>
            <a:r>
              <a:rPr lang="en-US" altLang="ja-JP" sz="1400" dirty="0"/>
              <a:t>Currently responsible for leading the IBM Security Practice for MEA &amp; Turkey. </a:t>
            </a:r>
          </a:p>
          <a:p>
            <a:pPr fontAlgn="auto">
              <a:spcAft>
                <a:spcPts val="0"/>
              </a:spcAft>
              <a:buFont typeface="Arial"/>
              <a:buChar char="•"/>
              <a:defRPr/>
            </a:pPr>
            <a:r>
              <a:rPr lang="en-GB" altLang="ja-JP" sz="1400" dirty="0"/>
              <a:t>Board of advisors for NYIT Abu Dhabi</a:t>
            </a:r>
            <a:endParaRPr lang="en-US" altLang="ja-JP" sz="1400" dirty="0"/>
          </a:p>
          <a:p>
            <a:pPr fontAlgn="auto">
              <a:spcAft>
                <a:spcPts val="0"/>
              </a:spcAft>
              <a:buFont typeface="Arial"/>
              <a:buChar char="•"/>
              <a:defRPr/>
            </a:pPr>
            <a:r>
              <a:rPr lang="en-US" altLang="ja-JP" sz="1400" dirty="0"/>
              <a:t>Previous IBM Canada’s Security Services CTO, responsible for leading Canada.</a:t>
            </a:r>
          </a:p>
          <a:p>
            <a:pPr fontAlgn="auto">
              <a:spcAft>
                <a:spcPts val="0"/>
              </a:spcAft>
              <a:buFont typeface="Arial"/>
              <a:buChar char="•"/>
              <a:defRPr/>
            </a:pPr>
            <a:r>
              <a:rPr lang="en-US" altLang="ja-JP" sz="1400" dirty="0"/>
              <a:t>Previous technical lead for Canada’s crypto and security methods for financial payment systems.</a:t>
            </a:r>
          </a:p>
          <a:p>
            <a:pPr fontAlgn="auto">
              <a:spcAft>
                <a:spcPts val="0"/>
              </a:spcAft>
              <a:buFont typeface="Arial"/>
              <a:buChar char="•"/>
              <a:defRPr/>
            </a:pPr>
            <a:r>
              <a:rPr lang="en-US" altLang="ja-JP" sz="1400" dirty="0"/>
              <a:t>Various security patents (Intrusion protection, cloud security, others) </a:t>
            </a:r>
          </a:p>
          <a:p>
            <a:pPr fontAlgn="auto">
              <a:spcAft>
                <a:spcPts val="0"/>
              </a:spcAft>
              <a:buFont typeface="Arial"/>
              <a:buChar char="•"/>
              <a:defRPr/>
            </a:pPr>
            <a:r>
              <a:rPr lang="en-US" altLang="ja-JP" sz="1400" dirty="0"/>
              <a:t>Expert speaker at security conferences (ISACA, Gartner, Forrester,  GOVTECH, VISA, CLOUD,  IDC, Canadian Bankers Association, and many others).</a:t>
            </a:r>
          </a:p>
          <a:p>
            <a:pPr fontAlgn="auto">
              <a:spcAft>
                <a:spcPts val="0"/>
              </a:spcAft>
              <a:buFont typeface="Arial"/>
              <a:buChar char="•"/>
              <a:defRPr/>
            </a:pPr>
            <a:r>
              <a:rPr lang="en-US" altLang="ja-JP" sz="1400" dirty="0"/>
              <a:t> Education:</a:t>
            </a:r>
          </a:p>
          <a:p>
            <a:pPr lvl="1" fontAlgn="auto">
              <a:spcAft>
                <a:spcPts val="0"/>
              </a:spcAft>
              <a:buFont typeface="Arial"/>
              <a:buChar char="–"/>
              <a:defRPr/>
            </a:pPr>
            <a:r>
              <a:rPr lang="en-US" altLang="ja-JP" sz="1100" dirty="0"/>
              <a:t>Bachelors of Information Systems (Ryerson University Toronto Canada)</a:t>
            </a:r>
          </a:p>
          <a:p>
            <a:pPr lvl="1" fontAlgn="auto">
              <a:spcAft>
                <a:spcPts val="0"/>
              </a:spcAft>
              <a:buFont typeface="Arial"/>
              <a:buChar char="–"/>
              <a:defRPr/>
            </a:pPr>
            <a:r>
              <a:rPr lang="en-US" altLang="ja-JP" sz="1100" dirty="0"/>
              <a:t>Masters of Science in Telecommunications and Networks (Syracuse University, New York, USA)</a:t>
            </a:r>
          </a:p>
          <a:p>
            <a:pPr lvl="1" fontAlgn="auto">
              <a:spcAft>
                <a:spcPts val="0"/>
              </a:spcAft>
              <a:buFont typeface="Arial"/>
              <a:buChar char="–"/>
              <a:defRPr/>
            </a:pPr>
            <a:r>
              <a:rPr lang="en-US" altLang="ja-JP" sz="1100" dirty="0"/>
              <a:t>Ph.D. in Information Systems (Nova Southeaster University, Florida, USA</a:t>
            </a:r>
            <a:r>
              <a:rPr lang="en-US" altLang="ja-JP" sz="1100" dirty="0" smtClean="0"/>
              <a:t>)</a:t>
            </a:r>
            <a:endParaRPr lang="en-US" altLang="ja-JP" sz="1100" b="1" dirty="0"/>
          </a:p>
        </p:txBody>
      </p:sp>
      <p:sp>
        <p:nvSpPr>
          <p:cNvPr id="19462" name="Rectangle 13"/>
          <p:cNvSpPr>
            <a:spLocks noChangeArrowheads="1"/>
          </p:cNvSpPr>
          <p:nvPr/>
        </p:nvSpPr>
        <p:spPr bwMode="auto">
          <a:xfrm>
            <a:off x="941388" y="4523317"/>
            <a:ext cx="2717800" cy="840230"/>
          </a:xfrm>
          <a:prstGeom prst="rect">
            <a:avLst/>
          </a:prstGeom>
          <a:noFill/>
          <a:ln w="9525" algn="ctr">
            <a:noFill/>
            <a:miter lim="800000"/>
            <a:headEnd/>
            <a:tailEnd/>
          </a:ln>
        </p:spPr>
        <p:txBody>
          <a:bodyPr lIns="0" rIns="0">
            <a:spAutoFit/>
          </a:bodyPr>
          <a:lstStyle/>
          <a:p>
            <a:pPr algn="ctr">
              <a:lnSpc>
                <a:spcPct val="90000"/>
              </a:lnSpc>
            </a:pPr>
            <a:r>
              <a:rPr lang="en-US" b="1" dirty="0">
                <a:latin typeface="Calibri" pitchFamily="34" charset="0"/>
              </a:rPr>
              <a:t>Tamer </a:t>
            </a:r>
            <a:r>
              <a:rPr lang="en-US" b="1" dirty="0" err="1">
                <a:latin typeface="Calibri" pitchFamily="34" charset="0"/>
              </a:rPr>
              <a:t>Aboualy</a:t>
            </a:r>
            <a:r>
              <a:rPr lang="en-US" b="1" dirty="0">
                <a:latin typeface="Calibri" pitchFamily="34" charset="0"/>
              </a:rPr>
              <a:t>, </a:t>
            </a:r>
            <a:r>
              <a:rPr lang="en-US" b="1" dirty="0" err="1">
                <a:latin typeface="Calibri" pitchFamily="34" charset="0"/>
              </a:rPr>
              <a:t>Ph.D</a:t>
            </a:r>
            <a:endParaRPr lang="en-US" b="1" dirty="0">
              <a:latin typeface="Calibri" pitchFamily="34" charset="0"/>
            </a:endParaRPr>
          </a:p>
          <a:p>
            <a:pPr algn="ctr">
              <a:lnSpc>
                <a:spcPct val="90000"/>
              </a:lnSpc>
            </a:pPr>
            <a:r>
              <a:rPr lang="en-US" b="1" dirty="0" smtClean="0">
                <a:latin typeface="Calibri" pitchFamily="34" charset="0"/>
              </a:rPr>
              <a:t>Security Practice Lead</a:t>
            </a:r>
            <a:endParaRPr lang="en-US" b="1" dirty="0">
              <a:latin typeface="Calibri" pitchFamily="34" charset="0"/>
            </a:endParaRPr>
          </a:p>
          <a:p>
            <a:pPr algn="ctr">
              <a:lnSpc>
                <a:spcPct val="90000"/>
              </a:lnSpc>
            </a:pPr>
            <a:r>
              <a:rPr lang="en-US" b="1" dirty="0">
                <a:latin typeface="Calibri" pitchFamily="34" charset="0"/>
              </a:rPr>
              <a:t>IBM Security </a:t>
            </a:r>
            <a:r>
              <a:rPr lang="en-US" b="1" dirty="0" smtClean="0">
                <a:latin typeface="Calibri" pitchFamily="34" charset="0"/>
              </a:rPr>
              <a:t>MEA</a:t>
            </a:r>
            <a:endParaRPr lang="en-US" b="1" dirty="0">
              <a:latin typeface="Calibri" pitchFamily="34" charset="0"/>
            </a:endParaRPr>
          </a:p>
        </p:txBody>
      </p:sp>
      <p:pic>
        <p:nvPicPr>
          <p:cNvPr id="19463" name="Picture 9" descr="Dr Tamer Aboualy portrait side view.JPG"/>
          <p:cNvPicPr>
            <a:picLocks noChangeAspect="1"/>
          </p:cNvPicPr>
          <p:nvPr/>
        </p:nvPicPr>
        <p:blipFill>
          <a:blip r:embed="rId3"/>
          <a:srcRect/>
          <a:stretch>
            <a:fillRect/>
          </a:stretch>
        </p:blipFill>
        <p:spPr bwMode="auto">
          <a:xfrm>
            <a:off x="1149927" y="1829378"/>
            <a:ext cx="2133600" cy="2605616"/>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p:txBody>
          <a:bodyPr/>
          <a:lstStyle/>
          <a:p>
            <a:pPr eaLnBrk="1" hangingPunct="1"/>
            <a:r>
              <a:rPr lang="en-US" dirty="0" smtClean="0"/>
              <a:t>Agenda</a:t>
            </a:r>
          </a:p>
        </p:txBody>
      </p:sp>
      <p:sp>
        <p:nvSpPr>
          <p:cNvPr id="86018" name="Content Placeholder 2"/>
          <p:cNvSpPr>
            <a:spLocks noGrp="1"/>
          </p:cNvSpPr>
          <p:nvPr>
            <p:ph idx="1"/>
          </p:nvPr>
        </p:nvSpPr>
        <p:spPr>
          <a:xfrm>
            <a:off x="182563" y="1333500"/>
            <a:ext cx="6675437" cy="4479925"/>
          </a:xfrm>
        </p:spPr>
        <p:txBody>
          <a:bodyPr/>
          <a:lstStyle/>
          <a:p>
            <a:pPr eaLnBrk="1" hangingPunct="1">
              <a:spcBef>
                <a:spcPts val="600"/>
              </a:spcBef>
            </a:pPr>
            <a:r>
              <a:rPr lang="en-GB" sz="1800" dirty="0" smtClean="0"/>
              <a:t>X-Force Global Threat Research</a:t>
            </a:r>
          </a:p>
          <a:p>
            <a:pPr eaLnBrk="1" hangingPunct="1">
              <a:spcBef>
                <a:spcPts val="600"/>
              </a:spcBef>
            </a:pPr>
            <a:endParaRPr lang="en-US" sz="1800" dirty="0" smtClean="0"/>
          </a:p>
          <a:p>
            <a:pPr eaLnBrk="1" hangingPunct="1">
              <a:spcBef>
                <a:spcPts val="600"/>
              </a:spcBef>
            </a:pPr>
            <a:r>
              <a:rPr lang="en-US" sz="1800" dirty="0" smtClean="0"/>
              <a:t>The evolving Turkish threat landscape</a:t>
            </a:r>
          </a:p>
          <a:p>
            <a:pPr eaLnBrk="1" hangingPunct="1">
              <a:spcBef>
                <a:spcPts val="600"/>
              </a:spcBef>
            </a:pPr>
            <a:endParaRPr lang="en-US" sz="1800" dirty="0" smtClean="0"/>
          </a:p>
          <a:p>
            <a:pPr eaLnBrk="1" hangingPunct="1">
              <a:spcBef>
                <a:spcPts val="600"/>
              </a:spcBef>
            </a:pPr>
            <a:r>
              <a:rPr lang="en-US" sz="1800" dirty="0" smtClean="0"/>
              <a:t>Know your critical data and protect it</a:t>
            </a:r>
          </a:p>
          <a:p>
            <a:pPr marL="0" indent="0" eaLnBrk="1" hangingPunct="1">
              <a:spcBef>
                <a:spcPts val="600"/>
              </a:spcBef>
              <a:buNone/>
            </a:pPr>
            <a:endParaRPr lang="en-US" sz="1800" dirty="0" smtClean="0"/>
          </a:p>
          <a:p>
            <a:pPr eaLnBrk="1" hangingPunct="1">
              <a:spcBef>
                <a:spcPts val="1200"/>
              </a:spcBef>
            </a:pPr>
            <a:endParaRPr lang="en-US" dirty="0" smtClean="0"/>
          </a:p>
        </p:txBody>
      </p:sp>
      <p:pic>
        <p:nvPicPr>
          <p:cNvPr id="4" name="Picture 3"/>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7005071" y="1347854"/>
            <a:ext cx="1850593" cy="2289469"/>
          </a:xfrm>
          <a:prstGeom prst="rect">
            <a:avLst/>
          </a:prstGeom>
          <a:effectLst>
            <a:reflection blurRad="6350" stA="52000" endA="300" endPos="35000" dir="5400000" sy="-100000" algn="bl" rotWithShape="0"/>
          </a:effectLst>
        </p:spPr>
      </p:pic>
      <p:grpSp>
        <p:nvGrpSpPr>
          <p:cNvPr id="2" name="Group 17"/>
          <p:cNvGrpSpPr>
            <a:grpSpLocks/>
          </p:cNvGrpSpPr>
          <p:nvPr/>
        </p:nvGrpSpPr>
        <p:grpSpPr bwMode="auto">
          <a:xfrm>
            <a:off x="1761313" y="2764715"/>
            <a:ext cx="7094351" cy="3666080"/>
            <a:chOff x="240633" y="2348557"/>
            <a:chExt cx="8663581" cy="4071494"/>
          </a:xfrm>
        </p:grpSpPr>
        <p:pic>
          <p:nvPicPr>
            <p:cNvPr id="86021" name="Picture 54"/>
            <p:cNvPicPr>
              <a:picLocks noChangeAspect="1"/>
            </p:cNvPicPr>
            <p:nvPr/>
          </p:nvPicPr>
          <p:blipFill>
            <a:blip r:embed="rId4" cstate="screen">
              <a:extLst>
                <a:ext uri="{28A0092B-C50C-407E-A947-70E740481C1C}">
                  <a14:useLocalDpi xmlns:a14="http://schemas.microsoft.com/office/drawing/2010/main" xmlns=""/>
                </a:ext>
              </a:extLst>
            </a:blip>
            <a:srcRect t="-6"/>
            <a:stretch>
              <a:fillRect/>
            </a:stretch>
          </p:blipFill>
          <p:spPr bwMode="auto">
            <a:xfrm>
              <a:off x="240633" y="5449090"/>
              <a:ext cx="8662736" cy="970961"/>
            </a:xfrm>
            <a:prstGeom prst="rect">
              <a:avLst/>
            </a:prstGeom>
            <a:noFill/>
            <a:ln w="9525">
              <a:noFill/>
              <a:miter lim="800000"/>
              <a:headEnd/>
              <a:tailEnd/>
            </a:ln>
          </p:spPr>
        </p:pic>
        <p:grpSp>
          <p:nvGrpSpPr>
            <p:cNvPr id="3" name="Group 16"/>
            <p:cNvGrpSpPr>
              <a:grpSpLocks/>
            </p:cNvGrpSpPr>
            <p:nvPr/>
          </p:nvGrpSpPr>
          <p:grpSpPr bwMode="auto">
            <a:xfrm>
              <a:off x="269506" y="2348557"/>
              <a:ext cx="8634708" cy="3273053"/>
              <a:chOff x="269506" y="2348557"/>
              <a:chExt cx="8634708" cy="3273053"/>
            </a:xfrm>
          </p:grpSpPr>
          <p:pic>
            <p:nvPicPr>
              <p:cNvPr id="86023" name="Picture 55"/>
              <p:cNvPicPr>
                <a:picLocks noChangeAspect="1"/>
              </p:cNvPicPr>
              <p:nvPr/>
            </p:nvPicPr>
            <p:blipFill>
              <a:blip r:embed="rId5"/>
              <a:srcRect/>
              <a:stretch>
                <a:fillRect/>
              </a:stretch>
            </p:blipFill>
            <p:spPr bwMode="auto">
              <a:xfrm>
                <a:off x="4212896" y="2348557"/>
                <a:ext cx="2756638" cy="3273053"/>
              </a:xfrm>
              <a:prstGeom prst="rect">
                <a:avLst/>
              </a:prstGeom>
              <a:noFill/>
              <a:ln w="9525">
                <a:noFill/>
                <a:miter lim="800000"/>
                <a:headEnd/>
                <a:tailEnd/>
              </a:ln>
            </p:spPr>
          </p:pic>
          <p:pic>
            <p:nvPicPr>
              <p:cNvPr id="86024" name="Picture 9"/>
              <p:cNvPicPr>
                <a:picLocks noChangeAspect="1"/>
              </p:cNvPicPr>
              <p:nvPr/>
            </p:nvPicPr>
            <p:blipFill>
              <a:blip r:embed="rId6" cstate="screen">
                <a:extLst>
                  <a:ext uri="{28A0092B-C50C-407E-A947-70E740481C1C}">
                    <a14:useLocalDpi xmlns:a14="http://schemas.microsoft.com/office/drawing/2010/main" xmlns=""/>
                  </a:ext>
                </a:extLst>
              </a:blip>
              <a:srcRect/>
              <a:stretch>
                <a:fillRect/>
              </a:stretch>
            </p:blipFill>
            <p:spPr bwMode="auto">
              <a:xfrm>
                <a:off x="1854706" y="4196615"/>
                <a:ext cx="2756638" cy="1395662"/>
              </a:xfrm>
              <a:prstGeom prst="rect">
                <a:avLst/>
              </a:prstGeom>
              <a:noFill/>
              <a:ln w="9525">
                <a:noFill/>
                <a:miter lim="800000"/>
                <a:headEnd/>
                <a:tailEnd/>
              </a:ln>
            </p:spPr>
          </p:pic>
          <p:pic>
            <p:nvPicPr>
              <p:cNvPr id="86025" name="Picture 10"/>
              <p:cNvPicPr>
                <a:picLocks noChangeAspect="1"/>
              </p:cNvPicPr>
              <p:nvPr/>
            </p:nvPicPr>
            <p:blipFill>
              <a:blip r:embed="rId7" cstate="screen">
                <a:extLst>
                  <a:ext uri="{28A0092B-C50C-407E-A947-70E740481C1C}">
                    <a14:useLocalDpi xmlns:a14="http://schemas.microsoft.com/office/drawing/2010/main" xmlns=""/>
                  </a:ext>
                </a:extLst>
              </a:blip>
              <a:srcRect t="-5"/>
              <a:stretch>
                <a:fillRect/>
              </a:stretch>
            </p:blipFill>
            <p:spPr bwMode="auto">
              <a:xfrm flipH="1">
                <a:off x="6147576" y="3936739"/>
                <a:ext cx="2756638" cy="1443783"/>
              </a:xfrm>
              <a:prstGeom prst="rect">
                <a:avLst/>
              </a:prstGeom>
              <a:noFill/>
              <a:ln w="9525">
                <a:noFill/>
                <a:miter lim="800000"/>
                <a:headEnd/>
                <a:tailEnd/>
              </a:ln>
            </p:spPr>
          </p:pic>
          <p:pic>
            <p:nvPicPr>
              <p:cNvPr id="86026" name="Picture 20"/>
              <p:cNvPicPr>
                <a:picLocks noChangeAspect="1"/>
              </p:cNvPicPr>
              <p:nvPr/>
            </p:nvPicPr>
            <p:blipFill>
              <a:blip r:embed="rId8" cstate="screen">
                <a:extLst>
                  <a:ext uri="{28A0092B-C50C-407E-A947-70E740481C1C}">
                    <a14:useLocalDpi xmlns:a14="http://schemas.microsoft.com/office/drawing/2010/main" xmlns=""/>
                  </a:ext>
                </a:extLst>
              </a:blip>
              <a:srcRect/>
              <a:stretch>
                <a:fillRect/>
              </a:stretch>
            </p:blipFill>
            <p:spPr bwMode="auto">
              <a:xfrm flipH="1">
                <a:off x="269506" y="4215865"/>
                <a:ext cx="1463885" cy="1193532"/>
              </a:xfrm>
              <a:prstGeom prst="rect">
                <a:avLst/>
              </a:prstGeom>
              <a:noFill/>
              <a:ln w="9525">
                <a:noFill/>
                <a:miter lim="800000"/>
                <a:headEnd/>
                <a:tailEnd/>
              </a:ln>
            </p:spPr>
          </p:pic>
        </p:gr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839450" y="2999768"/>
            <a:ext cx="7775888" cy="706967"/>
          </a:xfrm>
        </p:spPr>
        <p:txBody>
          <a:bodyPr rtlCol="0">
            <a:noAutofit/>
          </a:bodyPr>
          <a:lstStyle/>
          <a:p>
            <a:pPr algn="ctr" fontAlgn="auto">
              <a:spcAft>
                <a:spcPts val="0"/>
              </a:spcAft>
              <a:defRPr/>
            </a:pPr>
            <a:r>
              <a:rPr lang="en-GB" sz="2400" i="1" dirty="0" smtClean="0"/>
              <a:t>X-Force Global Threat Research</a:t>
            </a:r>
          </a:p>
          <a:p>
            <a:pPr algn="ctr" fontAlgn="auto">
              <a:spcAft>
                <a:spcPts val="0"/>
              </a:spcAft>
              <a:defRPr/>
            </a:pPr>
            <a:r>
              <a:rPr lang="en-GB" sz="2400" i="1" dirty="0" smtClean="0"/>
              <a:t>Ibm.com/security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884" y="593725"/>
            <a:ext cx="8724274" cy="396875"/>
          </a:xfrm>
        </p:spPr>
        <p:txBody>
          <a:bodyPr/>
          <a:lstStyle/>
          <a:p>
            <a:r>
              <a:rPr lang="en-GB" dirty="0" smtClean="0"/>
              <a:t>Today’s criminals are learning the Cybercrime business</a:t>
            </a:r>
            <a:br>
              <a:rPr lang="en-GB" dirty="0" smtClean="0"/>
            </a:br>
            <a:r>
              <a:rPr lang="en-GB" dirty="0" smtClean="0"/>
              <a:t>....</a:t>
            </a:r>
            <a:r>
              <a:rPr lang="en-GB" i="1" dirty="0" smtClean="0"/>
              <a:t> its a work at home job that pays well!</a:t>
            </a:r>
            <a:endParaRPr lang="en-US" i="1" dirty="0"/>
          </a:p>
        </p:txBody>
      </p:sp>
      <p:pic>
        <p:nvPicPr>
          <p:cNvPr id="4" name="Content Placeholder 3"/>
          <p:cNvPicPr>
            <a:picLocks noGrp="1" noChangeAspect="1"/>
          </p:cNvPicPr>
          <p:nvPr>
            <p:ph idx="1"/>
          </p:nvPr>
        </p:nvPicPr>
        <p:blipFill>
          <a:blip r:embed="rId2"/>
          <a:stretch>
            <a:fillRect/>
          </a:stretch>
        </p:blipFill>
        <p:spPr>
          <a:xfrm>
            <a:off x="1260689" y="1286155"/>
            <a:ext cx="6180925" cy="521652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
          <p:cNvGrpSpPr>
            <a:grpSpLocks/>
          </p:cNvGrpSpPr>
          <p:nvPr/>
        </p:nvGrpSpPr>
        <p:grpSpPr bwMode="auto">
          <a:xfrm>
            <a:off x="206375" y="1550988"/>
            <a:ext cx="8694738" cy="3357562"/>
            <a:chOff x="231354" y="1308632"/>
            <a:chExt cx="8695409" cy="3357715"/>
          </a:xfrm>
        </p:grpSpPr>
        <p:sp>
          <p:nvSpPr>
            <p:cNvPr id="48" name="Rectangle 47"/>
            <p:cNvSpPr/>
            <p:nvPr/>
          </p:nvSpPr>
          <p:spPr bwMode="auto">
            <a:xfrm>
              <a:off x="232942" y="1308632"/>
              <a:ext cx="8677945" cy="3333902"/>
            </a:xfrm>
            <a:prstGeom prst="rect">
              <a:avLst/>
            </a:prstGeom>
            <a:solidFill>
              <a:schemeClr val="bg1">
                <a:lumMod val="95000"/>
              </a:schemeClr>
            </a:solidFill>
            <a:ln w="12700">
              <a:noFill/>
            </a:ln>
            <a:effectLst>
              <a:outerShdw blurRad="50800" dist="38100" dir="5400000" algn="t" rotWithShape="0">
                <a:prstClr val="black">
                  <a:alpha val="40000"/>
                </a:prstClr>
              </a:outerShdw>
            </a:effectLst>
            <a:extLst/>
          </p:spPr>
          <p:txBody>
            <a:bodyPr/>
            <a:lstStyle/>
            <a:p>
              <a:pPr>
                <a:defRPr/>
              </a:pPr>
              <a:endParaRPr lang="en-US" sz="1400" kern="0" dirty="0">
                <a:solidFill>
                  <a:srgbClr val="000000"/>
                </a:solidFill>
              </a:endParaRPr>
            </a:p>
          </p:txBody>
        </p:sp>
        <p:sp>
          <p:nvSpPr>
            <p:cNvPr id="65" name="Rectangle 64"/>
            <p:cNvSpPr/>
            <p:nvPr/>
          </p:nvSpPr>
          <p:spPr bwMode="auto">
            <a:xfrm>
              <a:off x="248818" y="1308632"/>
              <a:ext cx="8677945" cy="2178149"/>
            </a:xfrm>
            <a:prstGeom prst="rect">
              <a:avLst/>
            </a:prstGeom>
            <a:noFill/>
            <a:ln w="6350">
              <a:solidFill>
                <a:srgbClr val="F2F2F2"/>
              </a:solidFill>
            </a:ln>
            <a:effectLst/>
            <a:extLst/>
          </p:spPr>
          <p:txBody>
            <a:bodyPr/>
            <a:lstStyle/>
            <a:p>
              <a:pPr>
                <a:defRPr/>
              </a:pPr>
              <a:endParaRPr lang="en-US" sz="1400" kern="0" dirty="0">
                <a:solidFill>
                  <a:srgbClr val="000000"/>
                </a:solidFill>
              </a:endParaRPr>
            </a:p>
          </p:txBody>
        </p:sp>
        <p:pic>
          <p:nvPicPr>
            <p:cNvPr id="820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l="1224" t="1282" r="1202"/>
            <a:stretch>
              <a:fillRect/>
            </a:stretch>
          </p:blipFill>
          <p:spPr bwMode="auto">
            <a:xfrm>
              <a:off x="323968" y="2022740"/>
              <a:ext cx="8417752" cy="21762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3" name="Group 66"/>
            <p:cNvGrpSpPr>
              <a:grpSpLocks/>
            </p:cNvGrpSpPr>
            <p:nvPr/>
          </p:nvGrpSpPr>
          <p:grpSpPr bwMode="auto">
            <a:xfrm>
              <a:off x="247481" y="3626418"/>
              <a:ext cx="8496076" cy="592685"/>
              <a:chOff x="186414" y="4831239"/>
              <a:chExt cx="10993618" cy="606497"/>
            </a:xfrm>
          </p:grpSpPr>
          <p:sp>
            <p:nvSpPr>
              <p:cNvPr id="68" name="TextBox 12"/>
              <p:cNvSpPr txBox="1">
                <a:spLocks noChangeArrowheads="1"/>
              </p:cNvSpPr>
              <p:nvPr/>
            </p:nvSpPr>
            <p:spPr bwMode="auto">
              <a:xfrm>
                <a:off x="1272829" y="5016512"/>
                <a:ext cx="1039489" cy="409391"/>
              </a:xfrm>
              <a:prstGeom prst="rect">
                <a:avLst/>
              </a:prstGeom>
              <a:noFill/>
              <a:ln w="9525">
                <a:noFill/>
                <a:miter lim="800000"/>
                <a:headEnd/>
                <a:tailEnd/>
              </a:ln>
            </p:spPr>
            <p:txBody>
              <a:bodyPr>
                <a:spAutoFit/>
              </a:bodyPr>
              <a:lstStyle/>
              <a:p>
                <a:pPr algn="ctr" defTabSz="1170432">
                  <a:defRPr/>
                </a:pPr>
                <a:r>
                  <a:rPr lang="en-US" sz="1000" b="1" dirty="0">
                    <a:solidFill>
                      <a:schemeClr val="tx1">
                        <a:lumMod val="50000"/>
                        <a:lumOff val="50000"/>
                      </a:schemeClr>
                    </a:solidFill>
                  </a:rPr>
                  <a:t>SQL injection</a:t>
                </a:r>
              </a:p>
            </p:txBody>
          </p:sp>
          <p:sp>
            <p:nvSpPr>
              <p:cNvPr id="69" name="TextBox 19"/>
              <p:cNvSpPr txBox="1">
                <a:spLocks noChangeArrowheads="1"/>
              </p:cNvSpPr>
              <p:nvPr/>
            </p:nvSpPr>
            <p:spPr bwMode="auto">
              <a:xfrm>
                <a:off x="8892326" y="5027883"/>
                <a:ext cx="1037436" cy="409391"/>
              </a:xfrm>
              <a:prstGeom prst="rect">
                <a:avLst/>
              </a:prstGeom>
              <a:noFill/>
              <a:ln w="9525">
                <a:noFill/>
                <a:miter lim="800000"/>
                <a:headEnd/>
                <a:tailEnd/>
              </a:ln>
            </p:spPr>
            <p:txBody>
              <a:bodyPr>
                <a:spAutoFit/>
              </a:bodyPr>
              <a:lstStyle/>
              <a:p>
                <a:pPr algn="ctr" defTabSz="1170432">
                  <a:defRPr/>
                </a:pPr>
                <a:r>
                  <a:rPr lang="en-US" sz="1000" b="1" dirty="0">
                    <a:solidFill>
                      <a:schemeClr val="tx1">
                        <a:lumMod val="50000"/>
                        <a:lumOff val="50000"/>
                      </a:schemeClr>
                    </a:solidFill>
                  </a:rPr>
                  <a:t>Watering hole</a:t>
                </a:r>
              </a:p>
            </p:txBody>
          </p:sp>
          <p:sp>
            <p:nvSpPr>
              <p:cNvPr id="77" name="TextBox 16"/>
              <p:cNvSpPr txBox="1">
                <a:spLocks noChangeArrowheads="1"/>
              </p:cNvSpPr>
              <p:nvPr/>
            </p:nvSpPr>
            <p:spPr bwMode="auto">
              <a:xfrm>
                <a:off x="5638272" y="5027883"/>
                <a:ext cx="1037436" cy="409391"/>
              </a:xfrm>
              <a:prstGeom prst="rect">
                <a:avLst/>
              </a:prstGeom>
              <a:noFill/>
              <a:ln w="9525">
                <a:noFill/>
                <a:miter lim="800000"/>
                <a:headEnd/>
                <a:tailEnd/>
              </a:ln>
            </p:spPr>
            <p:txBody>
              <a:bodyPr>
                <a:spAutoFit/>
              </a:bodyPr>
              <a:lstStyle/>
              <a:p>
                <a:pPr algn="ctr" defTabSz="1170432">
                  <a:defRPr/>
                </a:pPr>
                <a:r>
                  <a:rPr lang="en-US" sz="1000" b="1" dirty="0">
                    <a:solidFill>
                      <a:schemeClr val="tx1">
                        <a:lumMod val="50000"/>
                        <a:lumOff val="50000"/>
                      </a:schemeClr>
                    </a:solidFill>
                  </a:rPr>
                  <a:t>Physical access</a:t>
                </a:r>
              </a:p>
            </p:txBody>
          </p:sp>
          <p:sp>
            <p:nvSpPr>
              <p:cNvPr id="79" name="TextBox 17"/>
              <p:cNvSpPr txBox="1">
                <a:spLocks noChangeArrowheads="1"/>
              </p:cNvSpPr>
              <p:nvPr/>
            </p:nvSpPr>
            <p:spPr bwMode="auto">
              <a:xfrm>
                <a:off x="6720903" y="5023010"/>
                <a:ext cx="1039489" cy="251808"/>
              </a:xfrm>
              <a:prstGeom prst="rect">
                <a:avLst/>
              </a:prstGeom>
              <a:noFill/>
              <a:ln w="9525">
                <a:noFill/>
                <a:miter lim="800000"/>
                <a:headEnd/>
                <a:tailEnd/>
              </a:ln>
            </p:spPr>
            <p:txBody>
              <a:bodyPr>
                <a:spAutoFit/>
              </a:bodyPr>
              <a:lstStyle/>
              <a:p>
                <a:pPr algn="ctr" defTabSz="1170432">
                  <a:defRPr/>
                </a:pPr>
                <a:r>
                  <a:rPr lang="en-US" sz="1000" b="1" dirty="0">
                    <a:solidFill>
                      <a:schemeClr val="tx1">
                        <a:lumMod val="50000"/>
                        <a:lumOff val="50000"/>
                      </a:schemeClr>
                    </a:solidFill>
                  </a:rPr>
                  <a:t>Malware</a:t>
                </a:r>
              </a:p>
            </p:txBody>
          </p:sp>
          <p:sp>
            <p:nvSpPr>
              <p:cNvPr id="80" name="TextBox 15"/>
              <p:cNvSpPr txBox="1">
                <a:spLocks noChangeArrowheads="1"/>
              </p:cNvSpPr>
              <p:nvPr/>
            </p:nvSpPr>
            <p:spPr bwMode="auto">
              <a:xfrm>
                <a:off x="4399514" y="5027883"/>
                <a:ext cx="1322986" cy="409391"/>
              </a:xfrm>
              <a:prstGeom prst="rect">
                <a:avLst/>
              </a:prstGeom>
              <a:noFill/>
              <a:ln w="9525">
                <a:noFill/>
                <a:miter lim="800000"/>
                <a:headEnd/>
                <a:tailEnd/>
              </a:ln>
            </p:spPr>
            <p:txBody>
              <a:bodyPr>
                <a:spAutoFit/>
              </a:bodyPr>
              <a:lstStyle/>
              <a:p>
                <a:pPr algn="ctr" defTabSz="1170432">
                  <a:defRPr/>
                </a:pPr>
                <a:r>
                  <a:rPr lang="en-US" sz="1000" b="1" dirty="0">
                    <a:solidFill>
                      <a:schemeClr val="tx1">
                        <a:lumMod val="50000"/>
                        <a:lumOff val="50000"/>
                      </a:schemeClr>
                    </a:solidFill>
                  </a:rPr>
                  <a:t>Third-party software</a:t>
                </a:r>
              </a:p>
            </p:txBody>
          </p:sp>
          <p:sp>
            <p:nvSpPr>
              <p:cNvPr id="81" name="TextBox 14"/>
              <p:cNvSpPr txBox="1">
                <a:spLocks noChangeArrowheads="1"/>
              </p:cNvSpPr>
              <p:nvPr/>
            </p:nvSpPr>
            <p:spPr bwMode="auto">
              <a:xfrm>
                <a:off x="3454524" y="5023010"/>
                <a:ext cx="1039489" cy="251808"/>
              </a:xfrm>
              <a:prstGeom prst="rect">
                <a:avLst/>
              </a:prstGeom>
              <a:noFill/>
              <a:ln w="9525">
                <a:noFill/>
                <a:miter lim="800000"/>
                <a:headEnd/>
                <a:tailEnd/>
              </a:ln>
            </p:spPr>
            <p:txBody>
              <a:bodyPr>
                <a:spAutoFit/>
              </a:bodyPr>
              <a:lstStyle/>
              <a:p>
                <a:pPr algn="ctr" defTabSz="1170432">
                  <a:defRPr/>
                </a:pPr>
                <a:r>
                  <a:rPr lang="en-US" sz="1000" b="1" dirty="0">
                    <a:solidFill>
                      <a:schemeClr val="tx1">
                        <a:lumMod val="50000"/>
                        <a:lumOff val="50000"/>
                      </a:schemeClr>
                    </a:solidFill>
                  </a:rPr>
                  <a:t>DDoS</a:t>
                </a:r>
              </a:p>
            </p:txBody>
          </p:sp>
          <p:sp>
            <p:nvSpPr>
              <p:cNvPr id="82" name="TextBox 13"/>
              <p:cNvSpPr txBox="1">
                <a:spLocks noChangeArrowheads="1"/>
              </p:cNvSpPr>
              <p:nvPr/>
            </p:nvSpPr>
            <p:spPr bwMode="auto">
              <a:xfrm>
                <a:off x="2369839" y="5027883"/>
                <a:ext cx="1039489" cy="409391"/>
              </a:xfrm>
              <a:prstGeom prst="rect">
                <a:avLst/>
              </a:prstGeom>
              <a:noFill/>
              <a:ln w="9525">
                <a:noFill/>
                <a:miter lim="800000"/>
                <a:headEnd/>
                <a:tailEnd/>
              </a:ln>
            </p:spPr>
            <p:txBody>
              <a:bodyPr>
                <a:spAutoFit/>
              </a:bodyPr>
              <a:lstStyle/>
              <a:p>
                <a:pPr algn="ctr" defTabSz="1170432">
                  <a:defRPr/>
                </a:pPr>
                <a:r>
                  <a:rPr lang="en-US" sz="1000" b="1" dirty="0">
                    <a:solidFill>
                      <a:schemeClr val="tx1">
                        <a:lumMod val="50000"/>
                        <a:lumOff val="50000"/>
                      </a:schemeClr>
                    </a:solidFill>
                  </a:rPr>
                  <a:t>Spear phishing</a:t>
                </a:r>
              </a:p>
            </p:txBody>
          </p:sp>
          <p:sp>
            <p:nvSpPr>
              <p:cNvPr id="83" name="TextBox 18"/>
              <p:cNvSpPr txBox="1">
                <a:spLocks noChangeArrowheads="1"/>
              </p:cNvSpPr>
              <p:nvPr/>
            </p:nvSpPr>
            <p:spPr bwMode="auto">
              <a:xfrm>
                <a:off x="7805588" y="5023010"/>
                <a:ext cx="1041543" cy="251808"/>
              </a:xfrm>
              <a:prstGeom prst="rect">
                <a:avLst/>
              </a:prstGeom>
              <a:noFill/>
              <a:ln w="9525">
                <a:noFill/>
                <a:miter lim="800000"/>
                <a:headEnd/>
                <a:tailEnd/>
              </a:ln>
            </p:spPr>
            <p:txBody>
              <a:bodyPr>
                <a:spAutoFit/>
              </a:bodyPr>
              <a:lstStyle/>
              <a:p>
                <a:pPr algn="ctr" defTabSz="1170432">
                  <a:defRPr/>
                </a:pPr>
                <a:r>
                  <a:rPr lang="en-US" sz="1000" b="1" dirty="0">
                    <a:solidFill>
                      <a:schemeClr val="tx1">
                        <a:lumMod val="50000"/>
                        <a:lumOff val="50000"/>
                      </a:schemeClr>
                    </a:solidFill>
                  </a:rPr>
                  <a:t>XSS</a:t>
                </a:r>
              </a:p>
            </p:txBody>
          </p:sp>
          <p:sp>
            <p:nvSpPr>
              <p:cNvPr id="84" name="TextBox 20"/>
              <p:cNvSpPr txBox="1">
                <a:spLocks noChangeArrowheads="1"/>
              </p:cNvSpPr>
              <p:nvPr/>
            </p:nvSpPr>
            <p:spPr bwMode="auto">
              <a:xfrm>
                <a:off x="9835263" y="5023010"/>
                <a:ext cx="1345583" cy="251808"/>
              </a:xfrm>
              <a:prstGeom prst="rect">
                <a:avLst/>
              </a:prstGeom>
              <a:noFill/>
              <a:ln w="9525">
                <a:noFill/>
                <a:miter lim="800000"/>
                <a:headEnd/>
                <a:tailEnd/>
              </a:ln>
            </p:spPr>
            <p:txBody>
              <a:bodyPr>
                <a:spAutoFit/>
              </a:bodyPr>
              <a:lstStyle/>
              <a:p>
                <a:pPr algn="ctr" defTabSz="1170432">
                  <a:defRPr/>
                </a:pPr>
                <a:r>
                  <a:rPr lang="en-US" sz="1000" b="1" dirty="0">
                    <a:solidFill>
                      <a:schemeClr val="tx1">
                        <a:lumMod val="50000"/>
                        <a:lumOff val="50000"/>
                      </a:schemeClr>
                    </a:solidFill>
                  </a:rPr>
                  <a:t>Undisclosed</a:t>
                </a:r>
              </a:p>
            </p:txBody>
          </p:sp>
          <p:sp>
            <p:nvSpPr>
              <p:cNvPr id="85" name="TextBox 12"/>
              <p:cNvSpPr txBox="1">
                <a:spLocks noChangeArrowheads="1"/>
              </p:cNvSpPr>
              <p:nvPr/>
            </p:nvSpPr>
            <p:spPr bwMode="auto">
              <a:xfrm>
                <a:off x="186089" y="4831311"/>
                <a:ext cx="1341476" cy="268053"/>
              </a:xfrm>
              <a:prstGeom prst="rect">
                <a:avLst/>
              </a:prstGeom>
              <a:noFill/>
              <a:ln w="9525">
                <a:noFill/>
                <a:miter lim="800000"/>
                <a:headEnd/>
                <a:tailEnd/>
              </a:ln>
            </p:spPr>
            <p:txBody>
              <a:bodyPr>
                <a:spAutoFit/>
              </a:bodyPr>
              <a:lstStyle/>
              <a:p>
                <a:pPr algn="r" defTabSz="1170432">
                  <a:defRPr/>
                </a:pPr>
                <a:r>
                  <a:rPr lang="en-US" sz="1100" b="1" dirty="0">
                    <a:solidFill>
                      <a:schemeClr val="tx1">
                        <a:lumMod val="50000"/>
                        <a:lumOff val="50000"/>
                      </a:schemeClr>
                    </a:solidFill>
                  </a:rPr>
                  <a:t>Attack types</a:t>
                </a:r>
              </a:p>
            </p:txBody>
          </p:sp>
        </p:grpSp>
        <p:grpSp>
          <p:nvGrpSpPr>
            <p:cNvPr id="4" name="Group 7"/>
            <p:cNvGrpSpPr>
              <a:grpSpLocks/>
            </p:cNvGrpSpPr>
            <p:nvPr/>
          </p:nvGrpSpPr>
          <p:grpSpPr bwMode="auto">
            <a:xfrm>
              <a:off x="2333508" y="1319783"/>
              <a:ext cx="3155435" cy="2194451"/>
              <a:chOff x="2333508" y="1653980"/>
              <a:chExt cx="3155435" cy="2148278"/>
            </a:xfrm>
          </p:grpSpPr>
          <p:cxnSp>
            <p:nvCxnSpPr>
              <p:cNvPr id="87" name="Straight Connector 86"/>
              <p:cNvCxnSpPr/>
              <p:nvPr/>
            </p:nvCxnSpPr>
            <p:spPr>
              <a:xfrm>
                <a:off x="2333366" y="1653943"/>
                <a:ext cx="0" cy="2147861"/>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5489559" y="1653943"/>
                <a:ext cx="0" cy="2147861"/>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8208" name="Footer Placeholder 1"/>
            <p:cNvSpPr txBox="1">
              <a:spLocks/>
            </p:cNvSpPr>
            <p:nvPr/>
          </p:nvSpPr>
          <p:spPr bwMode="auto">
            <a:xfrm>
              <a:off x="293522" y="4365385"/>
              <a:ext cx="4830569" cy="300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044575" eaLnBrk="0" hangingPunct="0">
                <a:defRPr sz="1200">
                  <a:solidFill>
                    <a:schemeClr val="tx1"/>
                  </a:solidFill>
                  <a:latin typeface="Arial" panose="020B0604020202020204" pitchFamily="34" charset="0"/>
                  <a:ea typeface="MS PGothic" panose="020B0600070205080204" pitchFamily="34" charset="-128"/>
                </a:defRPr>
              </a:lvl1pPr>
              <a:lvl2pPr marL="742950" indent="-285750" defTabSz="1044575" eaLnBrk="0" hangingPunct="0">
                <a:defRPr sz="1200">
                  <a:solidFill>
                    <a:schemeClr val="tx1"/>
                  </a:solidFill>
                  <a:latin typeface="Arial" panose="020B0604020202020204" pitchFamily="34" charset="0"/>
                  <a:ea typeface="MS PGothic" panose="020B0600070205080204" pitchFamily="34" charset="-128"/>
                </a:defRPr>
              </a:lvl2pPr>
              <a:lvl3pPr marL="1143000" indent="-228600" defTabSz="1044575" eaLnBrk="0" hangingPunct="0">
                <a:defRPr sz="1200">
                  <a:solidFill>
                    <a:schemeClr val="tx1"/>
                  </a:solidFill>
                  <a:latin typeface="Arial" panose="020B0604020202020204" pitchFamily="34" charset="0"/>
                  <a:ea typeface="MS PGothic" panose="020B0600070205080204" pitchFamily="34" charset="-128"/>
                </a:defRPr>
              </a:lvl3pPr>
              <a:lvl4pPr marL="1600200" indent="-228600" defTabSz="1044575" eaLnBrk="0" hangingPunct="0">
                <a:defRPr sz="1200">
                  <a:solidFill>
                    <a:schemeClr val="tx1"/>
                  </a:solidFill>
                  <a:latin typeface="Arial" panose="020B0604020202020204" pitchFamily="34" charset="0"/>
                  <a:ea typeface="MS PGothic" panose="020B0600070205080204" pitchFamily="34" charset="-128"/>
                </a:defRPr>
              </a:lvl4pPr>
              <a:lvl5pPr marL="2057400" indent="-228600" defTabSz="1044575" eaLnBrk="0" hangingPunct="0">
                <a:defRPr sz="1200">
                  <a:solidFill>
                    <a:schemeClr val="tx1"/>
                  </a:solidFill>
                  <a:latin typeface="Arial" panose="020B0604020202020204" pitchFamily="34" charset="0"/>
                  <a:ea typeface="MS PGothic" panose="020B0600070205080204" pitchFamily="34" charset="-128"/>
                </a:defRPr>
              </a:lvl5pPr>
              <a:lvl6pPr marL="2514600" indent="-228600" defTabSz="104457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104457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104457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104457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a:t>Note: Size of circle estimates relative impact of incident in terms of cost to business</a:t>
              </a:r>
              <a:endParaRPr lang="en-US" altLang="en-US" sz="900" i="1"/>
            </a:p>
          </p:txBody>
        </p:sp>
        <p:sp>
          <p:nvSpPr>
            <p:cNvPr id="8209" name="Footer Placeholder 1"/>
            <p:cNvSpPr txBox="1">
              <a:spLocks/>
            </p:cNvSpPr>
            <p:nvPr/>
          </p:nvSpPr>
          <p:spPr bwMode="auto">
            <a:xfrm>
              <a:off x="4685732" y="4356756"/>
              <a:ext cx="4139535" cy="300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044575" eaLnBrk="0" hangingPunct="0">
                <a:defRPr sz="1200">
                  <a:solidFill>
                    <a:schemeClr val="tx1"/>
                  </a:solidFill>
                  <a:latin typeface="Arial" panose="020B0604020202020204" pitchFamily="34" charset="0"/>
                  <a:ea typeface="MS PGothic" panose="020B0600070205080204" pitchFamily="34" charset="-128"/>
                </a:defRPr>
              </a:lvl1pPr>
              <a:lvl2pPr marL="742950" indent="-285750" defTabSz="1044575" eaLnBrk="0" hangingPunct="0">
                <a:defRPr sz="1200">
                  <a:solidFill>
                    <a:schemeClr val="tx1"/>
                  </a:solidFill>
                  <a:latin typeface="Arial" panose="020B0604020202020204" pitchFamily="34" charset="0"/>
                  <a:ea typeface="MS PGothic" panose="020B0600070205080204" pitchFamily="34" charset="-128"/>
                </a:defRPr>
              </a:lvl2pPr>
              <a:lvl3pPr marL="1143000" indent="-228600" defTabSz="1044575" eaLnBrk="0" hangingPunct="0">
                <a:defRPr sz="1200">
                  <a:solidFill>
                    <a:schemeClr val="tx1"/>
                  </a:solidFill>
                  <a:latin typeface="Arial" panose="020B0604020202020204" pitchFamily="34" charset="0"/>
                  <a:ea typeface="MS PGothic" panose="020B0600070205080204" pitchFamily="34" charset="-128"/>
                </a:defRPr>
              </a:lvl3pPr>
              <a:lvl4pPr marL="1600200" indent="-228600" defTabSz="1044575" eaLnBrk="0" hangingPunct="0">
                <a:defRPr sz="1200">
                  <a:solidFill>
                    <a:schemeClr val="tx1"/>
                  </a:solidFill>
                  <a:latin typeface="Arial" panose="020B0604020202020204" pitchFamily="34" charset="0"/>
                  <a:ea typeface="MS PGothic" panose="020B0600070205080204" pitchFamily="34" charset="-128"/>
                </a:defRPr>
              </a:lvl4pPr>
              <a:lvl5pPr marL="2057400" indent="-228600" defTabSz="1044575" eaLnBrk="0" hangingPunct="0">
                <a:defRPr sz="1200">
                  <a:solidFill>
                    <a:schemeClr val="tx1"/>
                  </a:solidFill>
                  <a:latin typeface="Arial" panose="020B0604020202020204" pitchFamily="34" charset="0"/>
                  <a:ea typeface="MS PGothic" panose="020B0600070205080204" pitchFamily="34" charset="-128"/>
                </a:defRPr>
              </a:lvl5pPr>
              <a:lvl6pPr marL="2514600" indent="-228600" defTabSz="104457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104457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104457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104457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r>
                <a:rPr lang="en-US" altLang="en-US" sz="900"/>
                <a:t>Source: </a:t>
              </a:r>
              <a:r>
                <a:rPr lang="en-US" altLang="en-US" sz="900" i="1">
                  <a:hlinkClick r:id="rId4"/>
                </a:rPr>
                <a:t>IBM X-Force</a:t>
              </a:r>
              <a:r>
                <a:rPr lang="en-US" altLang="en-US" sz="900" i="1" baseline="30000">
                  <a:sym typeface="Symbol" panose="05050102010706020507" pitchFamily="18" charset="2"/>
                  <a:hlinkClick r:id="rId4"/>
                </a:rPr>
                <a:t></a:t>
              </a:r>
              <a:r>
                <a:rPr lang="en-US" altLang="en-US" sz="900" i="1">
                  <a:hlinkClick r:id="rId4"/>
                </a:rPr>
                <a:t> Threat Intelligence Quarterly – 1Q 2014</a:t>
              </a:r>
              <a:endParaRPr lang="en-US" altLang="en-US" sz="900" i="1"/>
            </a:p>
          </p:txBody>
        </p:sp>
        <p:sp>
          <p:nvSpPr>
            <p:cNvPr id="101" name="Rectangle 100"/>
            <p:cNvSpPr/>
            <p:nvPr/>
          </p:nvSpPr>
          <p:spPr bwMode="auto">
            <a:xfrm>
              <a:off x="290097" y="1368960"/>
              <a:ext cx="1987703" cy="654080"/>
            </a:xfrm>
            <a:prstGeom prst="rect">
              <a:avLst/>
            </a:prstGeom>
            <a:gradFill flip="none" rotWithShape="1">
              <a:gsLst>
                <a:gs pos="0">
                  <a:schemeClr val="tx2">
                    <a:lumMod val="60000"/>
                    <a:lumOff val="40000"/>
                  </a:schemeClr>
                </a:gs>
                <a:gs pos="50000">
                  <a:schemeClr val="tx2">
                    <a:lumMod val="75000"/>
                  </a:schemeClr>
                </a:gs>
                <a:gs pos="100000">
                  <a:schemeClr val="tx2">
                    <a:lumMod val="50000"/>
                  </a:schemeClr>
                </a:gs>
              </a:gsLst>
              <a:lin ang="16200000" scaled="1"/>
              <a:tileRect/>
            </a:gradFill>
            <a:ln w="12700">
              <a:solidFill>
                <a:schemeClr val="bg1">
                  <a:lumMod val="95000"/>
                </a:schemeClr>
              </a:solidFill>
            </a:ln>
            <a:effectLst/>
            <a:extLst/>
          </p:spPr>
          <p:txBody>
            <a:bodyPr anchor="ctr"/>
            <a:lstStyle/>
            <a:p>
              <a:pPr algn="ctr">
                <a:defRPr/>
              </a:pPr>
              <a:r>
                <a:rPr lang="en-US" sz="1600" b="1" dirty="0">
                  <a:solidFill>
                    <a:schemeClr val="bg1"/>
                  </a:solidFill>
                </a:rPr>
                <a:t> </a:t>
              </a:r>
              <a:r>
                <a:rPr lang="en-US" sz="1600" dirty="0">
                  <a:solidFill>
                    <a:schemeClr val="bg1"/>
                  </a:solidFill>
                </a:rPr>
                <a:t>2011</a:t>
              </a:r>
            </a:p>
            <a:p>
              <a:pPr algn="ctr">
                <a:defRPr/>
              </a:pPr>
              <a:r>
                <a:rPr lang="en-US" sz="1600" b="1" dirty="0">
                  <a:solidFill>
                    <a:schemeClr val="bg1"/>
                  </a:solidFill>
                </a:rPr>
                <a:t>Year of the breach</a:t>
              </a:r>
            </a:p>
          </p:txBody>
        </p:sp>
        <p:sp>
          <p:nvSpPr>
            <p:cNvPr id="104" name="Rectangle 103"/>
            <p:cNvSpPr/>
            <p:nvPr/>
          </p:nvSpPr>
          <p:spPr bwMode="auto">
            <a:xfrm>
              <a:off x="2395284" y="1368960"/>
              <a:ext cx="3052998" cy="654080"/>
            </a:xfrm>
            <a:prstGeom prst="rect">
              <a:avLst/>
            </a:prstGeom>
            <a:gradFill flip="none" rotWithShape="1">
              <a:gsLst>
                <a:gs pos="0">
                  <a:schemeClr val="tx2">
                    <a:lumMod val="60000"/>
                    <a:lumOff val="40000"/>
                  </a:schemeClr>
                </a:gs>
                <a:gs pos="50000">
                  <a:schemeClr val="tx2">
                    <a:lumMod val="75000"/>
                  </a:schemeClr>
                </a:gs>
                <a:gs pos="100000">
                  <a:schemeClr val="tx2">
                    <a:lumMod val="50000"/>
                  </a:schemeClr>
                </a:gs>
              </a:gsLst>
              <a:lin ang="16200000" scaled="1"/>
              <a:tileRect/>
            </a:gradFill>
            <a:ln w="12700">
              <a:solidFill>
                <a:schemeClr val="bg1">
                  <a:lumMod val="95000"/>
                </a:schemeClr>
              </a:solidFill>
            </a:ln>
            <a:effectLst/>
            <a:extLst/>
          </p:spPr>
          <p:txBody>
            <a:bodyPr anchor="ctr"/>
            <a:lstStyle/>
            <a:p>
              <a:pPr algn="ctr">
                <a:defRPr/>
              </a:pPr>
              <a:r>
                <a:rPr lang="en-US" sz="1600" dirty="0">
                  <a:solidFill>
                    <a:schemeClr val="bg1"/>
                  </a:solidFill>
                </a:rPr>
                <a:t>2012</a:t>
              </a:r>
            </a:p>
            <a:p>
              <a:pPr algn="ctr">
                <a:defRPr/>
              </a:pPr>
              <a:r>
                <a:rPr lang="en-US" sz="1600" b="1" dirty="0">
                  <a:solidFill>
                    <a:schemeClr val="bg1"/>
                  </a:solidFill>
                </a:rPr>
                <a:t>40% increase</a:t>
              </a:r>
            </a:p>
          </p:txBody>
        </p:sp>
        <p:sp>
          <p:nvSpPr>
            <p:cNvPr id="105" name="Rectangle 104"/>
            <p:cNvSpPr/>
            <p:nvPr/>
          </p:nvSpPr>
          <p:spPr bwMode="auto">
            <a:xfrm>
              <a:off x="5548302" y="1368960"/>
              <a:ext cx="3287966" cy="654080"/>
            </a:xfrm>
            <a:prstGeom prst="rect">
              <a:avLst/>
            </a:prstGeom>
            <a:gradFill flip="none" rotWithShape="1">
              <a:gsLst>
                <a:gs pos="0">
                  <a:schemeClr val="tx2">
                    <a:lumMod val="60000"/>
                    <a:lumOff val="40000"/>
                  </a:schemeClr>
                </a:gs>
                <a:gs pos="50000">
                  <a:schemeClr val="tx2">
                    <a:lumMod val="75000"/>
                  </a:schemeClr>
                </a:gs>
                <a:gs pos="100000">
                  <a:schemeClr val="tx2">
                    <a:lumMod val="50000"/>
                  </a:schemeClr>
                </a:gs>
              </a:gsLst>
              <a:lin ang="16200000" scaled="1"/>
              <a:tileRect/>
            </a:gradFill>
            <a:ln w="12700">
              <a:solidFill>
                <a:schemeClr val="bg1">
                  <a:lumMod val="95000"/>
                </a:schemeClr>
              </a:solidFill>
            </a:ln>
            <a:effectLst/>
            <a:extLst/>
          </p:spPr>
          <p:txBody>
            <a:bodyPr anchor="ctr"/>
            <a:lstStyle/>
            <a:p>
              <a:pPr algn="ctr">
                <a:defRPr/>
              </a:pPr>
              <a:r>
                <a:rPr lang="en-US" sz="1600" dirty="0">
                  <a:solidFill>
                    <a:schemeClr val="bg1"/>
                  </a:solidFill>
                </a:rPr>
                <a:t>2013</a:t>
              </a:r>
            </a:p>
            <a:p>
              <a:pPr algn="ctr">
                <a:defRPr/>
              </a:pPr>
              <a:r>
                <a:rPr lang="en-US" sz="1600" b="1" dirty="0">
                  <a:solidFill>
                    <a:schemeClr val="bg1"/>
                  </a:solidFill>
                </a:rPr>
                <a:t>500,000,000+ records breached</a:t>
              </a:r>
            </a:p>
          </p:txBody>
        </p:sp>
        <p:cxnSp>
          <p:nvCxnSpPr>
            <p:cNvPr id="5" name="Straight Connector 4"/>
            <p:cNvCxnSpPr/>
            <p:nvPr/>
          </p:nvCxnSpPr>
          <p:spPr bwMode="auto">
            <a:xfrm>
              <a:off x="231354" y="3521708"/>
              <a:ext cx="8690646" cy="0"/>
            </a:xfrm>
            <a:prstGeom prst="line">
              <a:avLst/>
            </a:prstGeom>
            <a:ln w="12700">
              <a:solidFill>
                <a:schemeClr val="bg1">
                  <a:lumMod val="85000"/>
                </a:schemeClr>
              </a:solidFill>
            </a:ln>
            <a:extLst/>
          </p:spPr>
          <p:style>
            <a:lnRef idx="1">
              <a:schemeClr val="accent1"/>
            </a:lnRef>
            <a:fillRef idx="0">
              <a:schemeClr val="accent1"/>
            </a:fillRef>
            <a:effectRef idx="0">
              <a:schemeClr val="accent1"/>
            </a:effectRef>
            <a:fontRef idx="minor">
              <a:schemeClr val="tx1"/>
            </a:fontRef>
          </p:style>
        </p:cxnSp>
        <p:sp>
          <p:nvSpPr>
            <p:cNvPr id="51" name="Rectangle 50"/>
            <p:cNvSpPr/>
            <p:nvPr/>
          </p:nvSpPr>
          <p:spPr bwMode="auto">
            <a:xfrm>
              <a:off x="232942" y="1308632"/>
              <a:ext cx="8677945" cy="3333902"/>
            </a:xfrm>
            <a:prstGeom prst="rect">
              <a:avLst/>
            </a:prstGeom>
            <a:noFill/>
            <a:ln w="12700">
              <a:solidFill>
                <a:schemeClr val="bg1">
                  <a:lumMod val="85000"/>
                </a:schemeClr>
              </a:solidFill>
            </a:ln>
            <a:effectLst/>
            <a:extLst/>
          </p:spPr>
          <p:txBody>
            <a:bodyPr/>
            <a:lstStyle/>
            <a:p>
              <a:pPr>
                <a:defRPr/>
              </a:pPr>
              <a:endParaRPr lang="en-US" sz="1400" kern="0" dirty="0">
                <a:solidFill>
                  <a:srgbClr val="000000"/>
                </a:solidFill>
              </a:endParaRPr>
            </a:p>
          </p:txBody>
        </p:sp>
      </p:grpSp>
      <p:grpSp>
        <p:nvGrpSpPr>
          <p:cNvPr id="7" name="Group 11"/>
          <p:cNvGrpSpPr>
            <a:grpSpLocks/>
          </p:cNvGrpSpPr>
          <p:nvPr/>
        </p:nvGrpSpPr>
        <p:grpSpPr bwMode="auto">
          <a:xfrm>
            <a:off x="346075" y="4832350"/>
            <a:ext cx="8551863" cy="1252538"/>
            <a:chOff x="346276" y="5019650"/>
            <a:chExt cx="8551739" cy="1253605"/>
          </a:xfrm>
        </p:grpSpPr>
        <p:sp>
          <p:nvSpPr>
            <p:cNvPr id="27" name="TextBox 26"/>
            <p:cNvSpPr txBox="1"/>
            <p:nvPr/>
          </p:nvSpPr>
          <p:spPr>
            <a:xfrm>
              <a:off x="346276" y="5019650"/>
              <a:ext cx="1341419" cy="1107431"/>
            </a:xfrm>
            <a:prstGeom prst="rect">
              <a:avLst/>
            </a:prstGeom>
            <a:noFill/>
          </p:spPr>
          <p:txBody>
            <a:bodyPr wrap="none" lIns="0" tIns="0" rIns="0" bIns="0" anchor="ctr">
              <a:spAutoFit/>
            </a:bodyPr>
            <a:lstStyle/>
            <a:p>
              <a:pPr>
                <a:defRPr/>
              </a:pPr>
              <a:r>
                <a:rPr lang="en-US" sz="7200" b="1" kern="2000" spc="-800" dirty="0">
                  <a:solidFill>
                    <a:srgbClr val="C00000"/>
                  </a:solidFill>
                  <a:latin typeface="Arial"/>
                </a:rPr>
                <a:t>61</a:t>
              </a:r>
              <a:r>
                <a:rPr lang="en-US" sz="6600" b="1" kern="2000" spc="-300" baseline="30000" dirty="0">
                  <a:solidFill>
                    <a:srgbClr val="C00000"/>
                  </a:solidFill>
                  <a:latin typeface="Arial"/>
                </a:rPr>
                <a:t>%</a:t>
              </a:r>
            </a:p>
          </p:txBody>
        </p:sp>
        <p:sp>
          <p:nvSpPr>
            <p:cNvPr id="28" name="TextBox 27"/>
            <p:cNvSpPr txBox="1"/>
            <p:nvPr/>
          </p:nvSpPr>
          <p:spPr>
            <a:xfrm>
              <a:off x="1652770" y="5134047"/>
              <a:ext cx="2995569" cy="1139208"/>
            </a:xfrm>
            <a:prstGeom prst="rect">
              <a:avLst/>
            </a:prstGeom>
            <a:noFill/>
          </p:spPr>
          <p:txBody>
            <a:bodyPr>
              <a:spAutoFit/>
            </a:bodyPr>
            <a:lstStyle/>
            <a:p>
              <a:pPr defTabSz="913972" fontAlgn="auto">
                <a:spcBef>
                  <a:spcPts val="300"/>
                </a:spcBef>
                <a:spcAft>
                  <a:spcPts val="0"/>
                </a:spcAft>
                <a:defRPr/>
              </a:pPr>
              <a:r>
                <a:rPr lang="en-US" sz="1800" spc="-30" dirty="0">
                  <a:solidFill>
                    <a:srgbClr val="000000">
                      <a:lumMod val="65000"/>
                      <a:lumOff val="35000"/>
                    </a:srgbClr>
                  </a:solidFill>
                  <a:latin typeface="Arial"/>
                </a:rPr>
                <a:t>of organizations say </a:t>
              </a:r>
              <a:br>
                <a:rPr lang="en-US" sz="1800" spc="-30" dirty="0">
                  <a:solidFill>
                    <a:srgbClr val="000000">
                      <a:lumMod val="65000"/>
                      <a:lumOff val="35000"/>
                    </a:srgbClr>
                  </a:solidFill>
                  <a:latin typeface="Arial"/>
                </a:rPr>
              </a:br>
              <a:r>
                <a:rPr lang="en-US" sz="1800" b="1" spc="-30" dirty="0">
                  <a:solidFill>
                    <a:srgbClr val="000000">
                      <a:lumMod val="65000"/>
                      <a:lumOff val="35000"/>
                    </a:srgbClr>
                  </a:solidFill>
                  <a:latin typeface="Arial"/>
                </a:rPr>
                <a:t>data theft and cybercrime </a:t>
              </a:r>
              <a:r>
                <a:rPr lang="en-US" sz="1800" spc="-30" dirty="0">
                  <a:solidFill>
                    <a:srgbClr val="000000">
                      <a:lumMod val="65000"/>
                      <a:lumOff val="35000"/>
                    </a:srgbClr>
                  </a:solidFill>
                  <a:latin typeface="Arial"/>
                </a:rPr>
                <a:t>are their greatest threats</a:t>
              </a:r>
            </a:p>
            <a:p>
              <a:pPr defTabSz="913972" fontAlgn="auto">
                <a:spcBef>
                  <a:spcPts val="600"/>
                </a:spcBef>
                <a:spcAft>
                  <a:spcPts val="0"/>
                </a:spcAft>
                <a:defRPr/>
              </a:pPr>
              <a:r>
                <a:rPr lang="en-US" sz="900" i="1" spc="-30" dirty="0">
                  <a:solidFill>
                    <a:srgbClr val="000000">
                      <a:lumMod val="65000"/>
                      <a:lumOff val="35000"/>
                    </a:srgbClr>
                  </a:solidFill>
                </a:rPr>
                <a:t>2012 IBM Global Reputational Risk &amp; IT Study</a:t>
              </a:r>
            </a:p>
          </p:txBody>
        </p:sp>
        <p:grpSp>
          <p:nvGrpSpPr>
            <p:cNvPr id="8" name="Group 10"/>
            <p:cNvGrpSpPr>
              <a:grpSpLocks/>
            </p:cNvGrpSpPr>
            <p:nvPr/>
          </p:nvGrpSpPr>
          <p:grpSpPr bwMode="auto">
            <a:xfrm>
              <a:off x="4723790" y="5019650"/>
              <a:ext cx="4174225" cy="1125668"/>
              <a:chOff x="4647895" y="5019650"/>
              <a:chExt cx="4174225" cy="1125668"/>
            </a:xfrm>
          </p:grpSpPr>
          <p:sp>
            <p:nvSpPr>
              <p:cNvPr id="24" name="TextBox 23"/>
              <p:cNvSpPr txBox="1"/>
              <p:nvPr/>
            </p:nvSpPr>
            <p:spPr>
              <a:xfrm>
                <a:off x="4648643" y="5019650"/>
                <a:ext cx="2571712" cy="1015277"/>
              </a:xfrm>
              <a:prstGeom prst="rect">
                <a:avLst/>
              </a:prstGeom>
              <a:noFill/>
            </p:spPr>
            <p:txBody>
              <a:bodyPr>
                <a:spAutoFit/>
              </a:bodyPr>
              <a:lstStyle/>
              <a:p>
                <a:pPr defTabSz="913972" fontAlgn="auto">
                  <a:spcBef>
                    <a:spcPts val="600"/>
                  </a:spcBef>
                  <a:spcAft>
                    <a:spcPts val="0"/>
                  </a:spcAft>
                  <a:tabLst>
                    <a:tab pos="2198688" algn="l"/>
                  </a:tabLst>
                  <a:defRPr/>
                </a:pPr>
                <a:r>
                  <a:rPr lang="en-US" sz="6000" b="1" spc="-300" baseline="22000" dirty="0">
                    <a:solidFill>
                      <a:srgbClr val="C00000"/>
                    </a:solidFill>
                  </a:rPr>
                  <a:t>$</a:t>
                </a:r>
                <a:r>
                  <a:rPr lang="en-US" sz="6000" b="1" spc="-300" dirty="0">
                    <a:solidFill>
                      <a:srgbClr val="C00000"/>
                    </a:solidFill>
                  </a:rPr>
                  <a:t>3.5M</a:t>
                </a:r>
                <a:r>
                  <a:rPr lang="en-US" sz="6000" b="1" spc="-300" baseline="30000" dirty="0">
                    <a:solidFill>
                      <a:srgbClr val="C00000"/>
                    </a:solidFill>
                  </a:rPr>
                  <a:t>+</a:t>
                </a:r>
                <a:endParaRPr lang="en-US" sz="6000" spc="-300" baseline="30000" dirty="0">
                  <a:solidFill>
                    <a:srgbClr val="000000">
                      <a:lumMod val="65000"/>
                      <a:lumOff val="35000"/>
                    </a:srgbClr>
                  </a:solidFill>
                </a:endParaRPr>
              </a:p>
            </p:txBody>
          </p:sp>
          <p:sp>
            <p:nvSpPr>
              <p:cNvPr id="140" name="TextBox 139"/>
              <p:cNvSpPr txBox="1"/>
              <p:nvPr/>
            </p:nvSpPr>
            <p:spPr>
              <a:xfrm>
                <a:off x="6848886" y="5308821"/>
                <a:ext cx="1973234" cy="646663"/>
              </a:xfrm>
              <a:prstGeom prst="rect">
                <a:avLst/>
              </a:prstGeom>
              <a:noFill/>
            </p:spPr>
            <p:txBody>
              <a:bodyPr>
                <a:spAutoFit/>
              </a:bodyPr>
              <a:lstStyle/>
              <a:p>
                <a:pPr defTabSz="913972" fontAlgn="auto">
                  <a:spcBef>
                    <a:spcPts val="600"/>
                  </a:spcBef>
                  <a:spcAft>
                    <a:spcPts val="0"/>
                  </a:spcAft>
                  <a:tabLst>
                    <a:tab pos="1890713" algn="l"/>
                  </a:tabLst>
                  <a:defRPr/>
                </a:pPr>
                <a:r>
                  <a:rPr lang="en-US" sz="1800" spc="-30" dirty="0">
                    <a:solidFill>
                      <a:srgbClr val="000000">
                        <a:lumMod val="65000"/>
                        <a:lumOff val="35000"/>
                      </a:srgbClr>
                    </a:solidFill>
                    <a:latin typeface="Arial"/>
                  </a:rPr>
                  <a:t>average cost </a:t>
                </a:r>
                <a:br>
                  <a:rPr lang="en-US" sz="1800" spc="-30" dirty="0">
                    <a:solidFill>
                      <a:srgbClr val="000000">
                        <a:lumMod val="65000"/>
                        <a:lumOff val="35000"/>
                      </a:srgbClr>
                    </a:solidFill>
                    <a:latin typeface="Arial"/>
                  </a:rPr>
                </a:br>
                <a:r>
                  <a:rPr lang="en-US" sz="1800" spc="-30" dirty="0">
                    <a:solidFill>
                      <a:srgbClr val="000000">
                        <a:lumMod val="65000"/>
                        <a:lumOff val="35000"/>
                      </a:srgbClr>
                    </a:solidFill>
                    <a:latin typeface="Arial"/>
                  </a:rPr>
                  <a:t>of a </a:t>
                </a:r>
                <a:r>
                  <a:rPr lang="en-US" sz="1800" b="1" spc="-30" dirty="0">
                    <a:solidFill>
                      <a:srgbClr val="000000">
                        <a:lumMod val="65000"/>
                        <a:lumOff val="35000"/>
                      </a:srgbClr>
                    </a:solidFill>
                    <a:latin typeface="Arial"/>
                  </a:rPr>
                  <a:t>data breach</a:t>
                </a:r>
              </a:p>
            </p:txBody>
          </p:sp>
          <p:sp>
            <p:nvSpPr>
              <p:cNvPr id="6" name="Rectangle 5"/>
              <p:cNvSpPr/>
              <p:nvPr/>
            </p:nvSpPr>
            <p:spPr>
              <a:xfrm>
                <a:off x="6378993" y="5914174"/>
                <a:ext cx="2339941" cy="230383"/>
              </a:xfrm>
              <a:prstGeom prst="rect">
                <a:avLst/>
              </a:prstGeom>
            </p:spPr>
            <p:txBody>
              <a:bodyPr wrap="none">
                <a:spAutoFit/>
              </a:bodyPr>
              <a:lstStyle/>
              <a:p>
                <a:pPr defTabSz="913972" fontAlgn="auto">
                  <a:spcBef>
                    <a:spcPts val="600"/>
                  </a:spcBef>
                  <a:spcAft>
                    <a:spcPts val="0"/>
                  </a:spcAft>
                  <a:defRPr/>
                </a:pPr>
                <a:r>
                  <a:rPr lang="en-US" sz="900" i="1" spc="-30" dirty="0">
                    <a:solidFill>
                      <a:srgbClr val="000000">
                        <a:lumMod val="65000"/>
                        <a:lumOff val="35000"/>
                      </a:srgbClr>
                    </a:solidFill>
                  </a:rPr>
                  <a:t>2014 Cost of Data Breach, </a:t>
                </a:r>
                <a:r>
                  <a:rPr lang="en-US" sz="900" spc="-30" dirty="0">
                    <a:solidFill>
                      <a:srgbClr val="000000">
                        <a:lumMod val="65000"/>
                        <a:lumOff val="35000"/>
                      </a:srgbClr>
                    </a:solidFill>
                  </a:rPr>
                  <a:t>Ponemon Institute</a:t>
                </a:r>
              </a:p>
            </p:txBody>
          </p:sp>
        </p:grpSp>
      </p:grpSp>
      <p:sp>
        <p:nvSpPr>
          <p:cNvPr id="35" name="Title 1"/>
          <p:cNvSpPr txBox="1">
            <a:spLocks/>
          </p:cNvSpPr>
          <p:nvPr/>
        </p:nvSpPr>
        <p:spPr>
          <a:xfrm>
            <a:off x="487850" y="513140"/>
            <a:ext cx="7648617" cy="623986"/>
          </a:xfrm>
          <a:prstGeom prst="rect">
            <a:avLst/>
          </a:prstGeom>
        </p:spPr>
        <p:txBody>
          <a:bodyPr/>
          <a:lstStyle>
            <a:lvl1pPr algn="l" defTabSz="457200" rtl="0" eaLnBrk="1" latinLnBrk="0" hangingPunct="1">
              <a:lnSpc>
                <a:spcPct val="95000"/>
              </a:lnSpc>
              <a:spcBef>
                <a:spcPct val="0"/>
              </a:spcBef>
              <a:buNone/>
              <a:defRPr sz="2800" kern="1200">
                <a:solidFill>
                  <a:schemeClr val="accent1"/>
                </a:solidFill>
                <a:latin typeface="+mj-lt"/>
                <a:ea typeface="+mj-ea"/>
                <a:cs typeface="+mj-cs"/>
              </a:defRPr>
            </a:lvl1pPr>
          </a:lstStyle>
          <a:p>
            <a:r>
              <a:rPr lang="en-US" dirty="0" smtClean="0"/>
              <a:t>Business Impact</a:t>
            </a:r>
            <a:r>
              <a:rPr lang="en-US" dirty="0"/>
              <a:t> – </a:t>
            </a:r>
            <a:r>
              <a:rPr lang="en-US" dirty="0" smtClean="0"/>
              <a:t>Increased attacks every </a:t>
            </a:r>
            <a:r>
              <a:rPr lang="en-US" dirty="0"/>
              <a:t>day</a:t>
            </a:r>
          </a:p>
        </p:txBody>
      </p:sp>
    </p:spTree>
    <p:extLst>
      <p:ext uri="{BB962C8B-B14F-4D97-AF65-F5344CB8AC3E}">
        <p14:creationId xmlns:p14="http://schemas.microsoft.com/office/powerpoint/2010/main" xmlns="" val="3977262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4"/>
          <p:cNvSpPr txBox="1">
            <a:spLocks noChangeArrowheads="1"/>
          </p:cNvSpPr>
          <p:nvPr/>
        </p:nvSpPr>
        <p:spPr bwMode="auto">
          <a:xfrm>
            <a:off x="152400" y="533400"/>
            <a:ext cx="8697913" cy="455613"/>
          </a:xfrm>
          <a:prstGeom prst="rect">
            <a:avLst/>
          </a:prstGeom>
          <a:noFill/>
          <a:ln w="9525">
            <a:noFill/>
            <a:miter lim="800000"/>
            <a:headEnd/>
            <a:tailEnd/>
          </a:ln>
        </p:spPr>
        <p:txBody>
          <a:bodyPr/>
          <a:lstStyle/>
          <a:p>
            <a:pPr marL="342900" indent="-342900" defTabSz="457200">
              <a:spcBef>
                <a:spcPct val="20000"/>
              </a:spcBef>
              <a:buClr>
                <a:schemeClr val="tx1"/>
              </a:buClr>
              <a:buFont typeface="Wingdings" pitchFamily="2" charset="2"/>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a:t>The new security landscape</a:t>
            </a:r>
            <a:r>
              <a:rPr lang="en-US" sz="2000" b="1">
                <a:solidFill>
                  <a:srgbClr val="336699"/>
                </a:solidFill>
              </a:rPr>
              <a:t> </a:t>
            </a:r>
            <a:r>
              <a:rPr lang="en-US" sz="2000" b="1"/>
              <a:t>- </a:t>
            </a:r>
            <a:r>
              <a:rPr lang="en-US" i="1"/>
              <a:t>Sophisticated attackers are a primary concern</a:t>
            </a:r>
          </a:p>
        </p:txBody>
      </p:sp>
      <p:graphicFrame>
        <p:nvGraphicFramePr>
          <p:cNvPr id="269362" name="Group 50"/>
          <p:cNvGraphicFramePr>
            <a:graphicFrameLocks noGrp="1"/>
          </p:cNvGraphicFramePr>
          <p:nvPr/>
        </p:nvGraphicFramePr>
        <p:xfrm>
          <a:off x="1143000" y="963613"/>
          <a:ext cx="7705990" cy="5208589"/>
        </p:xfrm>
        <a:graphic>
          <a:graphicData uri="http://schemas.openxmlformats.org/drawingml/2006/table">
            <a:tbl>
              <a:tblPr/>
              <a:tblGrid>
                <a:gridCol w="1394354"/>
                <a:gridCol w="1916907"/>
                <a:gridCol w="1400968"/>
                <a:gridCol w="2993761"/>
              </a:tblGrid>
              <a:tr h="717550">
                <a:tc>
                  <a:txBody>
                    <a:bodyPr/>
                    <a:lstStyle/>
                    <a:p>
                      <a:pPr marL="0" marR="0" lvl="0" indent="0" algn="ctr" defTabSz="4572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bg1"/>
                          </a:solidFill>
                          <a:effectLst/>
                          <a:latin typeface="Arial" charset="0"/>
                          <a:ea typeface="MS PGothic" pitchFamily="34" charset="-128"/>
                        </a:rPr>
                        <a:t>Threat</a:t>
                      </a:r>
                    </a:p>
                  </a:txBody>
                  <a:tcPr marL="76200" marR="76200"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4572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bg1"/>
                          </a:solidFill>
                          <a:effectLst/>
                          <a:latin typeface="Arial" charset="0"/>
                          <a:ea typeface="MS PGothic" pitchFamily="34" charset="-128"/>
                        </a:rPr>
                        <a:t>Profile Type</a:t>
                      </a:r>
                    </a:p>
                  </a:txBody>
                  <a:tcPr marL="76200" marR="76200"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4572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bg1"/>
                          </a:solidFill>
                          <a:effectLst/>
                          <a:latin typeface="Arial" charset="0"/>
                          <a:ea typeface="MS PGothic" pitchFamily="34" charset="-128"/>
                        </a:rPr>
                        <a:t>Share </a:t>
                      </a:r>
                    </a:p>
                    <a:p>
                      <a:pPr marL="0" marR="0" lvl="0" indent="0" algn="ctr" defTabSz="4572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bg1"/>
                          </a:solidFill>
                          <a:effectLst/>
                          <a:latin typeface="Arial" charset="0"/>
                          <a:ea typeface="MS PGothic" pitchFamily="34" charset="-128"/>
                        </a:rPr>
                        <a:t>of Incidents</a:t>
                      </a:r>
                    </a:p>
                  </a:txBody>
                  <a:tcPr marL="0" marR="0"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4572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bg1"/>
                          </a:solidFill>
                          <a:effectLst/>
                          <a:latin typeface="Arial" charset="0"/>
                          <a:ea typeface="MS PGothic" pitchFamily="34" charset="-128"/>
                        </a:rPr>
                        <a:t>Attack Type</a:t>
                      </a:r>
                    </a:p>
                  </a:txBody>
                  <a:tcPr marL="76200" marR="76200"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777777"/>
                    </a:solidFill>
                  </a:tcPr>
                </a:tc>
              </a:tr>
              <a:tr h="1371600">
                <a:tc>
                  <a:txBody>
                    <a:bodyPr/>
                    <a:lstStyle/>
                    <a:p>
                      <a:pPr marL="0" marR="0" lvl="0" indent="0" algn="l" defTabSz="4572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ea typeface="MS PGothic" pitchFamily="34" charset="-128"/>
                        </a:rPr>
                        <a:t>Advanced threat / mercenary</a:t>
                      </a:r>
                      <a:endParaRPr kumimoji="0" lang="en-US" sz="1600" b="0" i="0" u="none" strike="noStrike" cap="none" normalizeH="0" baseline="0" smtClean="0">
                        <a:ln>
                          <a:noFill/>
                        </a:ln>
                        <a:solidFill>
                          <a:srgbClr val="FFFFFF"/>
                        </a:solidFill>
                        <a:effectLst/>
                        <a:latin typeface="Arial" charset="0"/>
                        <a:ea typeface="MS PGothic" pitchFamily="34" charset="-128"/>
                      </a:endParaRPr>
                    </a:p>
                  </a:txBody>
                  <a:tcPr marL="76200" marR="76200"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5500"/>
                    </a:solidFill>
                  </a:tcPr>
                </a:tc>
                <a:tc>
                  <a:txBody>
                    <a:bodyPr/>
                    <a:lstStyle/>
                    <a:p>
                      <a:pPr marL="114300" marR="0" lvl="0" indent="-114300" algn="l" defTabSz="457200" rtl="0" eaLnBrk="0" fontAlgn="base" latinLnBrk="0" hangingPunct="0">
                        <a:lnSpc>
                          <a:spcPct val="100000"/>
                        </a:lnSpc>
                        <a:spcBef>
                          <a:spcPct val="20000"/>
                        </a:spcBef>
                        <a:spcAft>
                          <a:spcPct val="0"/>
                        </a:spcAft>
                        <a:buClrTx/>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National governments</a:t>
                      </a:r>
                    </a:p>
                    <a:p>
                      <a:pPr marL="114300" marR="0" lvl="0" indent="-114300" algn="l" defTabSz="457200" rtl="0" eaLnBrk="0" fontAlgn="base" latinLnBrk="0" hangingPunct="0">
                        <a:lnSpc>
                          <a:spcPct val="100000"/>
                        </a:lnSpc>
                        <a:spcBef>
                          <a:spcPct val="20000"/>
                        </a:spcBef>
                        <a:spcAft>
                          <a:spcPct val="0"/>
                        </a:spcAft>
                        <a:buClrTx/>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Terrorist cells</a:t>
                      </a:r>
                    </a:p>
                    <a:p>
                      <a:pPr marL="114300" marR="0" lvl="0" indent="-114300" algn="l" defTabSz="457200" rtl="0" eaLnBrk="0" fontAlgn="base" latinLnBrk="0" hangingPunct="0">
                        <a:lnSpc>
                          <a:spcPct val="100000"/>
                        </a:lnSpc>
                        <a:spcBef>
                          <a:spcPct val="20000"/>
                        </a:spcBef>
                        <a:spcAft>
                          <a:spcPct val="0"/>
                        </a:spcAft>
                        <a:buClrTx/>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Crime Cartels</a:t>
                      </a:r>
                    </a:p>
                  </a:txBody>
                  <a:tcPr marL="76200" marR="76200"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6400">
                        <a:alpha val="18823"/>
                      </a:srgbClr>
                    </a:solidFill>
                  </a:tcPr>
                </a:tc>
                <a:tc>
                  <a:txBody>
                    <a:bodyPr/>
                    <a:lstStyle/>
                    <a:p>
                      <a:pPr marL="0" marR="0" lvl="0" indent="0" algn="ctr" defTabSz="4572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ea typeface="MS PGothic" pitchFamily="34" charset="-128"/>
                        </a:rPr>
                        <a:t>23%</a:t>
                      </a:r>
                    </a:p>
                  </a:txBody>
                  <a:tcPr marL="76200" marR="76200"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6400">
                        <a:alpha val="18823"/>
                      </a:srgbClr>
                    </a:solidFill>
                  </a:tcPr>
                </a:tc>
                <a:tc>
                  <a:txBody>
                    <a:bodyPr/>
                    <a:lstStyle/>
                    <a:p>
                      <a:pPr marL="168275" marR="0" lvl="0" indent="-168275" algn="l" defTabSz="457200" rtl="0" eaLnBrk="0" fontAlgn="base" latinLnBrk="0" hangingPunct="0">
                        <a:lnSpc>
                          <a:spcPct val="100000"/>
                        </a:lnSpc>
                        <a:spcBef>
                          <a:spcPct val="20000"/>
                        </a:spcBef>
                        <a:spcAft>
                          <a:spcPct val="0"/>
                        </a:spcAft>
                        <a:buClr>
                          <a:schemeClr val="tx1"/>
                        </a:buClr>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Espionage</a:t>
                      </a:r>
                    </a:p>
                    <a:p>
                      <a:pPr marL="168275" marR="0" lvl="0" indent="-168275" algn="l" defTabSz="457200" rtl="0" eaLnBrk="0" fontAlgn="base" latinLnBrk="0" hangingPunct="0">
                        <a:lnSpc>
                          <a:spcPct val="100000"/>
                        </a:lnSpc>
                        <a:spcBef>
                          <a:spcPct val="20000"/>
                        </a:spcBef>
                        <a:spcAft>
                          <a:spcPct val="0"/>
                        </a:spcAft>
                        <a:buClr>
                          <a:schemeClr val="tx1"/>
                        </a:buClr>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Intellectual property theft</a:t>
                      </a:r>
                    </a:p>
                    <a:p>
                      <a:pPr marL="168275" marR="0" lvl="0" indent="-168275" algn="l" defTabSz="457200" rtl="0" eaLnBrk="0" fontAlgn="base" latinLnBrk="0" hangingPunct="0">
                        <a:lnSpc>
                          <a:spcPct val="100000"/>
                        </a:lnSpc>
                        <a:spcBef>
                          <a:spcPct val="20000"/>
                        </a:spcBef>
                        <a:spcAft>
                          <a:spcPct val="0"/>
                        </a:spcAft>
                        <a:buClr>
                          <a:schemeClr val="tx1"/>
                        </a:buClr>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Systems disruption</a:t>
                      </a:r>
                    </a:p>
                    <a:p>
                      <a:pPr marL="168275" marR="0" lvl="0" indent="-168275" algn="l" defTabSz="457200" rtl="0" eaLnBrk="0" fontAlgn="base" latinLnBrk="0" hangingPunct="0">
                        <a:lnSpc>
                          <a:spcPct val="100000"/>
                        </a:lnSpc>
                        <a:spcBef>
                          <a:spcPct val="20000"/>
                        </a:spcBef>
                        <a:spcAft>
                          <a:spcPct val="0"/>
                        </a:spcAft>
                        <a:buClr>
                          <a:schemeClr val="tx1"/>
                        </a:buClr>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Financial Crime</a:t>
                      </a:r>
                    </a:p>
                  </a:txBody>
                  <a:tcPr marL="76200" marR="76200"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6400">
                        <a:alpha val="18823"/>
                      </a:srgbClr>
                    </a:solidFill>
                  </a:tcPr>
                </a:tc>
              </a:tr>
              <a:tr h="1039813">
                <a:tc>
                  <a:txBody>
                    <a:bodyPr/>
                    <a:lstStyle/>
                    <a:p>
                      <a:pPr marL="0" marR="0" lvl="0" indent="0" algn="l" defTabSz="4572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600" b="1" i="0" u="none" strike="noStrike" cap="none" normalizeH="0" baseline="0" smtClean="0">
                          <a:ln>
                            <a:noFill/>
                          </a:ln>
                          <a:solidFill>
                            <a:srgbClr val="FFFFFF"/>
                          </a:solidFill>
                          <a:effectLst/>
                          <a:latin typeface="Arial" charset="0"/>
                          <a:ea typeface="MS PGothic" pitchFamily="34" charset="-128"/>
                        </a:rPr>
                        <a:t>Malicious Insiders</a:t>
                      </a:r>
                      <a:endParaRPr kumimoji="0" lang="en-US" sz="1600" b="0" i="0" u="none" strike="noStrike" cap="none" normalizeH="0" baseline="0" smtClean="0">
                        <a:ln>
                          <a:noFill/>
                        </a:ln>
                        <a:solidFill>
                          <a:schemeClr val="tx1"/>
                        </a:solidFill>
                        <a:effectLst/>
                        <a:latin typeface="Arial" charset="0"/>
                        <a:ea typeface="MS PGothic" pitchFamily="34" charset="-128"/>
                      </a:endParaRPr>
                    </a:p>
                  </a:txBody>
                  <a:tcPr marL="76200" marR="76200"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6600"/>
                    </a:solidFill>
                  </a:tcPr>
                </a:tc>
                <a:tc>
                  <a:txBody>
                    <a:bodyPr/>
                    <a:lstStyle/>
                    <a:p>
                      <a:pPr marL="114300" marR="0" lvl="0" indent="-114300" algn="l" defTabSz="457200" rtl="0" eaLnBrk="0" fontAlgn="base" latinLnBrk="0" hangingPunct="0">
                        <a:lnSpc>
                          <a:spcPct val="100000"/>
                        </a:lnSpc>
                        <a:spcBef>
                          <a:spcPct val="20000"/>
                        </a:spcBef>
                        <a:spcAft>
                          <a:spcPct val="0"/>
                        </a:spcAft>
                        <a:buClrTx/>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Employees</a:t>
                      </a:r>
                    </a:p>
                    <a:p>
                      <a:pPr marL="114300" marR="0" lvl="0" indent="-114300" algn="l" defTabSz="457200" rtl="0" eaLnBrk="0" fontAlgn="base" latinLnBrk="0" hangingPunct="0">
                        <a:lnSpc>
                          <a:spcPct val="100000"/>
                        </a:lnSpc>
                        <a:spcBef>
                          <a:spcPct val="20000"/>
                        </a:spcBef>
                        <a:spcAft>
                          <a:spcPct val="0"/>
                        </a:spcAft>
                        <a:buClrTx/>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Contractors</a:t>
                      </a:r>
                    </a:p>
                    <a:p>
                      <a:pPr marL="114300" marR="0" lvl="0" indent="-114300" algn="l" defTabSz="457200" rtl="0" eaLnBrk="0" fontAlgn="base" latinLnBrk="0" hangingPunct="0">
                        <a:lnSpc>
                          <a:spcPct val="100000"/>
                        </a:lnSpc>
                        <a:spcBef>
                          <a:spcPct val="20000"/>
                        </a:spcBef>
                        <a:spcAft>
                          <a:spcPct val="0"/>
                        </a:spcAft>
                        <a:buClrTx/>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Outsourcers</a:t>
                      </a:r>
                    </a:p>
                  </a:txBody>
                  <a:tcPr marL="76200" marR="76200"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9933">
                        <a:alpha val="50195"/>
                      </a:srgbClr>
                    </a:solidFill>
                  </a:tcPr>
                </a:tc>
                <a:tc>
                  <a:txBody>
                    <a:bodyPr/>
                    <a:lstStyle/>
                    <a:p>
                      <a:pPr marL="0" marR="0" lvl="0" indent="0" algn="ctr" defTabSz="4572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ea typeface="MS PGothic" pitchFamily="34" charset="-128"/>
                        </a:rPr>
                        <a:t>15%</a:t>
                      </a:r>
                    </a:p>
                  </a:txBody>
                  <a:tcPr marL="76200" marR="76200"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9933">
                        <a:alpha val="50195"/>
                      </a:srgbClr>
                    </a:solidFill>
                  </a:tcPr>
                </a:tc>
                <a:tc>
                  <a:txBody>
                    <a:bodyPr/>
                    <a:lstStyle/>
                    <a:p>
                      <a:pPr marL="168275" marR="0" lvl="0" indent="-168275" algn="l" defTabSz="457200" rtl="0" eaLnBrk="0" fontAlgn="base" latinLnBrk="0" hangingPunct="0">
                        <a:lnSpc>
                          <a:spcPct val="100000"/>
                        </a:lnSpc>
                        <a:spcBef>
                          <a:spcPct val="20000"/>
                        </a:spcBef>
                        <a:spcAft>
                          <a:spcPct val="0"/>
                        </a:spcAft>
                        <a:buClr>
                          <a:schemeClr val="tx1"/>
                        </a:buClr>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Financial Crime</a:t>
                      </a:r>
                    </a:p>
                    <a:p>
                      <a:pPr marL="168275" marR="0" lvl="0" indent="-168275" algn="l" defTabSz="457200" rtl="0" eaLnBrk="0" fontAlgn="base" latinLnBrk="0" hangingPunct="0">
                        <a:lnSpc>
                          <a:spcPct val="100000"/>
                        </a:lnSpc>
                        <a:spcBef>
                          <a:spcPct val="20000"/>
                        </a:spcBef>
                        <a:spcAft>
                          <a:spcPct val="0"/>
                        </a:spcAft>
                        <a:buClr>
                          <a:schemeClr val="tx1"/>
                        </a:buClr>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Intellectual Property Theft</a:t>
                      </a:r>
                    </a:p>
                    <a:p>
                      <a:pPr marL="168275" marR="0" lvl="0" indent="-168275" algn="l" defTabSz="457200" rtl="0" eaLnBrk="0" fontAlgn="base" latinLnBrk="0" hangingPunct="0">
                        <a:lnSpc>
                          <a:spcPct val="100000"/>
                        </a:lnSpc>
                        <a:spcBef>
                          <a:spcPct val="20000"/>
                        </a:spcBef>
                        <a:spcAft>
                          <a:spcPct val="0"/>
                        </a:spcAft>
                        <a:buClr>
                          <a:schemeClr val="tx1"/>
                        </a:buClr>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Unauthorized Access/</a:t>
                      </a:r>
                    </a:p>
                  </a:txBody>
                  <a:tcPr marL="76200" marR="76200"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9933">
                        <a:alpha val="50195"/>
                      </a:srgbClr>
                    </a:solidFill>
                  </a:tcPr>
                </a:tc>
              </a:tr>
              <a:tr h="1039813">
                <a:tc>
                  <a:txBody>
                    <a:bodyPr/>
                    <a:lstStyle/>
                    <a:p>
                      <a:pPr marL="0" marR="0" lvl="0" indent="0" algn="l" defTabSz="4572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ea typeface="MS PGothic" pitchFamily="34" charset="-128"/>
                        </a:rPr>
                        <a:t>Hacktivist</a:t>
                      </a:r>
                      <a:endParaRPr kumimoji="0" lang="en-US" sz="1600" b="0" i="0" u="none" strike="noStrike" cap="none" normalizeH="0" baseline="0" smtClean="0">
                        <a:ln>
                          <a:noFill/>
                        </a:ln>
                        <a:solidFill>
                          <a:schemeClr val="tx1"/>
                        </a:solidFill>
                        <a:effectLst/>
                        <a:latin typeface="Arial" charset="0"/>
                        <a:ea typeface="MS PGothic" pitchFamily="34" charset="-128"/>
                      </a:endParaRPr>
                    </a:p>
                  </a:txBody>
                  <a:tcPr marL="76200" marR="76200"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9900"/>
                    </a:solidFill>
                  </a:tcPr>
                </a:tc>
                <a:tc>
                  <a:txBody>
                    <a:bodyPr/>
                    <a:lstStyle/>
                    <a:p>
                      <a:pPr marL="114300" marR="0" lvl="0" indent="-114300" algn="l" defTabSz="457200" rtl="0" eaLnBrk="0" fontAlgn="base" latinLnBrk="0" hangingPunct="0">
                        <a:lnSpc>
                          <a:spcPct val="100000"/>
                        </a:lnSpc>
                        <a:spcBef>
                          <a:spcPct val="20000"/>
                        </a:spcBef>
                        <a:spcAft>
                          <a:spcPct val="0"/>
                        </a:spcAft>
                        <a:buClr>
                          <a:schemeClr val="tx1"/>
                        </a:buClr>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Social Activists</a:t>
                      </a:r>
                    </a:p>
                  </a:txBody>
                  <a:tcPr marL="76200" marR="76200"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9900">
                        <a:alpha val="38823"/>
                      </a:srgbClr>
                    </a:solidFill>
                  </a:tcPr>
                </a:tc>
                <a:tc>
                  <a:txBody>
                    <a:bodyPr/>
                    <a:lstStyle/>
                    <a:p>
                      <a:pPr marL="0" marR="0" lvl="0" indent="0" algn="ctr" defTabSz="4572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ea typeface="MS PGothic" pitchFamily="34" charset="-128"/>
                        </a:rPr>
                        <a:t>7%</a:t>
                      </a:r>
                    </a:p>
                  </a:txBody>
                  <a:tcPr marL="76200" marR="76200"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9900">
                        <a:alpha val="38823"/>
                      </a:srgbClr>
                    </a:solidFill>
                  </a:tcPr>
                </a:tc>
                <a:tc>
                  <a:txBody>
                    <a:bodyPr/>
                    <a:lstStyle/>
                    <a:p>
                      <a:pPr marL="168275" marR="0" lvl="0" indent="-168275" algn="l" defTabSz="457200" rtl="0" eaLnBrk="0" fontAlgn="base" latinLnBrk="0" hangingPunct="0">
                        <a:lnSpc>
                          <a:spcPct val="100000"/>
                        </a:lnSpc>
                        <a:spcBef>
                          <a:spcPct val="20000"/>
                        </a:spcBef>
                        <a:spcAft>
                          <a:spcPct val="0"/>
                        </a:spcAft>
                        <a:buClr>
                          <a:schemeClr val="tx1"/>
                        </a:buClr>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Systems disruption </a:t>
                      </a:r>
                    </a:p>
                    <a:p>
                      <a:pPr marL="168275" marR="0" lvl="0" indent="-168275" algn="l" defTabSz="457200" rtl="0" eaLnBrk="0" fontAlgn="base" latinLnBrk="0" hangingPunct="0">
                        <a:lnSpc>
                          <a:spcPct val="100000"/>
                        </a:lnSpc>
                        <a:spcBef>
                          <a:spcPct val="20000"/>
                        </a:spcBef>
                        <a:spcAft>
                          <a:spcPct val="0"/>
                        </a:spcAft>
                        <a:buClr>
                          <a:schemeClr val="tx1"/>
                        </a:buClr>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Web defacement</a:t>
                      </a:r>
                    </a:p>
                    <a:p>
                      <a:pPr marL="168275" marR="0" lvl="0" indent="-168275" algn="l" defTabSz="457200" rtl="0" eaLnBrk="0" fontAlgn="base" latinLnBrk="0" hangingPunct="0">
                        <a:lnSpc>
                          <a:spcPct val="100000"/>
                        </a:lnSpc>
                        <a:spcBef>
                          <a:spcPct val="20000"/>
                        </a:spcBef>
                        <a:spcAft>
                          <a:spcPct val="0"/>
                        </a:spcAft>
                        <a:buClr>
                          <a:schemeClr val="tx1"/>
                        </a:buClr>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Information Disclosure</a:t>
                      </a:r>
                    </a:p>
                  </a:txBody>
                  <a:tcPr marL="76200" marR="76200"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9900">
                        <a:alpha val="38823"/>
                      </a:srgbClr>
                    </a:solidFill>
                  </a:tcPr>
                </a:tc>
              </a:tr>
              <a:tr h="1039813">
                <a:tc>
                  <a:txBody>
                    <a:bodyPr/>
                    <a:lstStyle/>
                    <a:p>
                      <a:pPr marL="0" marR="0" lvl="0" indent="0" algn="l" defTabSz="457200" rtl="0" eaLnBrk="0" fontAlgn="base" latinLnBrk="0" hangingPunct="0">
                        <a:lnSpc>
                          <a:spcPct val="100000"/>
                        </a:lnSpc>
                        <a:spcBef>
                          <a:spcPct val="20000"/>
                        </a:spcBef>
                        <a:spcAft>
                          <a:spcPct val="0"/>
                        </a:spcAft>
                        <a:buClr>
                          <a:schemeClr val="tx1"/>
                        </a:buClr>
                        <a:buSzTx/>
                        <a:buFont typeface="Wingdings" pitchFamily="2" charset="2"/>
                        <a:buNone/>
                        <a:tabLst/>
                      </a:pPr>
                      <a:r>
                        <a:rPr kumimoji="0" lang="en-US" sz="1600" b="1" i="0" u="none" strike="noStrike" cap="none" normalizeH="0" baseline="0" smtClean="0">
                          <a:ln>
                            <a:noFill/>
                          </a:ln>
                          <a:solidFill>
                            <a:srgbClr val="FFFFFF"/>
                          </a:solidFill>
                          <a:effectLst/>
                          <a:latin typeface="Arial" charset="0"/>
                          <a:ea typeface="MS PGothic" pitchFamily="34" charset="-128"/>
                        </a:rPr>
                        <a:t>Opportunist</a:t>
                      </a:r>
                    </a:p>
                  </a:txBody>
                  <a:tcPr marL="76200" marR="76200"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B0AC00"/>
                    </a:solidFill>
                  </a:tcPr>
                </a:tc>
                <a:tc>
                  <a:txBody>
                    <a:bodyPr/>
                    <a:lstStyle/>
                    <a:p>
                      <a:pPr marL="114300" marR="0" lvl="0" indent="-114300" algn="l" defTabSz="457200" rtl="0" eaLnBrk="0" fontAlgn="base" latinLnBrk="0" hangingPunct="0">
                        <a:lnSpc>
                          <a:spcPct val="100000"/>
                        </a:lnSpc>
                        <a:spcBef>
                          <a:spcPct val="20000"/>
                        </a:spcBef>
                        <a:spcAft>
                          <a:spcPct val="0"/>
                        </a:spcAft>
                        <a:buClrTx/>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Worm and virus writers</a:t>
                      </a:r>
                    </a:p>
                    <a:p>
                      <a:pPr marL="114300" marR="0" lvl="0" indent="-114300" algn="l" defTabSz="457200" rtl="0" eaLnBrk="0" fontAlgn="base" latinLnBrk="0" hangingPunct="0">
                        <a:lnSpc>
                          <a:spcPct val="100000"/>
                        </a:lnSpc>
                        <a:spcBef>
                          <a:spcPct val="20000"/>
                        </a:spcBef>
                        <a:spcAft>
                          <a:spcPct val="0"/>
                        </a:spcAft>
                        <a:buClrTx/>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“Script Kiddies”</a:t>
                      </a:r>
                    </a:p>
                  </a:txBody>
                  <a:tcPr marL="76200" marR="76200"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B0AC00">
                        <a:alpha val="36862"/>
                      </a:srgbClr>
                    </a:solidFill>
                  </a:tcPr>
                </a:tc>
                <a:tc>
                  <a:txBody>
                    <a:bodyPr/>
                    <a:lstStyle/>
                    <a:p>
                      <a:pPr marL="0" marR="0" lvl="0" indent="0" algn="ctr" defTabSz="4572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ea typeface="MS PGothic" pitchFamily="34" charset="-128"/>
                        </a:rPr>
                        <a:t>49%</a:t>
                      </a:r>
                    </a:p>
                  </a:txBody>
                  <a:tcPr marL="76200" marR="76200"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B0AC00">
                        <a:alpha val="36862"/>
                      </a:srgbClr>
                    </a:solidFill>
                  </a:tcPr>
                </a:tc>
                <a:tc>
                  <a:txBody>
                    <a:bodyPr/>
                    <a:lstStyle/>
                    <a:p>
                      <a:pPr marL="168275" marR="0" lvl="0" indent="-168275" algn="l" defTabSz="457200" rtl="0" eaLnBrk="0" fontAlgn="base" latinLnBrk="0" hangingPunct="0">
                        <a:lnSpc>
                          <a:spcPct val="100000"/>
                        </a:lnSpc>
                        <a:spcBef>
                          <a:spcPct val="20000"/>
                        </a:spcBef>
                        <a:spcAft>
                          <a:spcPct val="0"/>
                        </a:spcAft>
                        <a:buClr>
                          <a:schemeClr val="tx1"/>
                        </a:buClr>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Malware propagation</a:t>
                      </a:r>
                    </a:p>
                    <a:p>
                      <a:pPr marL="168275" marR="0" lvl="0" indent="-168275" algn="l" defTabSz="457200" rtl="0" eaLnBrk="0" fontAlgn="base" latinLnBrk="0" hangingPunct="0">
                        <a:lnSpc>
                          <a:spcPct val="100000"/>
                        </a:lnSpc>
                        <a:spcBef>
                          <a:spcPct val="20000"/>
                        </a:spcBef>
                        <a:spcAft>
                          <a:spcPct val="0"/>
                        </a:spcAft>
                        <a:buClr>
                          <a:schemeClr val="tx1"/>
                        </a:buClr>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Unauthorized Access</a:t>
                      </a:r>
                    </a:p>
                    <a:p>
                      <a:pPr marL="168275" marR="0" lvl="0" indent="-168275" algn="l" defTabSz="457200" rtl="0" eaLnBrk="0" fontAlgn="base" latinLnBrk="0" hangingPunct="0">
                        <a:lnSpc>
                          <a:spcPct val="100000"/>
                        </a:lnSpc>
                        <a:spcBef>
                          <a:spcPct val="20000"/>
                        </a:spcBef>
                        <a:spcAft>
                          <a:spcPct val="0"/>
                        </a:spcAft>
                        <a:buClr>
                          <a:schemeClr val="tx1"/>
                        </a:buClr>
                        <a:buSzTx/>
                        <a:buFont typeface="Wingdings" pitchFamily="2" charset="2"/>
                        <a:buChar char="§"/>
                        <a:tabLst/>
                      </a:pPr>
                      <a:r>
                        <a:rPr kumimoji="0" lang="en-US" sz="1600" b="0" i="0" u="none" strike="noStrike" cap="none" normalizeH="0" baseline="0" smtClean="0">
                          <a:ln>
                            <a:noFill/>
                          </a:ln>
                          <a:solidFill>
                            <a:schemeClr val="tx1"/>
                          </a:solidFill>
                          <a:effectLst/>
                          <a:latin typeface="Arial" charset="0"/>
                          <a:ea typeface="MS PGothic" pitchFamily="34" charset="-128"/>
                        </a:rPr>
                        <a:t>Web defacement</a:t>
                      </a:r>
                    </a:p>
                  </a:txBody>
                  <a:tcPr marL="76200" marR="76200"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B0AC00">
                        <a:alpha val="36862"/>
                      </a:srgbClr>
                    </a:solidFill>
                  </a:tcPr>
                </a:tc>
              </a:tr>
            </a:tbl>
          </a:graphicData>
        </a:graphic>
      </p:graphicFrame>
      <p:sp>
        <p:nvSpPr>
          <p:cNvPr id="188449" name="Down Arrow 3"/>
          <p:cNvSpPr>
            <a:spLocks noChangeArrowheads="1"/>
          </p:cNvSpPr>
          <p:nvPr/>
        </p:nvSpPr>
        <p:spPr bwMode="auto">
          <a:xfrm flipV="1">
            <a:off x="147638" y="2446338"/>
            <a:ext cx="461962" cy="2406650"/>
          </a:xfrm>
          <a:prstGeom prst="rect">
            <a:avLst/>
          </a:prstGeom>
          <a:noFill/>
          <a:ln w="12700" algn="ctr">
            <a:noFill/>
            <a:round/>
            <a:headEnd/>
            <a:tailEnd/>
          </a:ln>
        </p:spPr>
        <p:txBody>
          <a:bodyPr vert="eaVert" anchor="ctr">
            <a:spAutoFit/>
          </a:bodyPr>
          <a:lstStyle/>
          <a:p>
            <a:pPr marL="342900" indent="-342900" algn="ctr">
              <a:spcBef>
                <a:spcPct val="20000"/>
              </a:spcBef>
            </a:pPr>
            <a:r>
              <a:rPr lang="en-US" b="1"/>
              <a:t>Potential Impact</a:t>
            </a:r>
          </a:p>
        </p:txBody>
      </p:sp>
      <p:pic>
        <p:nvPicPr>
          <p:cNvPr id="188450" name="Picture 2"/>
          <p:cNvPicPr>
            <a:picLocks noChangeAspect="1"/>
          </p:cNvPicPr>
          <p:nvPr/>
        </p:nvPicPr>
        <p:blipFill>
          <a:blip r:embed="rId3"/>
          <a:srcRect/>
          <a:stretch>
            <a:fillRect/>
          </a:stretch>
        </p:blipFill>
        <p:spPr bwMode="auto">
          <a:xfrm>
            <a:off x="552450" y="2190750"/>
            <a:ext cx="590550" cy="3792538"/>
          </a:xfrm>
          <a:prstGeom prst="rect">
            <a:avLst/>
          </a:prstGeom>
          <a:noFill/>
          <a:ln w="9525">
            <a:noFill/>
            <a:miter lim="800000"/>
            <a:headEnd/>
            <a:tailEnd/>
          </a:ln>
        </p:spPr>
      </p:pic>
      <p:sp>
        <p:nvSpPr>
          <p:cNvPr id="188451" name="Text Box 42"/>
          <p:cNvSpPr txBox="1">
            <a:spLocks noChangeArrowheads="1"/>
          </p:cNvSpPr>
          <p:nvPr/>
        </p:nvSpPr>
        <p:spPr bwMode="auto">
          <a:xfrm>
            <a:off x="3276600" y="6029325"/>
            <a:ext cx="5257800" cy="485775"/>
          </a:xfrm>
          <a:prstGeom prst="rect">
            <a:avLst/>
          </a:prstGeom>
          <a:noFill/>
          <a:ln w="38100" algn="ctr">
            <a:noFill/>
            <a:miter lim="800000"/>
            <a:headEnd/>
            <a:tailEnd/>
          </a:ln>
        </p:spPr>
        <p:txBody>
          <a:bodyPr anchor="b"/>
          <a:lstStyle/>
          <a:p>
            <a:pPr algn="r" eaLnBrk="0" hangingPunct="0">
              <a:spcBef>
                <a:spcPct val="50000"/>
              </a:spcBef>
            </a:pPr>
            <a:r>
              <a:rPr lang="en-US" sz="800"/>
              <a:t>Source: Government Accountability Office, Department of Homeland Security's Role in Critical Infrastructure Protection Cybersecurity, GAO-05-434; IBM CyberSecurity Intelligence &amp; Response Team, September 2012</a:t>
            </a:r>
          </a:p>
        </p:txBody>
      </p:sp>
      <p:sp>
        <p:nvSpPr>
          <p:cNvPr id="188452" name="Oval 37"/>
          <p:cNvSpPr>
            <a:spLocks noChangeArrowheads="1"/>
          </p:cNvSpPr>
          <p:nvPr/>
        </p:nvSpPr>
        <p:spPr bwMode="auto">
          <a:xfrm>
            <a:off x="4495800" y="1828800"/>
            <a:ext cx="1295400" cy="2438400"/>
          </a:xfrm>
          <a:prstGeom prst="ellipse">
            <a:avLst/>
          </a:prstGeom>
          <a:noFill/>
          <a:ln w="19050">
            <a:solidFill>
              <a:srgbClr val="FF0000"/>
            </a:solidFill>
            <a:round/>
            <a:headEnd/>
            <a:tailEnd/>
          </a:ln>
          <a:effectLst>
            <a:prstShdw prst="shdw17" dist="17961" dir="2700000">
              <a:srgbClr val="990000"/>
            </a:prstShdw>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89" name="Picture 7"/>
          <p:cNvPicPr>
            <a:picLocks noChangeAspect="1" noChangeArrowheads="1"/>
          </p:cNvPicPr>
          <p:nvPr/>
        </p:nvPicPr>
        <p:blipFill>
          <a:blip r:embed="rId3"/>
          <a:srcRect/>
          <a:stretch>
            <a:fillRect/>
          </a:stretch>
        </p:blipFill>
        <p:spPr bwMode="auto">
          <a:xfrm>
            <a:off x="-25400" y="404813"/>
            <a:ext cx="8705850" cy="1176337"/>
          </a:xfrm>
          <a:prstGeom prst="rect">
            <a:avLst/>
          </a:prstGeom>
          <a:noFill/>
          <a:ln w="9525">
            <a:noFill/>
            <a:miter lim="800000"/>
            <a:headEnd/>
            <a:tailEnd/>
          </a:ln>
        </p:spPr>
      </p:pic>
      <p:sp>
        <p:nvSpPr>
          <p:cNvPr id="7" name="Rectangle 6"/>
          <p:cNvSpPr/>
          <p:nvPr/>
        </p:nvSpPr>
        <p:spPr>
          <a:xfrm>
            <a:off x="5922963" y="5008563"/>
            <a:ext cx="147637" cy="1698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ndParaRPr>
          </a:p>
        </p:txBody>
      </p:sp>
      <p:sp>
        <p:nvSpPr>
          <p:cNvPr id="8" name="Rectangle 7"/>
          <p:cNvSpPr/>
          <p:nvPr/>
        </p:nvSpPr>
        <p:spPr>
          <a:xfrm>
            <a:off x="2427288" y="5607050"/>
            <a:ext cx="149225" cy="16986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ndParaRPr>
          </a:p>
        </p:txBody>
      </p:sp>
      <p:pic>
        <p:nvPicPr>
          <p:cNvPr id="3" name="Picture 2"/>
          <p:cNvPicPr>
            <a:picLocks noChangeAspect="1"/>
          </p:cNvPicPr>
          <p:nvPr/>
        </p:nvPicPr>
        <p:blipFill>
          <a:blip r:embed="rId4">
            <a:extLst>
              <a:ext uri="{28A0092B-C50C-407E-A947-70E740481C1C}"/>
            </a:extLst>
          </a:blip>
          <a:stretch>
            <a:fillRect/>
          </a:stretch>
        </p:blipFill>
        <p:spPr>
          <a:xfrm>
            <a:off x="3203848" y="1412776"/>
            <a:ext cx="5760640" cy="5051503"/>
          </a:xfrm>
          <a:prstGeom prst="rect">
            <a:avLst/>
          </a:prstGeom>
          <a:effectLst>
            <a:glow rad="101600">
              <a:schemeClr val="tx1">
                <a:alpha val="60000"/>
              </a:schemeClr>
            </a:glow>
          </a:effectLst>
        </p:spPr>
      </p:pic>
      <p:sp>
        <p:nvSpPr>
          <p:cNvPr id="114693" name="TextBox 5"/>
          <p:cNvSpPr txBox="1">
            <a:spLocks noChangeArrowheads="1"/>
          </p:cNvSpPr>
          <p:nvPr/>
        </p:nvSpPr>
        <p:spPr bwMode="auto">
          <a:xfrm>
            <a:off x="323850" y="1433513"/>
            <a:ext cx="3384550" cy="4894262"/>
          </a:xfrm>
          <a:prstGeom prst="rect">
            <a:avLst/>
          </a:prstGeom>
          <a:noFill/>
          <a:ln w="9525">
            <a:noFill/>
            <a:miter lim="800000"/>
            <a:headEnd/>
            <a:tailEnd/>
          </a:ln>
        </p:spPr>
        <p:txBody>
          <a:bodyPr>
            <a:spAutoFit/>
          </a:bodyPr>
          <a:lstStyle/>
          <a:p>
            <a:r>
              <a:rPr lang="en-US" altLang="en-US" sz="2400"/>
              <a:t>Exploiting trust is one example of attackers becoming more operationally sophisticated to </a:t>
            </a:r>
            <a:br>
              <a:rPr lang="en-US" altLang="en-US" sz="2400"/>
            </a:br>
            <a:r>
              <a:rPr lang="en-US" altLang="en-US" sz="2400"/>
              <a:t>breach targets</a:t>
            </a:r>
          </a:p>
          <a:p>
            <a:endParaRPr lang="en-US" altLang="en-US" sz="2400"/>
          </a:p>
          <a:p>
            <a:r>
              <a:rPr lang="en-US" altLang="en-US" sz="2400"/>
              <a:t>Many breaches </a:t>
            </a:r>
            <a:br>
              <a:rPr lang="en-US" altLang="en-US" sz="2400"/>
            </a:br>
            <a:r>
              <a:rPr lang="en-US" altLang="en-US" sz="2400"/>
              <a:t>are not the result of </a:t>
            </a:r>
            <a:br>
              <a:rPr lang="en-US" altLang="en-US" sz="2400"/>
            </a:br>
            <a:r>
              <a:rPr lang="en-US" altLang="en-US" sz="2400"/>
              <a:t>custom malware</a:t>
            </a:r>
            <a:br>
              <a:rPr lang="en-US" altLang="en-US" sz="2400"/>
            </a:br>
            <a:r>
              <a:rPr lang="en-US" altLang="en-US" sz="2400"/>
              <a:t>and zero-day exploits, attackers look for paths of least resistance</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impact of compromise and data breaches</a:t>
            </a:r>
            <a:endParaRPr lang="en-US" dirty="0"/>
          </a:p>
        </p:txBody>
      </p:sp>
      <p:sp>
        <p:nvSpPr>
          <p:cNvPr id="3" name="Slide Number Placeholder 2"/>
          <p:cNvSpPr>
            <a:spLocks noGrp="1"/>
          </p:cNvSpPr>
          <p:nvPr>
            <p:ph type="sldNum" sz="quarter" idx="4294967295"/>
          </p:nvPr>
        </p:nvSpPr>
        <p:spPr>
          <a:xfrm>
            <a:off x="8603852" y="6492875"/>
            <a:ext cx="482561" cy="311471"/>
          </a:xfrm>
          <a:prstGeom prst="rect">
            <a:avLst/>
          </a:prstGeom>
        </p:spPr>
        <p:txBody>
          <a:bodyPr/>
          <a:lstStyle/>
          <a:p>
            <a:fld id="{9B6B7A19-9BD6-654B-9E7A-5FCB6FF99B9F}" type="slidenum">
              <a:rPr lang="en-US" smtClean="0"/>
              <a:pPr/>
              <a:t>9</a:t>
            </a:fld>
            <a:endParaRPr lang="en-US" dirty="0"/>
          </a:p>
        </p:txBody>
      </p:sp>
      <p:grpSp>
        <p:nvGrpSpPr>
          <p:cNvPr id="4" name="Group 4"/>
          <p:cNvGrpSpPr>
            <a:grpSpLocks/>
          </p:cNvGrpSpPr>
          <p:nvPr/>
        </p:nvGrpSpPr>
        <p:grpSpPr bwMode="auto">
          <a:xfrm>
            <a:off x="276225" y="1047750"/>
            <a:ext cx="8439150" cy="5519738"/>
            <a:chOff x="276639" y="1047660"/>
            <a:chExt cx="8438322" cy="5520439"/>
          </a:xfrm>
        </p:grpSpPr>
        <p:pic>
          <p:nvPicPr>
            <p:cNvPr id="5" name="Picture 6"/>
            <p:cNvPicPr>
              <a:picLocks noChangeAspect="1" noChangeArrowheads="1"/>
            </p:cNvPicPr>
            <p:nvPr>
              <p:custDataLst>
                <p:tags r:id="rId1"/>
              </p:custDataLst>
            </p:nvPr>
          </p:nvPicPr>
          <p:blipFill rotWithShape="1">
            <a:blip r:embed="rId4" cstate="screen">
              <a:extLst/>
            </a:blip>
            <a:srcRect/>
            <a:stretch/>
          </p:blipFill>
          <p:spPr bwMode="auto">
            <a:xfrm>
              <a:off x="276639" y="1047660"/>
              <a:ext cx="8438322" cy="5520439"/>
            </a:xfrm>
            <a:prstGeom prst="rect">
              <a:avLst/>
            </a:prstGeom>
            <a:noFill/>
            <a:ln>
              <a:noFill/>
            </a:ln>
            <a:effectLst>
              <a:outerShdw blurRad="63500" dist="17961" dir="2700000" algn="ctr" rotWithShape="0">
                <a:schemeClr val="accent1">
                  <a:gamma/>
                  <a:shade val="60000"/>
                  <a:invGamma/>
                  <a:alpha val="74998"/>
                </a:schemeClr>
              </a:outerShdw>
              <a:softEdge rad="635000"/>
            </a:effectLst>
            <a:extLst/>
          </p:spPr>
        </p:pic>
        <p:grpSp>
          <p:nvGrpSpPr>
            <p:cNvPr id="6" name="Group 3"/>
            <p:cNvGrpSpPr>
              <a:grpSpLocks/>
            </p:cNvGrpSpPr>
            <p:nvPr/>
          </p:nvGrpSpPr>
          <p:grpSpPr bwMode="auto">
            <a:xfrm>
              <a:off x="456678" y="2152809"/>
              <a:ext cx="8136237" cy="3030649"/>
              <a:chOff x="456678" y="2152809"/>
              <a:chExt cx="8136237" cy="3030649"/>
            </a:xfrm>
          </p:grpSpPr>
          <p:sp>
            <p:nvSpPr>
              <p:cNvPr id="7" name="Rectangle 76"/>
              <p:cNvSpPr>
                <a:spLocks noChangeArrowheads="1"/>
              </p:cNvSpPr>
              <p:nvPr/>
            </p:nvSpPr>
            <p:spPr bwMode="auto">
              <a:xfrm>
                <a:off x="465745" y="4338908"/>
                <a:ext cx="8118103" cy="844550"/>
              </a:xfrm>
              <a:prstGeom prst="rect">
                <a:avLst/>
              </a:prstGeom>
              <a:solidFill>
                <a:srgbClr val="004266"/>
              </a:solidFill>
              <a:ln w="19050">
                <a:solidFill>
                  <a:schemeClr val="bg1"/>
                </a:solidFill>
                <a:miter lim="800000"/>
                <a:headEnd/>
                <a:tailEnd/>
              </a:ln>
            </p:spPr>
            <p:txBody>
              <a:bodyPr/>
              <a:lstStyle>
                <a:lvl1pPr eaLnBrk="0" hangingPunct="0">
                  <a:defRPr sz="1200">
                    <a:solidFill>
                      <a:schemeClr val="tx1"/>
                    </a:solidFill>
                    <a:latin typeface="Arial" panose="020B0604020202020204" pitchFamily="34" charset="0"/>
                    <a:ea typeface="MS PGothic" panose="020B0600070205080204" pitchFamily="34" charset="-128"/>
                  </a:defRPr>
                </a:lvl1pPr>
                <a:lvl2pPr marL="742950" indent="-285750" eaLnBrk="0" hangingPunct="0">
                  <a:defRPr sz="1200">
                    <a:solidFill>
                      <a:schemeClr val="tx1"/>
                    </a:solidFill>
                    <a:latin typeface="Arial" panose="020B0604020202020204" pitchFamily="34" charset="0"/>
                    <a:ea typeface="MS PGothic" panose="020B0600070205080204" pitchFamily="34" charset="-128"/>
                  </a:defRPr>
                </a:lvl2pPr>
                <a:lvl3pPr marL="1143000" indent="-228600" eaLnBrk="0" hangingPunct="0">
                  <a:defRPr sz="1200">
                    <a:solidFill>
                      <a:schemeClr val="tx1"/>
                    </a:solidFill>
                    <a:latin typeface="Arial" panose="020B0604020202020204" pitchFamily="34" charset="0"/>
                    <a:ea typeface="MS PGothic" panose="020B0600070205080204" pitchFamily="34" charset="-128"/>
                  </a:defRPr>
                </a:lvl3pPr>
                <a:lvl4pPr marL="1600200" indent="-228600" eaLnBrk="0" hangingPunct="0">
                  <a:defRPr sz="1200">
                    <a:solidFill>
                      <a:schemeClr val="tx1"/>
                    </a:solidFill>
                    <a:latin typeface="Arial" panose="020B0604020202020204" pitchFamily="34" charset="0"/>
                    <a:ea typeface="MS PGothic" panose="020B0600070205080204" pitchFamily="34" charset="-128"/>
                  </a:defRPr>
                </a:lvl4pPr>
                <a:lvl5pPr marL="2057400" indent="-228600" eaLnBrk="0" hangingPunct="0">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600">
                  <a:solidFill>
                    <a:schemeClr val="bg1"/>
                  </a:solidFill>
                </a:endParaRPr>
              </a:p>
            </p:txBody>
          </p:sp>
          <p:grpSp>
            <p:nvGrpSpPr>
              <p:cNvPr id="8" name="Group 7"/>
              <p:cNvGrpSpPr/>
              <p:nvPr/>
            </p:nvGrpSpPr>
            <p:grpSpPr>
              <a:xfrm>
                <a:off x="462719" y="2522885"/>
                <a:ext cx="8118105" cy="1719224"/>
                <a:chOff x="462719" y="2666484"/>
                <a:chExt cx="8118105" cy="1719224"/>
              </a:xfrm>
              <a:gradFill>
                <a:gsLst>
                  <a:gs pos="38000">
                    <a:schemeClr val="bg1">
                      <a:lumMod val="95000"/>
                    </a:schemeClr>
                  </a:gs>
                  <a:gs pos="0">
                    <a:schemeClr val="bg1">
                      <a:lumMod val="50000"/>
                      <a:alpha val="84000"/>
                    </a:schemeClr>
                  </a:gs>
                  <a:gs pos="100000">
                    <a:schemeClr val="bg1">
                      <a:alpha val="75000"/>
                    </a:schemeClr>
                  </a:gs>
                </a:gsLst>
                <a:lin ang="5400000" scaled="1"/>
              </a:gradFill>
            </p:grpSpPr>
            <p:sp>
              <p:nvSpPr>
                <p:cNvPr id="25" name="Rectangle 24"/>
                <p:cNvSpPr/>
                <p:nvPr/>
              </p:nvSpPr>
              <p:spPr bwMode="auto">
                <a:xfrm rot="16200000" flipH="1">
                  <a:off x="383637" y="2745566"/>
                  <a:ext cx="1719222" cy="1561058"/>
                </a:xfrm>
                <a:prstGeom prst="rect">
                  <a:avLst/>
                </a:prstGeom>
                <a:grpFill/>
                <a:ln w="12700">
                  <a:solidFill>
                    <a:schemeClr val="bg1"/>
                  </a:solidFill>
                </a:ln>
                <a:effectLst>
                  <a:outerShdw blurRad="50800" dist="38100" dir="5400000" algn="t" rotWithShape="0">
                    <a:prstClr val="black">
                      <a:alpha val="40000"/>
                    </a:prstClr>
                  </a:outerShdw>
                </a:effectLst>
                <a:extLst/>
              </p:spPr>
              <p:txBody>
                <a:bodyPr/>
                <a:lstStyle/>
                <a:p>
                  <a:pPr>
                    <a:defRPr/>
                  </a:pPr>
                  <a:endParaRPr lang="en-US" sz="1400" kern="0" dirty="0">
                    <a:solidFill>
                      <a:srgbClr val="000000"/>
                    </a:solidFill>
                  </a:endParaRPr>
                </a:p>
              </p:txBody>
            </p:sp>
            <p:sp>
              <p:nvSpPr>
                <p:cNvPr id="26" name="Rectangle 25"/>
                <p:cNvSpPr/>
                <p:nvPr/>
              </p:nvSpPr>
              <p:spPr bwMode="auto">
                <a:xfrm rot="16200000" flipH="1">
                  <a:off x="2023279" y="2745568"/>
                  <a:ext cx="1719222" cy="1561057"/>
                </a:xfrm>
                <a:prstGeom prst="rect">
                  <a:avLst/>
                </a:prstGeom>
                <a:grpFill/>
                <a:ln w="12700">
                  <a:solidFill>
                    <a:schemeClr val="bg1"/>
                  </a:solidFill>
                </a:ln>
                <a:effectLst>
                  <a:outerShdw blurRad="50800" dist="38100" dir="5400000" algn="t" rotWithShape="0">
                    <a:prstClr val="black">
                      <a:alpha val="40000"/>
                    </a:prstClr>
                  </a:outerShdw>
                </a:effectLst>
                <a:extLst/>
              </p:spPr>
              <p:txBody>
                <a:bodyPr/>
                <a:lstStyle/>
                <a:p>
                  <a:pPr>
                    <a:defRPr/>
                  </a:pPr>
                  <a:endParaRPr lang="en-US" sz="1400" kern="0" dirty="0">
                    <a:solidFill>
                      <a:srgbClr val="000000"/>
                    </a:solidFill>
                  </a:endParaRPr>
                </a:p>
              </p:txBody>
            </p:sp>
            <p:sp>
              <p:nvSpPr>
                <p:cNvPr id="27" name="Rectangle 26"/>
                <p:cNvSpPr/>
                <p:nvPr/>
              </p:nvSpPr>
              <p:spPr bwMode="auto">
                <a:xfrm rot="16200000" flipH="1">
                  <a:off x="3662162" y="2746322"/>
                  <a:ext cx="1719222" cy="1559547"/>
                </a:xfrm>
                <a:prstGeom prst="rect">
                  <a:avLst/>
                </a:prstGeom>
                <a:grpFill/>
                <a:ln w="12700">
                  <a:solidFill>
                    <a:schemeClr val="bg1"/>
                  </a:solidFill>
                </a:ln>
                <a:effectLst>
                  <a:outerShdw blurRad="50800" dist="38100" dir="5400000" algn="t" rotWithShape="0">
                    <a:prstClr val="black">
                      <a:alpha val="40000"/>
                    </a:prstClr>
                  </a:outerShdw>
                </a:effectLst>
                <a:extLst/>
              </p:spPr>
              <p:txBody>
                <a:bodyPr/>
                <a:lstStyle/>
                <a:p>
                  <a:pPr>
                    <a:defRPr/>
                  </a:pPr>
                  <a:endParaRPr lang="en-US" sz="1400" kern="0" dirty="0">
                    <a:solidFill>
                      <a:srgbClr val="000000"/>
                    </a:solidFill>
                  </a:endParaRPr>
                </a:p>
              </p:txBody>
            </p:sp>
            <p:sp>
              <p:nvSpPr>
                <p:cNvPr id="28" name="Rectangle 27"/>
                <p:cNvSpPr/>
                <p:nvPr/>
              </p:nvSpPr>
              <p:spPr bwMode="auto">
                <a:xfrm rot="16200000" flipH="1">
                  <a:off x="5301046" y="2745566"/>
                  <a:ext cx="1719222" cy="1561058"/>
                </a:xfrm>
                <a:prstGeom prst="rect">
                  <a:avLst/>
                </a:prstGeom>
                <a:grpFill/>
                <a:ln w="12700">
                  <a:solidFill>
                    <a:schemeClr val="bg1"/>
                  </a:solidFill>
                </a:ln>
                <a:effectLst>
                  <a:outerShdw blurRad="50800" dist="38100" dir="5400000" algn="t" rotWithShape="0">
                    <a:prstClr val="black">
                      <a:alpha val="40000"/>
                    </a:prstClr>
                  </a:outerShdw>
                </a:effectLst>
                <a:extLst/>
              </p:spPr>
              <p:txBody>
                <a:bodyPr/>
                <a:lstStyle/>
                <a:p>
                  <a:pPr>
                    <a:defRPr/>
                  </a:pPr>
                  <a:endParaRPr lang="en-US" sz="1400" kern="0" dirty="0">
                    <a:solidFill>
                      <a:srgbClr val="000000"/>
                    </a:solidFill>
                  </a:endParaRPr>
                </a:p>
              </p:txBody>
            </p:sp>
            <p:sp>
              <p:nvSpPr>
                <p:cNvPr id="29" name="Rectangle 28"/>
                <p:cNvSpPr/>
                <p:nvPr/>
              </p:nvSpPr>
              <p:spPr bwMode="auto">
                <a:xfrm rot="16200000" flipH="1">
                  <a:off x="6940685" y="2745568"/>
                  <a:ext cx="1719222" cy="1561057"/>
                </a:xfrm>
                <a:prstGeom prst="rect">
                  <a:avLst/>
                </a:prstGeom>
                <a:grpFill/>
                <a:ln w="12700">
                  <a:solidFill>
                    <a:schemeClr val="bg1"/>
                  </a:solidFill>
                </a:ln>
                <a:effectLst>
                  <a:outerShdw blurRad="50800" dist="38100" dir="5400000" algn="t" rotWithShape="0">
                    <a:prstClr val="black">
                      <a:alpha val="40000"/>
                    </a:prstClr>
                  </a:outerShdw>
                </a:effectLst>
                <a:extLst/>
              </p:spPr>
              <p:txBody>
                <a:bodyPr/>
                <a:lstStyle/>
                <a:p>
                  <a:pPr>
                    <a:defRPr/>
                  </a:pPr>
                  <a:endParaRPr lang="en-US" sz="1400" kern="0" dirty="0">
                    <a:solidFill>
                      <a:srgbClr val="000000"/>
                    </a:solidFill>
                  </a:endParaRPr>
                </a:p>
              </p:txBody>
            </p:sp>
          </p:grpSp>
          <p:sp>
            <p:nvSpPr>
              <p:cNvPr id="9" name="Pentagon 8"/>
              <p:cNvSpPr/>
              <p:nvPr/>
            </p:nvSpPr>
            <p:spPr bwMode="auto">
              <a:xfrm rot="16200000" flipH="1">
                <a:off x="925791" y="1689268"/>
                <a:ext cx="633493" cy="1560359"/>
              </a:xfrm>
              <a:prstGeom prst="homePlate">
                <a:avLst>
                  <a:gd name="adj" fmla="val 35941"/>
                </a:avLst>
              </a:prstGeom>
              <a:gradFill flip="none" rotWithShape="0">
                <a:gsLst>
                  <a:gs pos="0">
                    <a:schemeClr val="bg2">
                      <a:lumMod val="58000"/>
                    </a:schemeClr>
                  </a:gs>
                  <a:gs pos="100000">
                    <a:schemeClr val="bg2"/>
                  </a:gs>
                </a:gsLst>
                <a:lin ang="5400000" scaled="1"/>
                <a:tileRect/>
              </a:gradFill>
              <a:ln w="12700">
                <a:solidFill>
                  <a:schemeClr val="bg1"/>
                </a:solidFill>
              </a:ln>
              <a:effectLst/>
              <a:extLst/>
            </p:spPr>
            <p:txBody>
              <a:bodyPr lIns="0" tIns="91440" rIns="0" bIns="0"/>
              <a:lstStyle/>
              <a:p>
                <a:pPr algn="ctr">
                  <a:defRPr/>
                </a:pPr>
                <a:endParaRPr lang="en-US" b="1" dirty="0">
                  <a:solidFill>
                    <a:schemeClr val="bg1"/>
                  </a:solidFill>
                  <a:ea typeface="ＭＳ Ｐゴシック" charset="0"/>
                </a:endParaRPr>
              </a:p>
            </p:txBody>
          </p:sp>
          <p:sp>
            <p:nvSpPr>
              <p:cNvPr id="10" name="Pentagon 9"/>
              <p:cNvSpPr/>
              <p:nvPr/>
            </p:nvSpPr>
            <p:spPr bwMode="auto">
              <a:xfrm rot="16200000" flipH="1">
                <a:off x="2565518" y="1689267"/>
                <a:ext cx="633493" cy="1560360"/>
              </a:xfrm>
              <a:prstGeom prst="homePlate">
                <a:avLst>
                  <a:gd name="adj" fmla="val 35941"/>
                </a:avLst>
              </a:prstGeom>
              <a:gradFill flip="none" rotWithShape="0">
                <a:gsLst>
                  <a:gs pos="0">
                    <a:schemeClr val="bg2">
                      <a:lumMod val="58000"/>
                    </a:schemeClr>
                  </a:gs>
                  <a:gs pos="100000">
                    <a:schemeClr val="bg2"/>
                  </a:gs>
                </a:gsLst>
                <a:lin ang="5400000" scaled="1"/>
                <a:tileRect/>
              </a:gradFill>
              <a:ln w="12700">
                <a:solidFill>
                  <a:schemeClr val="bg1"/>
                </a:solidFill>
              </a:ln>
              <a:effectLst/>
              <a:extLst/>
            </p:spPr>
            <p:txBody>
              <a:bodyPr lIns="0" tIns="91440" rIns="0" bIns="0"/>
              <a:lstStyle/>
              <a:p>
                <a:pPr algn="ctr">
                  <a:defRPr/>
                </a:pPr>
                <a:endParaRPr lang="en-US" b="1" dirty="0">
                  <a:solidFill>
                    <a:schemeClr val="bg1"/>
                  </a:solidFill>
                  <a:ea typeface="ＭＳ Ｐゴシック" charset="0"/>
                </a:endParaRPr>
              </a:p>
            </p:txBody>
          </p:sp>
          <p:sp>
            <p:nvSpPr>
              <p:cNvPr id="11" name="Pentagon 10"/>
              <p:cNvSpPr/>
              <p:nvPr/>
            </p:nvSpPr>
            <p:spPr bwMode="auto">
              <a:xfrm rot="16200000" flipH="1">
                <a:off x="4204451" y="1690061"/>
                <a:ext cx="633493" cy="1558772"/>
              </a:xfrm>
              <a:prstGeom prst="homePlate">
                <a:avLst>
                  <a:gd name="adj" fmla="val 35941"/>
                </a:avLst>
              </a:prstGeom>
              <a:gradFill flip="none" rotWithShape="0">
                <a:gsLst>
                  <a:gs pos="0">
                    <a:schemeClr val="bg2">
                      <a:lumMod val="58000"/>
                    </a:schemeClr>
                  </a:gs>
                  <a:gs pos="100000">
                    <a:schemeClr val="bg2"/>
                  </a:gs>
                </a:gsLst>
                <a:lin ang="5400000" scaled="1"/>
                <a:tileRect/>
              </a:gradFill>
              <a:ln w="12700">
                <a:solidFill>
                  <a:schemeClr val="bg1"/>
                </a:solidFill>
              </a:ln>
              <a:effectLst/>
              <a:extLst/>
            </p:spPr>
            <p:txBody>
              <a:bodyPr lIns="0" tIns="91440" rIns="0" bIns="0"/>
              <a:lstStyle/>
              <a:p>
                <a:pPr algn="ctr">
                  <a:defRPr/>
                </a:pPr>
                <a:endParaRPr lang="en-US" b="1" dirty="0">
                  <a:solidFill>
                    <a:schemeClr val="bg1"/>
                  </a:solidFill>
                  <a:ea typeface="ＭＳ Ｐゴシック" charset="0"/>
                </a:endParaRPr>
              </a:p>
            </p:txBody>
          </p:sp>
          <p:sp>
            <p:nvSpPr>
              <p:cNvPr id="12" name="Pentagon 11"/>
              <p:cNvSpPr/>
              <p:nvPr/>
            </p:nvSpPr>
            <p:spPr bwMode="auto">
              <a:xfrm rot="16200000" flipH="1">
                <a:off x="5843383" y="1689268"/>
                <a:ext cx="633493" cy="1560359"/>
              </a:xfrm>
              <a:prstGeom prst="homePlate">
                <a:avLst>
                  <a:gd name="adj" fmla="val 35941"/>
                </a:avLst>
              </a:prstGeom>
              <a:gradFill flip="none" rotWithShape="0">
                <a:gsLst>
                  <a:gs pos="0">
                    <a:schemeClr val="bg2">
                      <a:lumMod val="58000"/>
                    </a:schemeClr>
                  </a:gs>
                  <a:gs pos="100000">
                    <a:schemeClr val="bg2"/>
                  </a:gs>
                </a:gsLst>
                <a:lin ang="5400000" scaled="1"/>
                <a:tileRect/>
              </a:gradFill>
              <a:ln w="12700">
                <a:solidFill>
                  <a:schemeClr val="bg1"/>
                </a:solidFill>
              </a:ln>
              <a:effectLst/>
              <a:extLst/>
            </p:spPr>
            <p:txBody>
              <a:bodyPr lIns="0" tIns="91440" rIns="0" bIns="0"/>
              <a:lstStyle/>
              <a:p>
                <a:pPr algn="ctr">
                  <a:defRPr/>
                </a:pPr>
                <a:endParaRPr lang="en-US" b="1" dirty="0">
                  <a:solidFill>
                    <a:schemeClr val="bg1"/>
                  </a:solidFill>
                  <a:ea typeface="ＭＳ Ｐゴシック" charset="0"/>
                </a:endParaRPr>
              </a:p>
            </p:txBody>
          </p:sp>
          <p:sp>
            <p:nvSpPr>
              <p:cNvPr id="13" name="Pentagon 12"/>
              <p:cNvSpPr/>
              <p:nvPr/>
            </p:nvSpPr>
            <p:spPr bwMode="auto">
              <a:xfrm rot="16200000" flipH="1">
                <a:off x="7483111" y="1689267"/>
                <a:ext cx="633493" cy="1560360"/>
              </a:xfrm>
              <a:prstGeom prst="homePlate">
                <a:avLst>
                  <a:gd name="adj" fmla="val 35941"/>
                </a:avLst>
              </a:prstGeom>
              <a:gradFill flip="none" rotWithShape="0">
                <a:gsLst>
                  <a:gs pos="0">
                    <a:schemeClr val="bg2">
                      <a:lumMod val="58000"/>
                    </a:schemeClr>
                  </a:gs>
                  <a:gs pos="100000">
                    <a:schemeClr val="bg2"/>
                  </a:gs>
                </a:gsLst>
                <a:lin ang="5400000" scaled="1"/>
                <a:tileRect/>
              </a:gradFill>
              <a:ln w="12700">
                <a:solidFill>
                  <a:schemeClr val="bg1"/>
                </a:solidFill>
              </a:ln>
              <a:effectLst/>
              <a:extLst/>
            </p:spPr>
            <p:txBody>
              <a:bodyPr lIns="0" tIns="91440" rIns="0" bIns="0"/>
              <a:lstStyle/>
              <a:p>
                <a:pPr algn="ctr">
                  <a:defRPr/>
                </a:pPr>
                <a:endParaRPr lang="en-US" b="1" dirty="0">
                  <a:solidFill>
                    <a:schemeClr val="bg1"/>
                  </a:solidFill>
                  <a:ea typeface="ＭＳ Ｐゴシック" charset="0"/>
                </a:endParaRPr>
              </a:p>
            </p:txBody>
          </p:sp>
          <p:sp>
            <p:nvSpPr>
              <p:cNvPr id="14" name="Rectangle 13"/>
              <p:cNvSpPr>
                <a:spLocks noChangeArrowheads="1"/>
              </p:cNvSpPr>
              <p:nvPr/>
            </p:nvSpPr>
            <p:spPr bwMode="auto">
              <a:xfrm>
                <a:off x="456009" y="2841763"/>
                <a:ext cx="1561947" cy="11415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round/>
                    <a:headEnd/>
                    <a:tailEnd/>
                  </a14:hiddenLine>
                </a:ext>
              </a:extLst>
            </p:spPr>
            <p:txBody>
              <a:bodyPr lIns="91397" tIns="91397" rIns="91397" bIns="91397"/>
              <a:lstStyle/>
              <a:p>
                <a:pPr algn="ctr">
                  <a:spcBef>
                    <a:spcPct val="70000"/>
                  </a:spcBef>
                  <a:defRPr/>
                </a:pPr>
                <a:r>
                  <a:rPr lang="en-US" sz="1400" spc="-30" dirty="0">
                    <a:solidFill>
                      <a:srgbClr val="000000"/>
                    </a:solidFill>
                  </a:rPr>
                  <a:t>Loss of market share and reputation</a:t>
                </a:r>
              </a:p>
              <a:p>
                <a:pPr algn="ctr">
                  <a:spcBef>
                    <a:spcPct val="70000"/>
                  </a:spcBef>
                  <a:defRPr/>
                </a:pPr>
                <a:r>
                  <a:rPr lang="en-US" sz="1400" spc="-30" dirty="0">
                    <a:solidFill>
                      <a:srgbClr val="000000"/>
                    </a:solidFill>
                  </a:rPr>
                  <a:t>Legal exposure</a:t>
                </a:r>
              </a:p>
            </p:txBody>
          </p:sp>
          <p:sp>
            <p:nvSpPr>
              <p:cNvPr id="15" name="Rectangle 22"/>
              <p:cNvSpPr>
                <a:spLocks noChangeArrowheads="1"/>
              </p:cNvSpPr>
              <p:nvPr/>
            </p:nvSpPr>
            <p:spPr bwMode="auto">
              <a:xfrm>
                <a:off x="2111609" y="2841763"/>
                <a:ext cx="1539724" cy="11415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round/>
                    <a:headEnd/>
                    <a:tailEnd/>
                  </a14:hiddenLine>
                </a:ext>
              </a:extLst>
            </p:spPr>
            <p:txBody>
              <a:bodyPr lIns="91397" tIns="91397" rIns="91397" bIns="91397"/>
              <a:lstStyle/>
              <a:p>
                <a:pPr algn="ctr">
                  <a:spcBef>
                    <a:spcPct val="70000"/>
                  </a:spcBef>
                  <a:defRPr/>
                </a:pPr>
                <a:r>
                  <a:rPr lang="en-US" sz="1400" spc="-30" dirty="0">
                    <a:solidFill>
                      <a:srgbClr val="000000"/>
                    </a:solidFill>
                  </a:rPr>
                  <a:t>Audit failure</a:t>
                </a:r>
              </a:p>
              <a:p>
                <a:pPr algn="ctr">
                  <a:spcBef>
                    <a:spcPct val="70000"/>
                  </a:spcBef>
                  <a:defRPr/>
                </a:pPr>
                <a:r>
                  <a:rPr lang="en-US" sz="1400" spc="-30" dirty="0">
                    <a:solidFill>
                      <a:srgbClr val="000000"/>
                    </a:solidFill>
                  </a:rPr>
                  <a:t>Fines and criminal charges</a:t>
                </a:r>
              </a:p>
              <a:p>
                <a:pPr algn="ctr">
                  <a:spcBef>
                    <a:spcPct val="70000"/>
                  </a:spcBef>
                  <a:defRPr/>
                </a:pPr>
                <a:r>
                  <a:rPr lang="en-US" sz="1400" spc="-30" dirty="0">
                    <a:solidFill>
                      <a:srgbClr val="000000"/>
                    </a:solidFill>
                  </a:rPr>
                  <a:t>Financial loss</a:t>
                </a:r>
              </a:p>
            </p:txBody>
          </p:sp>
          <p:sp>
            <p:nvSpPr>
              <p:cNvPr id="16" name="Rectangle 27"/>
              <p:cNvSpPr>
                <a:spLocks noChangeArrowheads="1"/>
              </p:cNvSpPr>
              <p:nvPr/>
            </p:nvSpPr>
            <p:spPr bwMode="auto">
              <a:xfrm>
                <a:off x="3744986" y="2841763"/>
                <a:ext cx="1555597" cy="11415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round/>
                    <a:headEnd/>
                    <a:tailEnd/>
                  </a14:hiddenLine>
                </a:ext>
              </a:extLst>
            </p:spPr>
            <p:txBody>
              <a:bodyPr lIns="91397" tIns="91397" rIns="91397" bIns="91397"/>
              <a:lstStyle/>
              <a:p>
                <a:pPr algn="ctr">
                  <a:spcBef>
                    <a:spcPct val="70000"/>
                  </a:spcBef>
                  <a:defRPr/>
                </a:pPr>
                <a:r>
                  <a:rPr lang="en-US" sz="1400" spc="-30" dirty="0">
                    <a:solidFill>
                      <a:srgbClr val="000000"/>
                    </a:solidFill>
                  </a:rPr>
                  <a:t>Loss of data confidentiality, integrity and/or availability</a:t>
                </a:r>
              </a:p>
            </p:txBody>
          </p:sp>
          <p:sp>
            <p:nvSpPr>
              <p:cNvPr id="17" name="Rectangle 32"/>
              <p:cNvSpPr>
                <a:spLocks noChangeArrowheads="1"/>
              </p:cNvSpPr>
              <p:nvPr/>
            </p:nvSpPr>
            <p:spPr bwMode="auto">
              <a:xfrm>
                <a:off x="5381538" y="2841763"/>
                <a:ext cx="1560360" cy="11415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round/>
                    <a:headEnd/>
                    <a:tailEnd/>
                  </a14:hiddenLine>
                </a:ext>
              </a:extLst>
            </p:spPr>
            <p:txBody>
              <a:bodyPr lIns="91397" tIns="91397" rIns="91397" bIns="91397"/>
              <a:lstStyle/>
              <a:p>
                <a:pPr algn="ctr">
                  <a:spcBef>
                    <a:spcPct val="70000"/>
                  </a:spcBef>
                  <a:defRPr/>
                </a:pPr>
                <a:r>
                  <a:rPr lang="en-US" sz="1400" spc="-30" dirty="0">
                    <a:solidFill>
                      <a:srgbClr val="000000"/>
                    </a:solidFill>
                  </a:rPr>
                  <a:t>Violation of employee privacy</a:t>
                </a:r>
              </a:p>
            </p:txBody>
          </p:sp>
          <p:sp>
            <p:nvSpPr>
              <p:cNvPr id="18" name="Rectangle 37"/>
              <p:cNvSpPr>
                <a:spLocks noChangeArrowheads="1"/>
              </p:cNvSpPr>
              <p:nvPr/>
            </p:nvSpPr>
            <p:spPr bwMode="auto">
              <a:xfrm>
                <a:off x="7030789" y="2841763"/>
                <a:ext cx="1561947" cy="11415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round/>
                    <a:headEnd/>
                    <a:tailEnd/>
                  </a14:hiddenLine>
                </a:ext>
              </a:extLst>
            </p:spPr>
            <p:txBody>
              <a:bodyPr lIns="91397" tIns="91397" rIns="91397" bIns="91397"/>
              <a:lstStyle/>
              <a:p>
                <a:pPr algn="ctr">
                  <a:spcBef>
                    <a:spcPct val="70000"/>
                  </a:spcBef>
                  <a:defRPr/>
                </a:pPr>
                <a:r>
                  <a:rPr lang="en-US" sz="1400" spc="-30" dirty="0">
                    <a:solidFill>
                      <a:srgbClr val="000000"/>
                    </a:solidFill>
                  </a:rPr>
                  <a:t>Loss of </a:t>
                </a:r>
                <a:br>
                  <a:rPr lang="en-US" sz="1400" spc="-30" dirty="0">
                    <a:solidFill>
                      <a:srgbClr val="000000"/>
                    </a:solidFill>
                  </a:rPr>
                </a:br>
                <a:r>
                  <a:rPr lang="en-US" sz="1400" spc="-30" dirty="0">
                    <a:solidFill>
                      <a:srgbClr val="000000"/>
                    </a:solidFill>
                  </a:rPr>
                  <a:t>customer trust</a:t>
                </a:r>
              </a:p>
              <a:p>
                <a:pPr algn="ctr">
                  <a:spcBef>
                    <a:spcPct val="70000"/>
                  </a:spcBef>
                  <a:defRPr/>
                </a:pPr>
                <a:r>
                  <a:rPr lang="en-US" sz="1400" spc="-30" dirty="0">
                    <a:solidFill>
                      <a:srgbClr val="000000"/>
                    </a:solidFill>
                  </a:rPr>
                  <a:t>Loss of brand reputation</a:t>
                </a:r>
              </a:p>
            </p:txBody>
          </p:sp>
          <p:sp>
            <p:nvSpPr>
              <p:cNvPr id="19" name="Rectangle 13"/>
              <p:cNvSpPr>
                <a:spLocks noChangeArrowheads="1"/>
              </p:cNvSpPr>
              <p:nvPr/>
            </p:nvSpPr>
            <p:spPr bwMode="auto">
              <a:xfrm>
                <a:off x="456009" y="2190805"/>
                <a:ext cx="1561947" cy="3985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round/>
                    <a:headEnd/>
                    <a:tailEnd/>
                  </a14:hiddenLine>
                </a:ext>
              </a:extLst>
            </p:spPr>
            <p:txBody>
              <a:bodyPr lIns="91397" tIns="91397" rIns="91397" bIns="91397"/>
              <a:lstStyle/>
              <a:p>
                <a:pPr algn="ctr">
                  <a:spcBef>
                    <a:spcPct val="70000"/>
                  </a:spcBef>
                  <a:defRPr/>
                </a:pPr>
                <a:r>
                  <a:rPr lang="en-US" sz="1800" b="1" spc="-30" dirty="0">
                    <a:solidFill>
                      <a:schemeClr val="bg1"/>
                    </a:solidFill>
                  </a:rPr>
                  <a:t>CEO</a:t>
                </a:r>
              </a:p>
            </p:txBody>
          </p:sp>
          <p:sp>
            <p:nvSpPr>
              <p:cNvPr id="20" name="Rectangle 22"/>
              <p:cNvSpPr>
                <a:spLocks noChangeArrowheads="1"/>
              </p:cNvSpPr>
              <p:nvPr/>
            </p:nvSpPr>
            <p:spPr bwMode="auto">
              <a:xfrm>
                <a:off x="2111609" y="2190805"/>
                <a:ext cx="1539724" cy="3985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round/>
                    <a:headEnd/>
                    <a:tailEnd/>
                  </a14:hiddenLine>
                </a:ext>
              </a:extLst>
            </p:spPr>
            <p:txBody>
              <a:bodyPr lIns="91397" tIns="91397" rIns="91397" bIns="91397"/>
              <a:lstStyle/>
              <a:p>
                <a:pPr algn="ctr">
                  <a:spcBef>
                    <a:spcPct val="70000"/>
                  </a:spcBef>
                  <a:defRPr/>
                </a:pPr>
                <a:r>
                  <a:rPr lang="en-US" sz="1800" b="1" spc="-30" dirty="0">
                    <a:solidFill>
                      <a:schemeClr val="bg1"/>
                    </a:solidFill>
                  </a:rPr>
                  <a:t>CFO/COO</a:t>
                </a:r>
              </a:p>
            </p:txBody>
          </p:sp>
          <p:sp>
            <p:nvSpPr>
              <p:cNvPr id="21" name="Rectangle 27"/>
              <p:cNvSpPr>
                <a:spLocks noChangeArrowheads="1"/>
              </p:cNvSpPr>
              <p:nvPr/>
            </p:nvSpPr>
            <p:spPr bwMode="auto">
              <a:xfrm>
                <a:off x="3744986" y="2190805"/>
                <a:ext cx="1555597" cy="3985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round/>
                    <a:headEnd/>
                    <a:tailEnd/>
                  </a14:hiddenLine>
                </a:ext>
              </a:extLst>
            </p:spPr>
            <p:txBody>
              <a:bodyPr lIns="91397" tIns="91397" rIns="91397" bIns="91397"/>
              <a:lstStyle/>
              <a:p>
                <a:pPr algn="ctr">
                  <a:spcBef>
                    <a:spcPct val="70000"/>
                  </a:spcBef>
                  <a:defRPr/>
                </a:pPr>
                <a:r>
                  <a:rPr lang="en-US" sz="1800" b="1" spc="-30" dirty="0">
                    <a:solidFill>
                      <a:schemeClr val="bg1"/>
                    </a:solidFill>
                  </a:rPr>
                  <a:t>CIO</a:t>
                </a:r>
              </a:p>
            </p:txBody>
          </p:sp>
          <p:sp>
            <p:nvSpPr>
              <p:cNvPr id="22" name="Rectangle 32"/>
              <p:cNvSpPr>
                <a:spLocks noChangeArrowheads="1"/>
              </p:cNvSpPr>
              <p:nvPr/>
            </p:nvSpPr>
            <p:spPr bwMode="auto">
              <a:xfrm>
                <a:off x="5381538" y="2190805"/>
                <a:ext cx="1560360" cy="3985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round/>
                    <a:headEnd/>
                    <a:tailEnd/>
                  </a14:hiddenLine>
                </a:ext>
              </a:extLst>
            </p:spPr>
            <p:txBody>
              <a:bodyPr lIns="91397" tIns="91397" rIns="91397" bIns="91397"/>
              <a:lstStyle/>
              <a:p>
                <a:pPr algn="ctr">
                  <a:spcBef>
                    <a:spcPct val="70000"/>
                  </a:spcBef>
                  <a:defRPr/>
                </a:pPr>
                <a:r>
                  <a:rPr lang="en-US" sz="1800" b="1" spc="-30" dirty="0">
                    <a:solidFill>
                      <a:schemeClr val="bg1"/>
                    </a:solidFill>
                  </a:rPr>
                  <a:t>CHRO</a:t>
                </a:r>
              </a:p>
            </p:txBody>
          </p:sp>
          <p:sp>
            <p:nvSpPr>
              <p:cNvPr id="23" name="Rectangle 37"/>
              <p:cNvSpPr>
                <a:spLocks noChangeArrowheads="1"/>
              </p:cNvSpPr>
              <p:nvPr/>
            </p:nvSpPr>
            <p:spPr bwMode="auto">
              <a:xfrm>
                <a:off x="7030789" y="2190805"/>
                <a:ext cx="1561947" cy="3985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round/>
                    <a:headEnd/>
                    <a:tailEnd/>
                  </a14:hiddenLine>
                </a:ext>
              </a:extLst>
            </p:spPr>
            <p:txBody>
              <a:bodyPr lIns="91397" tIns="91397" rIns="91397" bIns="91397"/>
              <a:lstStyle/>
              <a:p>
                <a:pPr algn="ctr">
                  <a:spcBef>
                    <a:spcPct val="70000"/>
                  </a:spcBef>
                  <a:defRPr/>
                </a:pPr>
                <a:r>
                  <a:rPr lang="en-US" sz="1800" b="1" spc="-30" dirty="0">
                    <a:solidFill>
                      <a:schemeClr val="bg1"/>
                    </a:solidFill>
                  </a:rPr>
                  <a:t>CMO</a:t>
                </a:r>
              </a:p>
            </p:txBody>
          </p:sp>
          <p:sp>
            <p:nvSpPr>
              <p:cNvPr id="24" name="Text Box 33"/>
              <p:cNvSpPr txBox="1">
                <a:spLocks noChangeArrowheads="1"/>
              </p:cNvSpPr>
              <p:nvPr/>
            </p:nvSpPr>
            <p:spPr bwMode="auto">
              <a:xfrm>
                <a:off x="1092534" y="4499323"/>
                <a:ext cx="6857327" cy="5239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9958" tIns="46779" rIns="89958" bIns="46779">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MS PGothic" pitchFamily="34" charset="-128"/>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MS PGothic" pitchFamily="34" charset="-128"/>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MS PGothic" pitchFamily="34" charset="-128"/>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MS PGothic" pitchFamily="34" charset="-128"/>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MS PGothic" pitchFamily="34" charset="-128"/>
                  </a:defRPr>
                </a:lvl9pPr>
              </a:lstStyle>
              <a:p>
                <a:pPr algn="ctr" eaLnBrk="1" hangingPunct="1">
                  <a:spcAft>
                    <a:spcPts val="600"/>
                  </a:spcAft>
                  <a:defRPr/>
                </a:pPr>
                <a:r>
                  <a:rPr lang="en-US" sz="2800" b="1" spc="-30" dirty="0">
                    <a:solidFill>
                      <a:srgbClr val="FFFFFF"/>
                    </a:solidFill>
                  </a:rPr>
                  <a:t>Your B</a:t>
                </a:r>
                <a:r>
                  <a:rPr lang="en-US" sz="2800" b="1" spc="-30" dirty="0" smtClean="0">
                    <a:solidFill>
                      <a:srgbClr val="FFFFFF"/>
                    </a:solidFill>
                  </a:rPr>
                  <a:t>oard demands </a:t>
                </a:r>
                <a:r>
                  <a:rPr lang="en-US" sz="2800" b="1" spc="-30" dirty="0">
                    <a:solidFill>
                      <a:srgbClr val="FFFFFF"/>
                    </a:solidFill>
                  </a:rPr>
                  <a:t>a strategy</a:t>
                </a:r>
              </a:p>
            </p:txBody>
          </p:sp>
        </p:grpSp>
      </p:grpSp>
    </p:spTree>
    <p:extLst>
      <p:ext uri="{BB962C8B-B14F-4D97-AF65-F5344CB8AC3E}">
        <p14:creationId xmlns="" xmlns:p14="http://schemas.microsoft.com/office/powerpoint/2010/main" val="27810997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839450" y="2999768"/>
            <a:ext cx="7775888" cy="706967"/>
          </a:xfrm>
        </p:spPr>
        <p:txBody>
          <a:bodyPr rtlCol="0">
            <a:noAutofit/>
          </a:bodyPr>
          <a:lstStyle/>
          <a:p>
            <a:pPr algn="ctr" fontAlgn="auto">
              <a:spcAft>
                <a:spcPts val="0"/>
              </a:spcAft>
              <a:defRPr/>
            </a:pPr>
            <a:r>
              <a:rPr lang="en-GB" sz="2400" dirty="0" smtClean="0"/>
              <a:t>Turkey Threat Landscape</a:t>
            </a:r>
            <a:endParaRPr lang="en-GB" sz="2400" i="1" dirty="0" smtClean="0"/>
          </a:p>
        </p:txBody>
      </p:sp>
      <p:pic>
        <p:nvPicPr>
          <p:cNvPr id="3" name="Picture 1"/>
          <p:cNvPicPr>
            <a:picLocks noChangeAspect="1" noChangeArrowheads="1"/>
          </p:cNvPicPr>
          <p:nvPr/>
        </p:nvPicPr>
        <p:blipFill>
          <a:blip r:embed="rId2" cstate="print"/>
          <a:srcRect/>
          <a:stretch>
            <a:fillRect/>
          </a:stretch>
        </p:blipFill>
        <p:spPr bwMode="auto">
          <a:xfrm>
            <a:off x="2353455" y="3339654"/>
            <a:ext cx="449705" cy="29914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5052" t="14844" r="18595"/>
          <a:stretch/>
        </p:blipFill>
        <p:spPr>
          <a:xfrm>
            <a:off x="5255241" y="3847696"/>
            <a:ext cx="3511285" cy="2201707"/>
          </a:xfrm>
          <a:prstGeom prst="rect">
            <a:avLst/>
          </a:prstGeom>
        </p:spPr>
      </p:pic>
      <p:pic>
        <p:nvPicPr>
          <p:cNvPr id="181250" name="Picture 2" descr="http://i1-news.softpedia-static.com/images/news2/RedHack-Hackers-Post-Apology-on-PMs-Behalf-on-Website-of-Political-Party-403383-2.png"/>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5255241" y="1532102"/>
            <a:ext cx="3511285" cy="2015913"/>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9"/>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210553" y="1532102"/>
            <a:ext cx="4539247" cy="4631189"/>
          </a:xfrm>
          <a:prstGeom prst="rect">
            <a:avLst/>
          </a:prstGeom>
        </p:spPr>
      </p:pic>
      <p:sp>
        <p:nvSpPr>
          <p:cNvPr id="14" name="Title 1"/>
          <p:cNvSpPr txBox="1">
            <a:spLocks/>
          </p:cNvSpPr>
          <p:nvPr/>
        </p:nvSpPr>
        <p:spPr>
          <a:xfrm>
            <a:off x="238275" y="616855"/>
            <a:ext cx="8686800" cy="396875"/>
          </a:xfrm>
          <a:prstGeom prst="rect">
            <a:avLst/>
          </a:prstGeom>
        </p:spPr>
        <p:txBody>
          <a:bodyPr/>
          <a:lstStyle>
            <a:lvl1pPr algn="l" rtl="0" eaLnBrk="0" fontAlgn="base" hangingPunct="0">
              <a:lnSpc>
                <a:spcPct val="90000"/>
              </a:lnSpc>
              <a:spcBef>
                <a:spcPct val="0"/>
              </a:spcBef>
              <a:spcAft>
                <a:spcPct val="0"/>
              </a:spcAft>
              <a:defRPr sz="2200">
                <a:solidFill>
                  <a:srgbClr val="7889FB"/>
                </a:solidFill>
                <a:latin typeface="+mj-lt"/>
                <a:ea typeface="MS PGothic" pitchFamily="34" charset="-128"/>
                <a:cs typeface="MS PGothic" charset="0"/>
              </a:defRPr>
            </a:lvl1pPr>
            <a:lvl2pPr algn="l" rtl="0" eaLnBrk="0" fontAlgn="base" hangingPunct="0">
              <a:lnSpc>
                <a:spcPct val="90000"/>
              </a:lnSpc>
              <a:spcBef>
                <a:spcPct val="0"/>
              </a:spcBef>
              <a:spcAft>
                <a:spcPct val="0"/>
              </a:spcAft>
              <a:defRPr sz="2200">
                <a:solidFill>
                  <a:srgbClr val="7889FB"/>
                </a:solidFill>
                <a:latin typeface="Arial" charset="0"/>
                <a:ea typeface="MS PGothic" pitchFamily="34" charset="-128"/>
                <a:cs typeface="MS PGothic" charset="0"/>
              </a:defRPr>
            </a:lvl2pPr>
            <a:lvl3pPr algn="l" rtl="0" eaLnBrk="0" fontAlgn="base" hangingPunct="0">
              <a:lnSpc>
                <a:spcPct val="90000"/>
              </a:lnSpc>
              <a:spcBef>
                <a:spcPct val="0"/>
              </a:spcBef>
              <a:spcAft>
                <a:spcPct val="0"/>
              </a:spcAft>
              <a:defRPr sz="2200">
                <a:solidFill>
                  <a:srgbClr val="7889FB"/>
                </a:solidFill>
                <a:latin typeface="Arial" charset="0"/>
                <a:ea typeface="MS PGothic" pitchFamily="34" charset="-128"/>
                <a:cs typeface="MS PGothic" charset="0"/>
              </a:defRPr>
            </a:lvl3pPr>
            <a:lvl4pPr algn="l" rtl="0" eaLnBrk="0" fontAlgn="base" hangingPunct="0">
              <a:lnSpc>
                <a:spcPct val="90000"/>
              </a:lnSpc>
              <a:spcBef>
                <a:spcPct val="0"/>
              </a:spcBef>
              <a:spcAft>
                <a:spcPct val="0"/>
              </a:spcAft>
              <a:defRPr sz="2200">
                <a:solidFill>
                  <a:srgbClr val="7889FB"/>
                </a:solidFill>
                <a:latin typeface="Arial" charset="0"/>
                <a:ea typeface="MS PGothic" pitchFamily="34" charset="-128"/>
                <a:cs typeface="MS PGothic" charset="0"/>
              </a:defRPr>
            </a:lvl4pPr>
            <a:lvl5pPr algn="l" rtl="0" eaLnBrk="0" fontAlgn="base" hangingPunct="0">
              <a:lnSpc>
                <a:spcPct val="90000"/>
              </a:lnSpc>
              <a:spcBef>
                <a:spcPct val="0"/>
              </a:spcBef>
              <a:spcAft>
                <a:spcPct val="0"/>
              </a:spcAft>
              <a:defRPr sz="2200">
                <a:solidFill>
                  <a:srgbClr val="7889FB"/>
                </a:solidFill>
                <a:latin typeface="Arial" charset="0"/>
                <a:ea typeface="MS PGothic" pitchFamily="34" charset="-128"/>
                <a:cs typeface="MS PGothic" charset="0"/>
              </a:defRPr>
            </a:lvl5pPr>
            <a:lvl6pPr marL="4572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6pPr>
            <a:lvl7pPr marL="9144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7pPr>
            <a:lvl8pPr marL="13716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8pPr>
            <a:lvl9pPr marL="18288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9pPr>
          </a:lstStyle>
          <a:p>
            <a:r>
              <a:rPr lang="en-US" sz="2300" b="1" kern="1200" dirty="0" smtClean="0">
                <a:solidFill>
                  <a:srgbClr val="000000"/>
                </a:solidFill>
                <a:latin typeface="Arial" pitchFamily="34" charset="0"/>
                <a:cs typeface="+mn-cs"/>
              </a:rPr>
              <a:t>Turkey is the target of </a:t>
            </a:r>
            <a:r>
              <a:rPr lang="en-US" sz="2300" b="1" dirty="0" smtClean="0">
                <a:solidFill>
                  <a:srgbClr val="000000"/>
                </a:solidFill>
                <a:latin typeface="Arial" pitchFamily="34" charset="0"/>
                <a:cs typeface="+mn-cs"/>
              </a:rPr>
              <a:t>advanced threats and </a:t>
            </a:r>
            <a:r>
              <a:rPr lang="en-US" sz="2300" b="1" kern="1200" dirty="0" err="1" smtClean="0">
                <a:solidFill>
                  <a:srgbClr val="000000"/>
                </a:solidFill>
                <a:latin typeface="Arial" pitchFamily="34" charset="0"/>
                <a:cs typeface="+mn-cs"/>
              </a:rPr>
              <a:t>Hacktivism</a:t>
            </a:r>
            <a:r>
              <a:rPr lang="en-US" sz="2300" b="1" kern="1200" dirty="0" smtClean="0">
                <a:solidFill>
                  <a:srgbClr val="000000"/>
                </a:solidFill>
                <a:latin typeface="Arial" pitchFamily="34" charset="0"/>
                <a:cs typeface="+mn-cs"/>
              </a:rPr>
              <a:t> </a:t>
            </a:r>
            <a:endParaRPr lang="en-US" sz="2300" b="1" kern="1200" dirty="0">
              <a:solidFill>
                <a:srgbClr val="000000"/>
              </a:solidFill>
              <a:latin typeface="Arial" pitchFamily="34" charset="0"/>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Syrian Electronic Army (SEA)</a:t>
            </a:r>
            <a:endParaRPr lang="en-US" dirty="0"/>
          </a:p>
        </p:txBody>
      </p:sp>
      <p:pic>
        <p:nvPicPr>
          <p:cNvPr id="4" name="Picture 2" descr="Syrian Electronic Army hack"/>
          <p:cNvPicPr>
            <a:picLocks noGrp="1" noChangeAspect="1" noChangeArrowheads="1"/>
          </p:cNvPicPr>
          <p:nvPr>
            <p:ph idx="1"/>
          </p:nvPr>
        </p:nvPicPr>
        <p:blipFill>
          <a:blip r:embed="rId2"/>
          <a:srcRect/>
          <a:stretch>
            <a:fillRect/>
          </a:stretch>
        </p:blipFill>
        <p:spPr bwMode="auto">
          <a:xfrm>
            <a:off x="158501" y="1694329"/>
            <a:ext cx="8799462" cy="4074459"/>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1767" y="167345"/>
            <a:ext cx="6513512" cy="395817"/>
          </a:xfrm>
        </p:spPr>
        <p:txBody>
          <a:bodyPr rtlCol="0">
            <a:normAutofit/>
          </a:bodyPr>
          <a:lstStyle/>
          <a:p>
            <a:pPr fontAlgn="auto">
              <a:spcAft>
                <a:spcPts val="0"/>
              </a:spcAft>
              <a:defRPr/>
            </a:pPr>
            <a:r>
              <a:rPr lang="en-GB" sz="2000" dirty="0"/>
              <a:t>Profiling the Syrian Electronic Army</a:t>
            </a:r>
            <a:endParaRPr lang="en-US" sz="2000" dirty="0"/>
          </a:p>
        </p:txBody>
      </p:sp>
      <p:pic>
        <p:nvPicPr>
          <p:cNvPr id="30723" name="Picture 2"/>
          <p:cNvPicPr>
            <a:picLocks noChangeAspect="1" noChangeArrowheads="1"/>
          </p:cNvPicPr>
          <p:nvPr/>
        </p:nvPicPr>
        <p:blipFill>
          <a:blip r:embed="rId2"/>
          <a:srcRect/>
          <a:stretch>
            <a:fillRect/>
          </a:stretch>
        </p:blipFill>
        <p:spPr bwMode="auto">
          <a:xfrm>
            <a:off x="847166" y="660290"/>
            <a:ext cx="7050648" cy="3621155"/>
          </a:xfrm>
          <a:prstGeom prst="rect">
            <a:avLst/>
          </a:prstGeom>
          <a:noFill/>
          <a:ln w="9525">
            <a:noFill/>
            <a:miter lim="800000"/>
            <a:headEnd/>
            <a:tailEnd/>
          </a:ln>
        </p:spPr>
      </p:pic>
      <p:pic>
        <p:nvPicPr>
          <p:cNvPr id="30724" name="Picture 3"/>
          <p:cNvPicPr>
            <a:picLocks noChangeAspect="1" noChangeArrowheads="1"/>
          </p:cNvPicPr>
          <p:nvPr/>
        </p:nvPicPr>
        <p:blipFill>
          <a:blip r:embed="rId3"/>
          <a:srcRect/>
          <a:stretch>
            <a:fillRect/>
          </a:stretch>
        </p:blipFill>
        <p:spPr bwMode="auto">
          <a:xfrm>
            <a:off x="2503309" y="5116732"/>
            <a:ext cx="2947987" cy="1526116"/>
          </a:xfrm>
          <a:prstGeom prst="rect">
            <a:avLst/>
          </a:prstGeom>
          <a:noFill/>
          <a:ln w="9525">
            <a:noFill/>
            <a:miter lim="800000"/>
            <a:headEnd/>
            <a:tailEnd/>
          </a:ln>
        </p:spPr>
      </p:pic>
      <p:pic>
        <p:nvPicPr>
          <p:cNvPr id="30725" name="Picture 4"/>
          <p:cNvPicPr>
            <a:picLocks noChangeAspect="1" noChangeArrowheads="1"/>
          </p:cNvPicPr>
          <p:nvPr/>
        </p:nvPicPr>
        <p:blipFill>
          <a:blip r:embed="rId4"/>
          <a:srcRect/>
          <a:stretch>
            <a:fillRect/>
          </a:stretch>
        </p:blipFill>
        <p:spPr bwMode="auto">
          <a:xfrm>
            <a:off x="5781559" y="4307876"/>
            <a:ext cx="3127031" cy="2550124"/>
          </a:xfrm>
          <a:prstGeom prst="rect">
            <a:avLst/>
          </a:prstGeom>
          <a:noFill/>
          <a:ln w="9525">
            <a:noFill/>
            <a:miter lim="800000"/>
            <a:headEnd/>
            <a:tailEnd/>
          </a:ln>
        </p:spPr>
      </p:pic>
      <p:pic>
        <p:nvPicPr>
          <p:cNvPr id="280577" name="Picture 1"/>
          <p:cNvPicPr>
            <a:picLocks noChangeAspect="1" noChangeArrowheads="1"/>
          </p:cNvPicPr>
          <p:nvPr/>
        </p:nvPicPr>
        <p:blipFill>
          <a:blip r:embed="rId5"/>
          <a:srcRect/>
          <a:stretch>
            <a:fillRect/>
          </a:stretch>
        </p:blipFill>
        <p:spPr bwMode="auto">
          <a:xfrm>
            <a:off x="134472" y="4316602"/>
            <a:ext cx="4262344" cy="73949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3106" name="Picture 2"/>
          <p:cNvPicPr>
            <a:picLocks noChangeAspect="1" noChangeArrowheads="1"/>
          </p:cNvPicPr>
          <p:nvPr/>
        </p:nvPicPr>
        <p:blipFill>
          <a:blip r:embed="rId2"/>
          <a:srcRect/>
          <a:stretch>
            <a:fillRect/>
          </a:stretch>
        </p:blipFill>
        <p:spPr bwMode="auto">
          <a:xfrm>
            <a:off x="13609" y="653596"/>
            <a:ext cx="6192717" cy="5863317"/>
          </a:xfrm>
          <a:prstGeom prst="rect">
            <a:avLst/>
          </a:prstGeom>
          <a:noFill/>
          <a:ln w="9525">
            <a:noFill/>
            <a:miter lim="800000"/>
            <a:headEnd/>
            <a:tailEnd/>
          </a:ln>
          <a:effectLst/>
        </p:spPr>
      </p:pic>
      <p:sp>
        <p:nvSpPr>
          <p:cNvPr id="4" name="TextBox 3"/>
          <p:cNvSpPr txBox="1"/>
          <p:nvPr/>
        </p:nvSpPr>
        <p:spPr>
          <a:xfrm>
            <a:off x="6212119" y="580578"/>
            <a:ext cx="2931881" cy="6355586"/>
          </a:xfrm>
          <a:prstGeom prst="rect">
            <a:avLst/>
          </a:prstGeom>
          <a:noFill/>
        </p:spPr>
        <p:txBody>
          <a:bodyPr wrap="square" rtlCol="0">
            <a:spAutoFit/>
          </a:bodyPr>
          <a:lstStyle/>
          <a:p>
            <a:r>
              <a:rPr lang="en-US" sz="1100" b="1" dirty="0" smtClean="0"/>
              <a:t>The Hacked Website's :</a:t>
            </a:r>
          </a:p>
          <a:p>
            <a:endParaRPr lang="en-US" sz="1200" dirty="0" smtClean="0"/>
          </a:p>
          <a:p>
            <a:r>
              <a:rPr lang="en-US" sz="1200" dirty="0" smtClean="0"/>
              <a:t>1 - The Saudi Ministry of Defense</a:t>
            </a:r>
          </a:p>
          <a:p>
            <a:r>
              <a:rPr lang="en-US" sz="1200" dirty="0" smtClean="0"/>
              <a:t>Website: http://moda.gov.sa</a:t>
            </a:r>
          </a:p>
          <a:p>
            <a:endParaRPr lang="en-US" sz="1200" dirty="0" smtClean="0"/>
          </a:p>
          <a:p>
            <a:r>
              <a:rPr lang="en-US" sz="1200" dirty="0" smtClean="0"/>
              <a:t>2 - Saudi Arabia Defense Industries</a:t>
            </a:r>
          </a:p>
          <a:p>
            <a:r>
              <a:rPr lang="en-US" sz="1200" dirty="0" smtClean="0"/>
              <a:t>Website: mic.gov.sa</a:t>
            </a:r>
          </a:p>
          <a:p>
            <a:endParaRPr lang="en-US" sz="1200" dirty="0" smtClean="0"/>
          </a:p>
          <a:p>
            <a:r>
              <a:rPr lang="en-US" sz="1200" dirty="0" smtClean="0"/>
              <a:t>3 - Admission gate of the Armed Forces</a:t>
            </a:r>
          </a:p>
          <a:p>
            <a:r>
              <a:rPr lang="en-US" sz="1200" dirty="0" smtClean="0"/>
              <a:t>Website: afca.gov.sa</a:t>
            </a:r>
          </a:p>
          <a:p>
            <a:endParaRPr lang="en-US" sz="1200" dirty="0" smtClean="0"/>
          </a:p>
          <a:p>
            <a:r>
              <a:rPr lang="en-US" sz="1200" dirty="0" smtClean="0"/>
              <a:t>4 -  Saudi government site</a:t>
            </a:r>
          </a:p>
          <a:p>
            <a:r>
              <a:rPr lang="en-US" sz="1200" dirty="0" smtClean="0"/>
              <a:t>Website: csc.edu.sa</a:t>
            </a:r>
          </a:p>
          <a:p>
            <a:endParaRPr lang="en-US" sz="1200" dirty="0" smtClean="0"/>
          </a:p>
          <a:p>
            <a:r>
              <a:rPr lang="en-US" sz="1200" dirty="0" smtClean="0"/>
              <a:t>5 - General Directorate of Military Works</a:t>
            </a:r>
          </a:p>
          <a:p>
            <a:r>
              <a:rPr lang="en-US" sz="1200" dirty="0" smtClean="0"/>
              <a:t>Website: gdmw.gov.sa</a:t>
            </a:r>
          </a:p>
          <a:p>
            <a:endParaRPr lang="en-US" sz="1200" dirty="0" smtClean="0"/>
          </a:p>
          <a:p>
            <a:r>
              <a:rPr lang="en-US" sz="1200" dirty="0" smtClean="0"/>
              <a:t>6 - General Directorate of Military Survey</a:t>
            </a:r>
          </a:p>
          <a:p>
            <a:r>
              <a:rPr lang="en-US" sz="1200" dirty="0" smtClean="0"/>
              <a:t>Website: gdms.gov.sa</a:t>
            </a:r>
          </a:p>
          <a:p>
            <a:endParaRPr lang="en-US" sz="1200" dirty="0" smtClean="0"/>
          </a:p>
          <a:p>
            <a:r>
              <a:rPr lang="en-US" sz="1200" dirty="0" smtClean="0"/>
              <a:t>7 - a Saudi government site</a:t>
            </a:r>
          </a:p>
          <a:p>
            <a:r>
              <a:rPr lang="en-US" sz="1200" dirty="0" smtClean="0"/>
              <a:t>Website: psmpq.org.sa</a:t>
            </a:r>
          </a:p>
          <a:p>
            <a:endParaRPr lang="en-US" sz="1200" dirty="0" smtClean="0"/>
          </a:p>
          <a:p>
            <a:r>
              <a:rPr lang="en-US" sz="1200" dirty="0" smtClean="0"/>
              <a:t>7 - a Saudi government site</a:t>
            </a:r>
          </a:p>
          <a:p>
            <a:r>
              <a:rPr lang="en-US" sz="1200" dirty="0" smtClean="0"/>
              <a:t>Website: safous.gov.sa</a:t>
            </a:r>
          </a:p>
          <a:p>
            <a:endParaRPr lang="en-US" sz="1200" dirty="0" smtClean="0"/>
          </a:p>
          <a:p>
            <a:r>
              <a:rPr lang="en-US" sz="1200" dirty="0" smtClean="0"/>
              <a:t>8- Royal Saudi Land Forces</a:t>
            </a:r>
          </a:p>
          <a:p>
            <a:r>
              <a:rPr lang="en-US" sz="1200" dirty="0" smtClean="0"/>
              <a:t>Website link : rslf.gov.sa</a:t>
            </a:r>
          </a:p>
          <a:p>
            <a:endParaRPr lang="en-US" sz="1200" dirty="0" smtClean="0"/>
          </a:p>
          <a:p>
            <a:r>
              <a:rPr lang="en-US" sz="1200" dirty="0" smtClean="0"/>
              <a:t>9- Royal Saudi Navy </a:t>
            </a:r>
            <a:r>
              <a:rPr lang="en-US" sz="1200" dirty="0" err="1" smtClean="0"/>
              <a:t>Foces</a:t>
            </a:r>
            <a:endParaRPr lang="en-US" sz="1200" dirty="0" smtClean="0"/>
          </a:p>
          <a:p>
            <a:r>
              <a:rPr lang="en-US" sz="1200" dirty="0" smtClean="0"/>
              <a:t>Website link : rsnf.gov.sa</a:t>
            </a:r>
          </a:p>
          <a:p>
            <a:endParaRPr lang="en-US" sz="1200" dirty="0" smtClean="0"/>
          </a:p>
          <a:p>
            <a:r>
              <a:rPr lang="en-US" sz="1200" dirty="0" smtClean="0"/>
              <a:t>10- http://mic.org.sa</a:t>
            </a:r>
          </a:p>
        </p:txBody>
      </p:sp>
    </p:spTree>
    <p:extLst>
      <p:ext uri="{BB962C8B-B14F-4D97-AF65-F5344CB8AC3E}">
        <p14:creationId xmlns:p14="http://schemas.microsoft.com/office/powerpoint/2010/main" xmlns="" val="36265080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21891" name="Picture 3"/>
          <p:cNvPicPr>
            <a:picLocks noChangeAspect="1" noChangeArrowheads="1"/>
          </p:cNvPicPr>
          <p:nvPr/>
        </p:nvPicPr>
        <p:blipFill>
          <a:blip r:embed="rId2"/>
          <a:srcRect/>
          <a:stretch>
            <a:fillRect/>
          </a:stretch>
        </p:blipFill>
        <p:spPr bwMode="auto">
          <a:xfrm>
            <a:off x="161366" y="18524"/>
            <a:ext cx="1750919" cy="517492"/>
          </a:xfrm>
          <a:prstGeom prst="rect">
            <a:avLst/>
          </a:prstGeom>
          <a:noFill/>
          <a:ln w="9525">
            <a:noFill/>
            <a:miter lim="800000"/>
            <a:headEnd/>
            <a:tailEnd/>
          </a:ln>
          <a:effectLst/>
        </p:spPr>
      </p:pic>
      <p:pic>
        <p:nvPicPr>
          <p:cNvPr id="421892" name="Picture 4"/>
          <p:cNvPicPr>
            <a:picLocks noChangeAspect="1" noChangeArrowheads="1"/>
          </p:cNvPicPr>
          <p:nvPr/>
        </p:nvPicPr>
        <p:blipFill>
          <a:blip r:embed="rId3"/>
          <a:srcRect/>
          <a:stretch>
            <a:fillRect/>
          </a:stretch>
        </p:blipFill>
        <p:spPr bwMode="auto">
          <a:xfrm>
            <a:off x="0" y="639037"/>
            <a:ext cx="4249270" cy="932823"/>
          </a:xfrm>
          <a:prstGeom prst="rect">
            <a:avLst/>
          </a:prstGeom>
          <a:noFill/>
          <a:ln w="9525">
            <a:noFill/>
            <a:miter lim="800000"/>
            <a:headEnd/>
            <a:tailEnd/>
          </a:ln>
          <a:effectLst/>
        </p:spPr>
      </p:pic>
      <p:pic>
        <p:nvPicPr>
          <p:cNvPr id="421893" name="Picture 5"/>
          <p:cNvPicPr>
            <a:picLocks noChangeAspect="1" noChangeArrowheads="1"/>
          </p:cNvPicPr>
          <p:nvPr/>
        </p:nvPicPr>
        <p:blipFill>
          <a:blip r:embed="rId4"/>
          <a:srcRect/>
          <a:stretch>
            <a:fillRect/>
          </a:stretch>
        </p:blipFill>
        <p:spPr bwMode="auto">
          <a:xfrm>
            <a:off x="64262" y="1775014"/>
            <a:ext cx="4160077" cy="2654580"/>
          </a:xfrm>
          <a:prstGeom prst="rect">
            <a:avLst/>
          </a:prstGeom>
          <a:noFill/>
          <a:ln w="9525">
            <a:noFill/>
            <a:miter lim="800000"/>
            <a:headEnd/>
            <a:tailEnd/>
          </a:ln>
          <a:effectLst/>
        </p:spPr>
      </p:pic>
      <p:pic>
        <p:nvPicPr>
          <p:cNvPr id="421894" name="Picture 6"/>
          <p:cNvPicPr>
            <a:picLocks noChangeAspect="1" noChangeArrowheads="1"/>
          </p:cNvPicPr>
          <p:nvPr/>
        </p:nvPicPr>
        <p:blipFill>
          <a:blip r:embed="rId5"/>
          <a:srcRect/>
          <a:stretch>
            <a:fillRect/>
          </a:stretch>
        </p:blipFill>
        <p:spPr bwMode="auto">
          <a:xfrm>
            <a:off x="17255" y="4491318"/>
            <a:ext cx="1322690" cy="2339788"/>
          </a:xfrm>
          <a:prstGeom prst="rect">
            <a:avLst/>
          </a:prstGeom>
          <a:noFill/>
          <a:ln w="9525">
            <a:noFill/>
            <a:miter lim="800000"/>
            <a:headEnd/>
            <a:tailEnd/>
          </a:ln>
          <a:effectLst/>
        </p:spPr>
      </p:pic>
      <p:pic>
        <p:nvPicPr>
          <p:cNvPr id="421896" name="Picture 8"/>
          <p:cNvPicPr>
            <a:picLocks noChangeAspect="1" noChangeArrowheads="1"/>
          </p:cNvPicPr>
          <p:nvPr/>
        </p:nvPicPr>
        <p:blipFill>
          <a:blip r:embed="rId6"/>
          <a:srcRect/>
          <a:stretch>
            <a:fillRect/>
          </a:stretch>
        </p:blipFill>
        <p:spPr bwMode="auto">
          <a:xfrm>
            <a:off x="1331906" y="4508499"/>
            <a:ext cx="1174101" cy="2349501"/>
          </a:xfrm>
          <a:prstGeom prst="rect">
            <a:avLst/>
          </a:prstGeom>
          <a:noFill/>
          <a:ln w="9525">
            <a:noFill/>
            <a:miter lim="800000"/>
            <a:headEnd/>
            <a:tailEnd/>
          </a:ln>
          <a:effectLst/>
        </p:spPr>
      </p:pic>
      <p:pic>
        <p:nvPicPr>
          <p:cNvPr id="421897" name="Picture 9"/>
          <p:cNvPicPr>
            <a:picLocks noChangeAspect="1" noChangeArrowheads="1"/>
          </p:cNvPicPr>
          <p:nvPr/>
        </p:nvPicPr>
        <p:blipFill>
          <a:blip r:embed="rId7"/>
          <a:srcRect/>
          <a:stretch>
            <a:fillRect/>
          </a:stretch>
        </p:blipFill>
        <p:spPr bwMode="auto">
          <a:xfrm>
            <a:off x="2621150" y="4520734"/>
            <a:ext cx="1049337" cy="828675"/>
          </a:xfrm>
          <a:prstGeom prst="rect">
            <a:avLst/>
          </a:prstGeom>
          <a:noFill/>
          <a:ln w="9525">
            <a:noFill/>
            <a:miter lim="800000"/>
            <a:headEnd/>
            <a:tailEnd/>
          </a:ln>
          <a:effectLst/>
        </p:spPr>
      </p:pic>
      <p:pic>
        <p:nvPicPr>
          <p:cNvPr id="421898" name="Picture 10"/>
          <p:cNvPicPr>
            <a:picLocks noChangeAspect="1" noChangeArrowheads="1"/>
          </p:cNvPicPr>
          <p:nvPr/>
        </p:nvPicPr>
        <p:blipFill>
          <a:blip r:embed="rId8"/>
          <a:srcRect/>
          <a:stretch>
            <a:fillRect/>
          </a:stretch>
        </p:blipFill>
        <p:spPr bwMode="auto">
          <a:xfrm>
            <a:off x="4370294" y="462954"/>
            <a:ext cx="4688635" cy="2276328"/>
          </a:xfrm>
          <a:prstGeom prst="rect">
            <a:avLst/>
          </a:prstGeom>
          <a:noFill/>
          <a:ln w="9525">
            <a:noFill/>
            <a:miter lim="800000"/>
            <a:headEnd/>
            <a:tailEnd/>
          </a:ln>
          <a:effectLst/>
        </p:spPr>
      </p:pic>
      <p:pic>
        <p:nvPicPr>
          <p:cNvPr id="421900" name="Picture 12"/>
          <p:cNvPicPr>
            <a:picLocks noChangeAspect="1" noChangeArrowheads="1"/>
          </p:cNvPicPr>
          <p:nvPr/>
        </p:nvPicPr>
        <p:blipFill>
          <a:blip r:embed="rId9"/>
          <a:srcRect/>
          <a:stretch>
            <a:fillRect/>
          </a:stretch>
        </p:blipFill>
        <p:spPr bwMode="auto">
          <a:xfrm>
            <a:off x="4263939" y="3845859"/>
            <a:ext cx="4880061" cy="2985247"/>
          </a:xfrm>
          <a:prstGeom prst="rect">
            <a:avLst/>
          </a:prstGeom>
          <a:noFill/>
          <a:ln w="9525">
            <a:noFill/>
            <a:miter lim="800000"/>
            <a:headEnd/>
            <a:tailEnd/>
          </a:ln>
          <a:effectLst/>
        </p:spPr>
      </p:pic>
      <p:pic>
        <p:nvPicPr>
          <p:cNvPr id="421903" name="Picture 15"/>
          <p:cNvPicPr>
            <a:picLocks noChangeAspect="1" noChangeArrowheads="1"/>
          </p:cNvPicPr>
          <p:nvPr/>
        </p:nvPicPr>
        <p:blipFill>
          <a:blip r:embed="rId10"/>
          <a:srcRect/>
          <a:stretch>
            <a:fillRect/>
          </a:stretch>
        </p:blipFill>
        <p:spPr bwMode="auto">
          <a:xfrm>
            <a:off x="4289612" y="3165859"/>
            <a:ext cx="3467473" cy="766845"/>
          </a:xfrm>
          <a:prstGeom prst="rect">
            <a:avLst/>
          </a:prstGeom>
          <a:noFill/>
          <a:ln w="9525">
            <a:noFill/>
            <a:miter lim="800000"/>
            <a:headEnd/>
            <a:tailEnd/>
          </a:ln>
          <a:effectLst/>
        </p:spPr>
      </p:pic>
      <p:pic>
        <p:nvPicPr>
          <p:cNvPr id="421905" name="Picture 17"/>
          <p:cNvPicPr>
            <a:picLocks noChangeAspect="1" noChangeArrowheads="1"/>
          </p:cNvPicPr>
          <p:nvPr/>
        </p:nvPicPr>
        <p:blipFill>
          <a:blip r:embed="rId11" cstate="print"/>
          <a:srcRect/>
          <a:stretch>
            <a:fillRect/>
          </a:stretch>
        </p:blipFill>
        <p:spPr bwMode="auto">
          <a:xfrm>
            <a:off x="8471646" y="3267634"/>
            <a:ext cx="506787" cy="506787"/>
          </a:xfrm>
          <a:prstGeom prst="rect">
            <a:avLst/>
          </a:prstGeom>
          <a:noFill/>
          <a:ln w="9525">
            <a:noFill/>
            <a:miter lim="800000"/>
            <a:headEnd/>
            <a:tailEnd/>
          </a:ln>
          <a:effectLst/>
        </p:spPr>
      </p:pic>
      <p:pic>
        <p:nvPicPr>
          <p:cNvPr id="421906" name="Picture 18"/>
          <p:cNvPicPr>
            <a:picLocks noChangeAspect="1" noChangeArrowheads="1"/>
          </p:cNvPicPr>
          <p:nvPr/>
        </p:nvPicPr>
        <p:blipFill>
          <a:blip r:embed="rId12"/>
          <a:srcRect/>
          <a:stretch>
            <a:fillRect/>
          </a:stretch>
        </p:blipFill>
        <p:spPr bwMode="auto">
          <a:xfrm>
            <a:off x="4343398" y="226907"/>
            <a:ext cx="1636993" cy="241219"/>
          </a:xfrm>
          <a:prstGeom prst="rect">
            <a:avLst/>
          </a:prstGeom>
          <a:noFill/>
          <a:ln w="9525">
            <a:noFill/>
            <a:miter lim="800000"/>
            <a:headEnd/>
            <a:tailEnd/>
          </a:ln>
          <a:effectLst/>
        </p:spPr>
      </p:pic>
      <p:pic>
        <p:nvPicPr>
          <p:cNvPr id="421907" name="Picture 19"/>
          <p:cNvPicPr>
            <a:picLocks noChangeAspect="1" noChangeArrowheads="1"/>
          </p:cNvPicPr>
          <p:nvPr/>
        </p:nvPicPr>
        <p:blipFill>
          <a:blip r:embed="rId13"/>
          <a:srcRect/>
          <a:stretch>
            <a:fillRect/>
          </a:stretch>
        </p:blipFill>
        <p:spPr bwMode="auto">
          <a:xfrm>
            <a:off x="8700248" y="73131"/>
            <a:ext cx="302838" cy="38434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275" y="616855"/>
            <a:ext cx="8686800" cy="396875"/>
          </a:xfrm>
        </p:spPr>
        <p:txBody>
          <a:bodyPr/>
          <a:lstStyle/>
          <a:p>
            <a:r>
              <a:rPr lang="en-US" sz="2300" b="1" kern="1200" dirty="0" smtClean="0">
                <a:solidFill>
                  <a:srgbClr val="000000"/>
                </a:solidFill>
                <a:latin typeface="Arial" pitchFamily="34" charset="0"/>
                <a:cs typeface="+mn-cs"/>
              </a:rPr>
              <a:t>1H 2014 Global Malware Encounter Rate – Turkey ranked #2</a:t>
            </a:r>
            <a:endParaRPr lang="en-US" sz="2300" b="1" kern="1200" dirty="0">
              <a:solidFill>
                <a:srgbClr val="000000"/>
              </a:solidFill>
              <a:latin typeface="Arial" pitchFamily="34" charset="0"/>
              <a:cs typeface="+mn-cs"/>
            </a:endParaRPr>
          </a:p>
        </p:txBody>
      </p:sp>
      <p:sp>
        <p:nvSpPr>
          <p:cNvPr id="20" name="Text Box 3"/>
          <p:cNvSpPr txBox="1">
            <a:spLocks noChangeArrowheads="1"/>
          </p:cNvSpPr>
          <p:nvPr/>
        </p:nvSpPr>
        <p:spPr bwMode="auto">
          <a:xfrm>
            <a:off x="3938999" y="6423013"/>
            <a:ext cx="3624263" cy="444500"/>
          </a:xfrm>
          <a:prstGeom prst="rect">
            <a:avLst/>
          </a:prstGeom>
          <a:noFill/>
          <a:ln w="21600">
            <a:noFill/>
            <a:round/>
            <a:headEnd/>
            <a:tailEnd/>
          </a:ln>
        </p:spPr>
        <p:txBody>
          <a:bodyPr lIns="90000" tIns="46800" rIns="90000" bIns="46800">
            <a:spAutoFit/>
          </a:bodyPr>
          <a:lstStyle/>
          <a:p>
            <a:pPr algn="r" defTabSz="457200">
              <a:lnSpc>
                <a:spcPct val="90000"/>
              </a:lnSpc>
              <a:spcBef>
                <a:spcPts val="625"/>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000" dirty="0">
                <a:solidFill>
                  <a:srgbClr val="009999"/>
                </a:solidFill>
              </a:rPr>
              <a:t>Source: </a:t>
            </a:r>
            <a:r>
              <a:rPr lang="en-GB" sz="1000" dirty="0">
                <a:solidFill>
                  <a:srgbClr val="009999"/>
                </a:solidFill>
                <a:hlinkClick r:id="rId3"/>
              </a:rPr>
              <a:t>www.microsoft.com/sir</a:t>
            </a:r>
            <a:r>
              <a:rPr lang="en-GB" sz="1000" dirty="0">
                <a:solidFill>
                  <a:srgbClr val="009999"/>
                </a:solidFill>
              </a:rPr>
              <a:t> </a:t>
            </a:r>
          </a:p>
          <a:p>
            <a:pPr algn="r" defTabSz="457200">
              <a:lnSpc>
                <a:spcPct val="90000"/>
              </a:lnSpc>
              <a:spcBef>
                <a:spcPts val="625"/>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000" dirty="0">
                <a:solidFill>
                  <a:srgbClr val="000000"/>
                </a:solidFill>
              </a:rPr>
              <a:t>Microsoft Regional Security Intelligence Report</a:t>
            </a:r>
          </a:p>
        </p:txBody>
      </p:sp>
      <p:pic>
        <p:nvPicPr>
          <p:cNvPr id="3" name="Picture 2"/>
          <p:cNvPicPr>
            <a:picLocks noChangeAspect="1"/>
          </p:cNvPicPr>
          <p:nvPr/>
        </p:nvPicPr>
        <p:blipFill>
          <a:blip r:embed="rId4"/>
          <a:stretch>
            <a:fillRect/>
          </a:stretch>
        </p:blipFill>
        <p:spPr>
          <a:xfrm>
            <a:off x="1282124" y="981635"/>
            <a:ext cx="6816082" cy="4235824"/>
          </a:xfrm>
          <a:prstGeom prst="rect">
            <a:avLst/>
          </a:prstGeom>
        </p:spPr>
      </p:pic>
      <p:sp>
        <p:nvSpPr>
          <p:cNvPr id="6" name="Rectangle 5"/>
          <p:cNvSpPr/>
          <p:nvPr/>
        </p:nvSpPr>
        <p:spPr bwMode="auto">
          <a:xfrm>
            <a:off x="645459" y="2823882"/>
            <a:ext cx="6844553" cy="363070"/>
          </a:xfrm>
          <a:prstGeom prst="rect">
            <a:avLst/>
          </a:prstGeom>
          <a:noFill/>
          <a:ln w="38100">
            <a:solidFill>
              <a:srgbClr val="FF0000"/>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ＭＳ Ｐゴシック" charset="0"/>
            </a:endParaRPr>
          </a:p>
        </p:txBody>
      </p:sp>
      <p:sp>
        <p:nvSpPr>
          <p:cNvPr id="7" name="TextBox 6"/>
          <p:cNvSpPr txBox="1"/>
          <p:nvPr/>
        </p:nvSpPr>
        <p:spPr>
          <a:xfrm>
            <a:off x="420914" y="5575777"/>
            <a:ext cx="8504161" cy="723275"/>
          </a:xfrm>
          <a:prstGeom prst="rect">
            <a:avLst/>
          </a:prstGeom>
          <a:noFill/>
        </p:spPr>
        <p:txBody>
          <a:bodyPr wrap="square" rtlCol="0">
            <a:spAutoFit/>
          </a:bodyPr>
          <a:lstStyle/>
          <a:p>
            <a:pPr>
              <a:spcBef>
                <a:spcPts val="600"/>
              </a:spcBef>
            </a:pPr>
            <a:r>
              <a:rPr lang="en-US" sz="1200" dirty="0"/>
              <a:t>The telemetry data generated by Microsoft security products from computers whose administrators or users choose to opt in to provide data to Microsoft includes information about the location of the computer, as determined by IP geolocation. </a:t>
            </a:r>
            <a:endParaRPr lang="en-US" sz="1200" dirty="0" smtClean="0"/>
          </a:p>
          <a:p>
            <a:pPr>
              <a:spcBef>
                <a:spcPts val="600"/>
              </a:spcBef>
            </a:pPr>
            <a:r>
              <a:rPr lang="en-US" sz="1200" dirty="0" smtClean="0"/>
              <a:t>Locations are </a:t>
            </a:r>
            <a:r>
              <a:rPr lang="en-US" sz="1200" dirty="0"/>
              <a:t>ordered by the number of computers reporting detections in 1H14. </a:t>
            </a:r>
            <a:endParaRPr lang="tr-TR" sz="1200" dirty="0" smtClean="0"/>
          </a:p>
        </p:txBody>
      </p:sp>
    </p:spTree>
    <p:extLst>
      <p:ext uri="{BB962C8B-B14F-4D97-AF65-F5344CB8AC3E}">
        <p14:creationId xmlns:p14="http://schemas.microsoft.com/office/powerpoint/2010/main" xmlns="" val="22568731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Malware Encounter Rates – Middle East – 3Q12 to 2Q13</a:t>
            </a:r>
            <a:endParaRPr lang="en-GB" dirty="0"/>
          </a:p>
        </p:txBody>
      </p:sp>
      <p:pic>
        <p:nvPicPr>
          <p:cNvPr id="4" name="Picture 3"/>
          <p:cNvPicPr>
            <a:picLocks noChangeAspect="1"/>
          </p:cNvPicPr>
          <p:nvPr/>
        </p:nvPicPr>
        <p:blipFill>
          <a:blip r:embed="rId3"/>
          <a:stretch>
            <a:fillRect/>
          </a:stretch>
        </p:blipFill>
        <p:spPr>
          <a:xfrm>
            <a:off x="844343" y="1196752"/>
            <a:ext cx="7781925" cy="4714875"/>
          </a:xfrm>
          <a:prstGeom prst="rect">
            <a:avLst/>
          </a:prstGeom>
        </p:spPr>
      </p:pic>
      <p:sp>
        <p:nvSpPr>
          <p:cNvPr id="5" name="Text Box 3"/>
          <p:cNvSpPr txBox="1">
            <a:spLocks noChangeArrowheads="1"/>
          </p:cNvSpPr>
          <p:nvPr/>
        </p:nvSpPr>
        <p:spPr bwMode="auto">
          <a:xfrm>
            <a:off x="3714146" y="6348060"/>
            <a:ext cx="3624263" cy="444500"/>
          </a:xfrm>
          <a:prstGeom prst="rect">
            <a:avLst/>
          </a:prstGeom>
          <a:noFill/>
          <a:ln w="21600">
            <a:noFill/>
            <a:round/>
            <a:headEnd/>
            <a:tailEnd/>
          </a:ln>
        </p:spPr>
        <p:txBody>
          <a:bodyPr lIns="90000" tIns="46800" rIns="90000" bIns="46800">
            <a:spAutoFit/>
          </a:bodyPr>
          <a:lstStyle/>
          <a:p>
            <a:pPr algn="r" defTabSz="457200">
              <a:lnSpc>
                <a:spcPct val="90000"/>
              </a:lnSpc>
              <a:spcBef>
                <a:spcPts val="625"/>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000" dirty="0">
                <a:solidFill>
                  <a:srgbClr val="009999"/>
                </a:solidFill>
              </a:rPr>
              <a:t>Source: </a:t>
            </a:r>
            <a:r>
              <a:rPr lang="en-GB" sz="1000" dirty="0">
                <a:solidFill>
                  <a:srgbClr val="009999"/>
                </a:solidFill>
                <a:hlinkClick r:id="rId4"/>
              </a:rPr>
              <a:t>www.microsoft.com/sir</a:t>
            </a:r>
            <a:r>
              <a:rPr lang="en-GB" sz="1000" dirty="0">
                <a:solidFill>
                  <a:srgbClr val="009999"/>
                </a:solidFill>
              </a:rPr>
              <a:t> </a:t>
            </a:r>
          </a:p>
          <a:p>
            <a:pPr algn="r" defTabSz="457200">
              <a:lnSpc>
                <a:spcPct val="90000"/>
              </a:lnSpc>
              <a:spcBef>
                <a:spcPts val="625"/>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000" dirty="0">
                <a:solidFill>
                  <a:srgbClr val="000000"/>
                </a:solidFill>
              </a:rPr>
              <a:t>Microsoft Regional Security Intelligence Report</a:t>
            </a:r>
          </a:p>
        </p:txBody>
      </p:sp>
    </p:spTree>
    <p:extLst>
      <p:ext uri="{BB962C8B-B14F-4D97-AF65-F5344CB8AC3E}">
        <p14:creationId xmlns:p14="http://schemas.microsoft.com/office/powerpoint/2010/main" xmlns="" val="7610169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88875" y="592593"/>
            <a:ext cx="7702365" cy="461665"/>
          </a:xfrm>
          <a:prstGeom prst="rect">
            <a:avLst/>
          </a:prstGeom>
          <a:noFill/>
        </p:spPr>
        <p:txBody>
          <a:bodyPr wrap="none" rtlCol="0">
            <a:spAutoFit/>
          </a:bodyPr>
          <a:lstStyle/>
          <a:p>
            <a:r>
              <a:rPr lang="en-US" sz="2400" b="1" dirty="0">
                <a:solidFill>
                  <a:srgbClr val="000000"/>
                </a:solidFill>
              </a:rPr>
              <a:t>Malware encountered in </a:t>
            </a:r>
            <a:r>
              <a:rPr lang="en-US" sz="2400" b="1" dirty="0" smtClean="0">
                <a:solidFill>
                  <a:srgbClr val="000000"/>
                </a:solidFill>
              </a:rPr>
              <a:t>Turkey - </a:t>
            </a:r>
            <a:r>
              <a:rPr lang="en-US" sz="2400" b="1" dirty="0">
                <a:solidFill>
                  <a:srgbClr val="000000"/>
                </a:solidFill>
              </a:rPr>
              <a:t>by threat category</a:t>
            </a:r>
          </a:p>
        </p:txBody>
      </p:sp>
      <p:sp>
        <p:nvSpPr>
          <p:cNvPr id="5" name="Text Box 3"/>
          <p:cNvSpPr txBox="1">
            <a:spLocks noChangeArrowheads="1"/>
          </p:cNvSpPr>
          <p:nvPr/>
        </p:nvSpPr>
        <p:spPr bwMode="auto">
          <a:xfrm>
            <a:off x="3938999" y="6423013"/>
            <a:ext cx="3624263" cy="444500"/>
          </a:xfrm>
          <a:prstGeom prst="rect">
            <a:avLst/>
          </a:prstGeom>
          <a:noFill/>
          <a:ln w="21600">
            <a:noFill/>
            <a:round/>
            <a:headEnd/>
            <a:tailEnd/>
          </a:ln>
        </p:spPr>
        <p:txBody>
          <a:bodyPr lIns="90000" tIns="46800" rIns="90000" bIns="46800">
            <a:spAutoFit/>
          </a:bodyPr>
          <a:lstStyle/>
          <a:p>
            <a:pPr algn="r" defTabSz="457200">
              <a:lnSpc>
                <a:spcPct val="90000"/>
              </a:lnSpc>
              <a:spcBef>
                <a:spcPts val="625"/>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000" dirty="0">
                <a:solidFill>
                  <a:srgbClr val="009999"/>
                </a:solidFill>
              </a:rPr>
              <a:t>Source: </a:t>
            </a:r>
            <a:r>
              <a:rPr lang="en-GB" sz="1000" dirty="0">
                <a:solidFill>
                  <a:srgbClr val="009999"/>
                </a:solidFill>
                <a:hlinkClick r:id="rId2"/>
              </a:rPr>
              <a:t>www.microsoft.com/sir</a:t>
            </a:r>
            <a:r>
              <a:rPr lang="en-GB" sz="1000" dirty="0">
                <a:solidFill>
                  <a:srgbClr val="009999"/>
                </a:solidFill>
              </a:rPr>
              <a:t> </a:t>
            </a:r>
          </a:p>
          <a:p>
            <a:pPr algn="r" defTabSz="457200">
              <a:lnSpc>
                <a:spcPct val="90000"/>
              </a:lnSpc>
              <a:spcBef>
                <a:spcPts val="625"/>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000" dirty="0">
                <a:solidFill>
                  <a:srgbClr val="000000"/>
                </a:solidFill>
              </a:rPr>
              <a:t>Microsoft Regional Security Intelligence Report</a:t>
            </a:r>
          </a:p>
        </p:txBody>
      </p:sp>
      <p:pic>
        <p:nvPicPr>
          <p:cNvPr id="2" name="Picture 1"/>
          <p:cNvPicPr>
            <a:picLocks noChangeAspect="1"/>
          </p:cNvPicPr>
          <p:nvPr/>
        </p:nvPicPr>
        <p:blipFill>
          <a:blip r:embed="rId3"/>
          <a:stretch>
            <a:fillRect/>
          </a:stretch>
        </p:blipFill>
        <p:spPr>
          <a:xfrm>
            <a:off x="867400" y="1507063"/>
            <a:ext cx="7409200" cy="4463144"/>
          </a:xfrm>
          <a:prstGeom prst="rect">
            <a:avLst/>
          </a:prstGeom>
        </p:spPr>
      </p:pic>
    </p:spTree>
    <p:extLst>
      <p:ext uri="{BB962C8B-B14F-4D97-AF65-F5344CB8AC3E}">
        <p14:creationId xmlns:p14="http://schemas.microsoft.com/office/powerpoint/2010/main" xmlns="" val="41319988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12678" y="601097"/>
            <a:ext cx="8564717" cy="446276"/>
          </a:xfrm>
          <a:prstGeom prst="rect">
            <a:avLst/>
          </a:prstGeom>
          <a:noFill/>
        </p:spPr>
        <p:txBody>
          <a:bodyPr wrap="none" rtlCol="0">
            <a:spAutoFit/>
          </a:bodyPr>
          <a:lstStyle/>
          <a:p>
            <a:r>
              <a:rPr lang="en-GB" sz="2300" b="1" dirty="0" smtClean="0"/>
              <a:t>Top 10 Unwanted  Software &amp; Malware on Turkey Computers</a:t>
            </a:r>
            <a:endParaRPr lang="en-US" sz="2300" b="1" dirty="0"/>
          </a:p>
        </p:txBody>
      </p:sp>
      <p:sp>
        <p:nvSpPr>
          <p:cNvPr id="5" name="Text Box 3"/>
          <p:cNvSpPr txBox="1">
            <a:spLocks noChangeArrowheads="1"/>
          </p:cNvSpPr>
          <p:nvPr/>
        </p:nvSpPr>
        <p:spPr bwMode="auto">
          <a:xfrm>
            <a:off x="3938999" y="6423013"/>
            <a:ext cx="3624263" cy="444500"/>
          </a:xfrm>
          <a:prstGeom prst="rect">
            <a:avLst/>
          </a:prstGeom>
          <a:noFill/>
          <a:ln w="21600">
            <a:noFill/>
            <a:round/>
            <a:headEnd/>
            <a:tailEnd/>
          </a:ln>
        </p:spPr>
        <p:txBody>
          <a:bodyPr lIns="90000" tIns="46800" rIns="90000" bIns="46800">
            <a:spAutoFit/>
          </a:bodyPr>
          <a:lstStyle/>
          <a:p>
            <a:pPr algn="r" defTabSz="457200">
              <a:lnSpc>
                <a:spcPct val="90000"/>
              </a:lnSpc>
              <a:spcBef>
                <a:spcPts val="625"/>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000" dirty="0">
                <a:solidFill>
                  <a:srgbClr val="009999"/>
                </a:solidFill>
              </a:rPr>
              <a:t>Source: </a:t>
            </a:r>
            <a:r>
              <a:rPr lang="en-GB" sz="1000" dirty="0">
                <a:solidFill>
                  <a:srgbClr val="009999"/>
                </a:solidFill>
                <a:hlinkClick r:id="rId2"/>
              </a:rPr>
              <a:t>www.microsoft.com/sir</a:t>
            </a:r>
            <a:r>
              <a:rPr lang="en-GB" sz="1000" dirty="0">
                <a:solidFill>
                  <a:srgbClr val="009999"/>
                </a:solidFill>
              </a:rPr>
              <a:t> </a:t>
            </a:r>
          </a:p>
          <a:p>
            <a:pPr algn="r" defTabSz="457200">
              <a:lnSpc>
                <a:spcPct val="90000"/>
              </a:lnSpc>
              <a:spcBef>
                <a:spcPts val="625"/>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000" dirty="0">
                <a:solidFill>
                  <a:srgbClr val="000000"/>
                </a:solidFill>
              </a:rPr>
              <a:t>Microsoft Regional Security Intelligence Report</a:t>
            </a:r>
          </a:p>
        </p:txBody>
      </p:sp>
      <p:pic>
        <p:nvPicPr>
          <p:cNvPr id="3" name="Picture 2"/>
          <p:cNvPicPr>
            <a:picLocks noChangeAspect="1"/>
          </p:cNvPicPr>
          <p:nvPr/>
        </p:nvPicPr>
        <p:blipFill>
          <a:blip r:embed="rId3"/>
          <a:stretch>
            <a:fillRect/>
          </a:stretch>
        </p:blipFill>
        <p:spPr>
          <a:xfrm>
            <a:off x="1143000" y="1737556"/>
            <a:ext cx="6858000" cy="3865522"/>
          </a:xfrm>
          <a:prstGeom prst="rect">
            <a:avLst/>
          </a:prstGeom>
        </p:spPr>
      </p:pic>
    </p:spTree>
    <p:extLst>
      <p:ext uri="{BB962C8B-B14F-4D97-AF65-F5344CB8AC3E}">
        <p14:creationId xmlns:p14="http://schemas.microsoft.com/office/powerpoint/2010/main" xmlns="" val="16629619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12678" y="601097"/>
            <a:ext cx="5745484" cy="461665"/>
          </a:xfrm>
          <a:prstGeom prst="rect">
            <a:avLst/>
          </a:prstGeom>
          <a:noFill/>
        </p:spPr>
        <p:txBody>
          <a:bodyPr wrap="none" rtlCol="0">
            <a:spAutoFit/>
          </a:bodyPr>
          <a:lstStyle/>
          <a:p>
            <a:r>
              <a:rPr lang="en-US" sz="2400" dirty="0" smtClean="0"/>
              <a:t>Crypto-ransomware attacks </a:t>
            </a:r>
            <a:r>
              <a:rPr lang="en-US" sz="2400" dirty="0"/>
              <a:t>in the </a:t>
            </a:r>
            <a:r>
              <a:rPr lang="en-US" sz="2400" dirty="0" smtClean="0"/>
              <a:t>EMEA</a:t>
            </a:r>
            <a:endParaRPr lang="en-US" sz="2300" b="1" dirty="0"/>
          </a:p>
        </p:txBody>
      </p:sp>
      <p:sp>
        <p:nvSpPr>
          <p:cNvPr id="5" name="Text Box 3"/>
          <p:cNvSpPr txBox="1">
            <a:spLocks noChangeArrowheads="1"/>
          </p:cNvSpPr>
          <p:nvPr/>
        </p:nvSpPr>
        <p:spPr bwMode="auto">
          <a:xfrm>
            <a:off x="3938999" y="6423013"/>
            <a:ext cx="3624263" cy="448457"/>
          </a:xfrm>
          <a:prstGeom prst="rect">
            <a:avLst/>
          </a:prstGeom>
          <a:noFill/>
          <a:ln w="21600">
            <a:noFill/>
            <a:round/>
            <a:headEnd/>
            <a:tailEnd/>
          </a:ln>
        </p:spPr>
        <p:txBody>
          <a:bodyPr lIns="90000" tIns="46800" rIns="90000" bIns="46800">
            <a:spAutoFit/>
          </a:bodyPr>
          <a:lstStyle/>
          <a:p>
            <a:pPr algn="r" defTabSz="457200">
              <a:lnSpc>
                <a:spcPct val="90000"/>
              </a:lnSpc>
              <a:spcBef>
                <a:spcPts val="625"/>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000" dirty="0">
                <a:solidFill>
                  <a:srgbClr val="009999"/>
                </a:solidFill>
              </a:rPr>
              <a:t>Source: </a:t>
            </a:r>
            <a:r>
              <a:rPr lang="en-GB" sz="1000" dirty="0" smtClean="0">
                <a:solidFill>
                  <a:srgbClr val="009999"/>
                </a:solidFill>
              </a:rPr>
              <a:t>trendmicro.com </a:t>
            </a:r>
          </a:p>
          <a:p>
            <a:pPr algn="r" defTabSz="457200">
              <a:lnSpc>
                <a:spcPct val="90000"/>
              </a:lnSpc>
              <a:spcBef>
                <a:spcPts val="625"/>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dirty="0">
                <a:solidFill>
                  <a:srgbClr val="000000"/>
                </a:solidFill>
              </a:rPr>
              <a:t>Crypto-Ransomware Goes Local in EMEA Region</a:t>
            </a:r>
            <a:endParaRPr lang="en-GB" sz="1000" dirty="0">
              <a:solidFill>
                <a:srgbClr val="000000"/>
              </a:solidFill>
            </a:endParaRPr>
          </a:p>
        </p:txBody>
      </p:sp>
      <p:pic>
        <p:nvPicPr>
          <p:cNvPr id="2" name="Picture 1"/>
          <p:cNvPicPr>
            <a:picLocks noChangeAspect="1"/>
          </p:cNvPicPr>
          <p:nvPr/>
        </p:nvPicPr>
        <p:blipFill rotWithShape="1">
          <a:blip r:embed="rId2" cstate="screen">
            <a:extLst>
              <a:ext uri="{28A0092B-C50C-407E-A947-70E740481C1C}">
                <a14:useLocalDpi xmlns:a14="http://schemas.microsoft.com/office/drawing/2010/main" xmlns=""/>
              </a:ext>
            </a:extLst>
          </a:blip>
          <a:srcRect/>
          <a:stretch/>
        </p:blipFill>
        <p:spPr>
          <a:xfrm>
            <a:off x="1132114" y="1436915"/>
            <a:ext cx="6681037" cy="4180114"/>
          </a:xfrm>
          <a:prstGeom prst="rect">
            <a:avLst/>
          </a:prstGeom>
        </p:spPr>
      </p:pic>
      <p:sp>
        <p:nvSpPr>
          <p:cNvPr id="4" name="TextBox 3"/>
          <p:cNvSpPr txBox="1"/>
          <p:nvPr/>
        </p:nvSpPr>
        <p:spPr>
          <a:xfrm>
            <a:off x="1132114" y="5744961"/>
            <a:ext cx="4431021" cy="246221"/>
          </a:xfrm>
          <a:prstGeom prst="rect">
            <a:avLst/>
          </a:prstGeom>
          <a:noFill/>
        </p:spPr>
        <p:txBody>
          <a:bodyPr wrap="none" rtlCol="0">
            <a:spAutoFit/>
          </a:bodyPr>
          <a:lstStyle/>
          <a:p>
            <a:r>
              <a:rPr lang="en-US" sz="1000" dirty="0"/>
              <a:t>Based on feedback collected via the Trend Micro Smart Protection Network</a:t>
            </a:r>
            <a:endParaRPr lang="tr-TR" sz="1000" dirty="0" smtClean="0"/>
          </a:p>
        </p:txBody>
      </p:sp>
      <p:sp>
        <p:nvSpPr>
          <p:cNvPr id="6" name="Rectangle 5"/>
          <p:cNvSpPr/>
          <p:nvPr/>
        </p:nvSpPr>
        <p:spPr bwMode="auto">
          <a:xfrm>
            <a:off x="4894729" y="2003612"/>
            <a:ext cx="2622177" cy="336176"/>
          </a:xfrm>
          <a:prstGeom prst="rect">
            <a:avLst/>
          </a:prstGeom>
          <a:noFill/>
          <a:ln w="38100">
            <a:solidFill>
              <a:srgbClr val="FF0000"/>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ＭＳ Ｐゴシック" charset="0"/>
            </a:endParaRPr>
          </a:p>
        </p:txBody>
      </p:sp>
    </p:spTree>
    <p:extLst>
      <p:ext uri="{BB962C8B-B14F-4D97-AF65-F5344CB8AC3E}">
        <p14:creationId xmlns:p14="http://schemas.microsoft.com/office/powerpoint/2010/main" xmlns="" val="1116815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t" anchorCtr="0" compatLnSpc="1">
            <a:prstTxWarp prst="textNoShape">
              <a:avLst/>
            </a:prstTxWarp>
          </a:bodyPr>
          <a:lstStyle/>
          <a:p>
            <a:r>
              <a:rPr lang="en-US" sz="2300" b="1" kern="1200" dirty="0">
                <a:solidFill>
                  <a:srgbClr val="000000"/>
                </a:solidFill>
                <a:latin typeface="Arial" pitchFamily="34" charset="0"/>
                <a:cs typeface="+mn-cs"/>
              </a:rPr>
              <a:t>Command &amp; Control Server Contamination Ratio</a:t>
            </a:r>
            <a:endParaRPr lang="tr-TR" sz="2300" b="1" kern="1200" dirty="0">
              <a:solidFill>
                <a:srgbClr val="000000"/>
              </a:solidFill>
              <a:latin typeface="Arial" pitchFamily="34" charset="0"/>
              <a:cs typeface="+mn-cs"/>
            </a:endParaRPr>
          </a:p>
        </p:txBody>
      </p:sp>
      <p:pic>
        <p:nvPicPr>
          <p:cNvPr id="5" name="Content Placeholder 4"/>
          <p:cNvPicPr>
            <a:picLocks noGrp="1" noChangeAspect="1"/>
          </p:cNvPicPr>
          <p:nvPr>
            <p:ph idx="1"/>
          </p:nvPr>
        </p:nvPicPr>
        <p:blipFill>
          <a:blip r:embed="rId2"/>
          <a:stretch>
            <a:fillRect/>
          </a:stretch>
        </p:blipFill>
        <p:spPr>
          <a:xfrm>
            <a:off x="939639" y="1763713"/>
            <a:ext cx="7172648" cy="3798887"/>
          </a:xfrm>
          <a:prstGeom prst="rect">
            <a:avLst/>
          </a:prstGeom>
        </p:spPr>
      </p:pic>
      <p:sp>
        <p:nvSpPr>
          <p:cNvPr id="7" name="Text Box 3"/>
          <p:cNvSpPr txBox="1">
            <a:spLocks noChangeArrowheads="1"/>
          </p:cNvSpPr>
          <p:nvPr/>
        </p:nvSpPr>
        <p:spPr bwMode="auto">
          <a:xfrm>
            <a:off x="3938999" y="6423013"/>
            <a:ext cx="3624263" cy="386902"/>
          </a:xfrm>
          <a:prstGeom prst="rect">
            <a:avLst/>
          </a:prstGeom>
          <a:noFill/>
          <a:ln w="21600">
            <a:noFill/>
            <a:round/>
            <a:headEnd/>
            <a:tailEnd/>
          </a:ln>
        </p:spPr>
        <p:txBody>
          <a:bodyPr lIns="90000" tIns="46800" rIns="90000" bIns="46800">
            <a:spAutoFit/>
          </a:bodyPr>
          <a:lstStyle/>
          <a:p>
            <a:pPr algn="r" defTabSz="457200">
              <a:lnSpc>
                <a:spcPct val="90000"/>
              </a:lnSpc>
              <a:spcBef>
                <a:spcPts val="625"/>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000" dirty="0">
                <a:solidFill>
                  <a:srgbClr val="009999"/>
                </a:solidFill>
              </a:rPr>
              <a:t>Source: </a:t>
            </a:r>
            <a:r>
              <a:rPr lang="tr-TR" sz="1000" dirty="0">
                <a:hlinkClick r:id="rId3"/>
              </a:rPr>
              <a:t>http://www-03.ibm.com/security/xforce</a:t>
            </a:r>
            <a:r>
              <a:rPr lang="tr-TR" sz="1000" dirty="0" smtClean="0">
                <a:hlinkClick r:id="rId3"/>
              </a:rPr>
              <a:t>/</a:t>
            </a:r>
            <a:endParaRPr lang="en-GB" sz="1000" dirty="0">
              <a:solidFill>
                <a:srgbClr val="009999"/>
              </a:solidFill>
            </a:endParaRPr>
          </a:p>
          <a:p>
            <a:pPr algn="r"/>
            <a:r>
              <a:rPr lang="en-US" sz="1000" dirty="0"/>
              <a:t>IBM X-Force Threat Intelligence </a:t>
            </a:r>
            <a:r>
              <a:rPr lang="en-US" sz="1000" dirty="0" smtClean="0"/>
              <a:t>Quarterly, </a:t>
            </a:r>
            <a:r>
              <a:rPr lang="tr-TR" sz="1000" dirty="0" smtClean="0"/>
              <a:t>4Q </a:t>
            </a:r>
            <a:r>
              <a:rPr lang="tr-TR" sz="1000" dirty="0"/>
              <a:t>2014</a:t>
            </a:r>
            <a:endParaRPr lang="en-GB" sz="1000" dirty="0">
              <a:solidFill>
                <a:srgbClr val="000000"/>
              </a:solidFill>
            </a:endParaRPr>
          </a:p>
        </p:txBody>
      </p:sp>
      <p:sp>
        <p:nvSpPr>
          <p:cNvPr id="11" name="Freeform 10"/>
          <p:cNvSpPr/>
          <p:nvPr/>
        </p:nvSpPr>
        <p:spPr bwMode="auto">
          <a:xfrm rot="7341815" flipV="1">
            <a:off x="2111362" y="3389366"/>
            <a:ext cx="1872083" cy="999475"/>
          </a:xfrm>
          <a:custGeom>
            <a:avLst/>
            <a:gdLst>
              <a:gd name="connsiteX0" fmla="*/ 225580 w 1872083"/>
              <a:gd name="connsiteY0" fmla="*/ 0 h 999475"/>
              <a:gd name="connsiteX1" fmla="*/ 0 w 1872083"/>
              <a:gd name="connsiteY1" fmla="*/ 355958 h 999475"/>
              <a:gd name="connsiteX2" fmla="*/ 1000715 w 1872083"/>
              <a:gd name="connsiteY2" fmla="*/ 990140 h 999475"/>
              <a:gd name="connsiteX3" fmla="*/ 1006079 w 1872083"/>
              <a:gd name="connsiteY3" fmla="*/ 981676 h 999475"/>
              <a:gd name="connsiteX4" fmla="*/ 1010081 w 1872083"/>
              <a:gd name="connsiteY4" fmla="*/ 984213 h 999475"/>
              <a:gd name="connsiteX5" fmla="*/ 1000281 w 1872083"/>
              <a:gd name="connsiteY5" fmla="*/ 999475 h 999475"/>
              <a:gd name="connsiteX6" fmla="*/ 1638287 w 1872083"/>
              <a:gd name="connsiteY6" fmla="*/ 999475 h 999475"/>
              <a:gd name="connsiteX7" fmla="*/ 1872083 w 1872083"/>
              <a:gd name="connsiteY7" fmla="*/ 635398 h 999475"/>
              <a:gd name="connsiteX8" fmla="*/ 1234077 w 1872083"/>
              <a:gd name="connsiteY8" fmla="*/ 635398 h 999475"/>
              <a:gd name="connsiteX9" fmla="*/ 1224062 w 1872083"/>
              <a:gd name="connsiteY9" fmla="*/ 650995 h 999475"/>
              <a:gd name="connsiteX10" fmla="*/ 1218054 w 1872083"/>
              <a:gd name="connsiteY10" fmla="*/ 647188 h 999475"/>
              <a:gd name="connsiteX11" fmla="*/ 1226296 w 1872083"/>
              <a:gd name="connsiteY11" fmla="*/ 634181 h 99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2083" h="999475">
                <a:moveTo>
                  <a:pt x="225580" y="0"/>
                </a:moveTo>
                <a:lnTo>
                  <a:pt x="0" y="355958"/>
                </a:lnTo>
                <a:lnTo>
                  <a:pt x="1000715" y="990140"/>
                </a:lnTo>
                <a:lnTo>
                  <a:pt x="1006079" y="981676"/>
                </a:lnTo>
                <a:lnTo>
                  <a:pt x="1010081" y="984213"/>
                </a:lnTo>
                <a:lnTo>
                  <a:pt x="1000281" y="999475"/>
                </a:lnTo>
                <a:lnTo>
                  <a:pt x="1638287" y="999475"/>
                </a:lnTo>
                <a:lnTo>
                  <a:pt x="1872083" y="635398"/>
                </a:lnTo>
                <a:lnTo>
                  <a:pt x="1234077" y="635398"/>
                </a:lnTo>
                <a:lnTo>
                  <a:pt x="1224062" y="650995"/>
                </a:lnTo>
                <a:lnTo>
                  <a:pt x="1218054" y="647188"/>
                </a:lnTo>
                <a:lnTo>
                  <a:pt x="1226296" y="634181"/>
                </a:lnTo>
                <a:close/>
              </a:path>
            </a:pathLst>
          </a:custGeom>
          <a:noFill/>
          <a:ln w="19050">
            <a:solidFill>
              <a:srgbClr val="C00000"/>
            </a:solidFill>
            <a:prstDash val="sysDash"/>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tr-TR" sz="1600" dirty="0">
              <a:ea typeface="ＭＳ Ｐゴシック" charset="0"/>
            </a:endParaRPr>
          </a:p>
        </p:txBody>
      </p:sp>
    </p:spTree>
    <p:extLst>
      <p:ext uri="{BB962C8B-B14F-4D97-AF65-F5344CB8AC3E}">
        <p14:creationId xmlns:p14="http://schemas.microsoft.com/office/powerpoint/2010/main" xmlns="" val="28405172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Distributed Denial of Service Attacks.</a:t>
            </a:r>
            <a:br>
              <a:rPr lang="en-GB" dirty="0" smtClean="0"/>
            </a:br>
            <a:r>
              <a:rPr lang="en-GB" i="1" dirty="0" smtClean="0"/>
              <a:t>Turkey is in the top 5 </a:t>
            </a:r>
            <a:endParaRPr lang="en-US" i="1" dirty="0"/>
          </a:p>
        </p:txBody>
      </p:sp>
      <p:sp>
        <p:nvSpPr>
          <p:cNvPr id="3" name="Content Placeholder 2"/>
          <p:cNvSpPr>
            <a:spLocks noGrp="1"/>
          </p:cNvSpPr>
          <p:nvPr>
            <p:ph idx="1"/>
          </p:nvPr>
        </p:nvSpPr>
        <p:spPr>
          <a:xfrm>
            <a:off x="355409" y="1230312"/>
            <a:ext cx="8686800" cy="4479925"/>
          </a:xfrm>
        </p:spPr>
        <p:txBody>
          <a:bodyPr/>
          <a:lstStyle/>
          <a:p>
            <a:r>
              <a:rPr lang="en-GB" dirty="0" smtClean="0"/>
              <a:t>Top 10 sources of malicious, non-spoofed DDoS traffic in Q1 2014</a:t>
            </a:r>
            <a:endParaRPr lang="en-US" dirty="0"/>
          </a:p>
        </p:txBody>
      </p:sp>
      <p:sp>
        <p:nvSpPr>
          <p:cNvPr id="4" name="Slide Number Placeholder 3"/>
          <p:cNvSpPr>
            <a:spLocks noGrp="1"/>
          </p:cNvSpPr>
          <p:nvPr>
            <p:ph type="sldNum" sz="quarter" idx="4294967295"/>
          </p:nvPr>
        </p:nvSpPr>
        <p:spPr>
          <a:xfrm>
            <a:off x="182563" y="6537325"/>
            <a:ext cx="366712" cy="184150"/>
          </a:xfrm>
          <a:prstGeom prst="rect">
            <a:avLst/>
          </a:prstGeom>
        </p:spPr>
        <p:txBody>
          <a:bodyPr/>
          <a:lstStyle/>
          <a:p>
            <a:pPr>
              <a:defRPr/>
            </a:pPr>
            <a:fld id="{3F379FC5-0680-447F-8FBA-34392A07DCA5}" type="slidenum">
              <a:rPr lang="zh-CN" altLang="en-US" smtClean="0"/>
              <a:pPr>
                <a:defRPr/>
              </a:pPr>
              <a:t>22</a:t>
            </a:fld>
            <a:endParaRPr lang="en-US" altLang="zh-CN"/>
          </a:p>
        </p:txBody>
      </p:sp>
      <p:sp>
        <p:nvSpPr>
          <p:cNvPr id="7" name="TextBox 6"/>
          <p:cNvSpPr txBox="1"/>
          <p:nvPr/>
        </p:nvSpPr>
        <p:spPr>
          <a:xfrm>
            <a:off x="365919" y="6211235"/>
            <a:ext cx="3948629" cy="261610"/>
          </a:xfrm>
          <a:prstGeom prst="rect">
            <a:avLst/>
          </a:prstGeom>
          <a:noFill/>
        </p:spPr>
        <p:txBody>
          <a:bodyPr wrap="square" rtlCol="0">
            <a:spAutoFit/>
          </a:bodyPr>
          <a:lstStyle/>
          <a:p>
            <a:r>
              <a:rPr lang="en-GB" sz="1100" dirty="0" err="1" smtClean="0"/>
              <a:t>Prolexic</a:t>
            </a:r>
            <a:r>
              <a:rPr lang="en-GB" sz="1100" dirty="0" smtClean="0"/>
              <a:t> Quarterly Global DDoS Attack Report Q1 2014</a:t>
            </a:r>
            <a:endParaRPr lang="en-US" sz="1100" dirty="0"/>
          </a:p>
        </p:txBody>
      </p:sp>
      <p:pic>
        <p:nvPicPr>
          <p:cNvPr id="8" name="Picture 7"/>
          <p:cNvPicPr>
            <a:picLocks noChangeAspect="1"/>
          </p:cNvPicPr>
          <p:nvPr/>
        </p:nvPicPr>
        <p:blipFill>
          <a:blip r:embed="rId2"/>
          <a:stretch>
            <a:fillRect/>
          </a:stretch>
        </p:blipFill>
        <p:spPr>
          <a:xfrm>
            <a:off x="1158610" y="2074188"/>
            <a:ext cx="6538034" cy="3875889"/>
          </a:xfrm>
          <a:prstGeom prst="rect">
            <a:avLst/>
          </a:prstGeom>
        </p:spPr>
      </p:pic>
    </p:spTree>
    <p:extLst>
      <p:ext uri="{BB962C8B-B14F-4D97-AF65-F5344CB8AC3E}">
        <p14:creationId xmlns="" xmlns:p14="http://schemas.microsoft.com/office/powerpoint/2010/main" val="22176611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211" y="1372742"/>
            <a:ext cx="1790732" cy="2677656"/>
          </a:xfrm>
          <a:prstGeom prst="rect">
            <a:avLst/>
          </a:prstGeom>
          <a:noFill/>
        </p:spPr>
        <p:txBody>
          <a:bodyPr wrap="square" rtlCol="0">
            <a:spAutoFit/>
          </a:bodyPr>
          <a:lstStyle/>
          <a:p>
            <a:endParaRPr lang="en-GB" b="1" dirty="0" smtClean="0">
              <a:solidFill>
                <a:srgbClr val="000099"/>
              </a:solidFill>
            </a:endParaRPr>
          </a:p>
          <a:p>
            <a:r>
              <a:rPr lang="en-GB" b="1" dirty="0" smtClean="0">
                <a:solidFill>
                  <a:srgbClr val="000099"/>
                </a:solidFill>
              </a:rPr>
              <a:t>Zone-H reported more then </a:t>
            </a:r>
            <a:r>
              <a:rPr lang="en-GB" b="1" dirty="0" smtClean="0">
                <a:solidFill>
                  <a:srgbClr val="FF0000"/>
                </a:solidFill>
              </a:rPr>
              <a:t>60,692 </a:t>
            </a:r>
            <a:r>
              <a:rPr lang="en-GB" b="1" dirty="0" smtClean="0">
                <a:solidFill>
                  <a:srgbClr val="000099"/>
                </a:solidFill>
              </a:rPr>
              <a:t>defacements for the </a:t>
            </a:r>
            <a:r>
              <a:rPr lang="en-GB" b="1" dirty="0" smtClean="0">
                <a:solidFill>
                  <a:srgbClr val="FF0000"/>
                </a:solidFill>
              </a:rPr>
              <a:t>.</a:t>
            </a:r>
            <a:r>
              <a:rPr lang="en-GB" b="1" dirty="0" err="1" smtClean="0">
                <a:solidFill>
                  <a:srgbClr val="FF0000"/>
                </a:solidFill>
              </a:rPr>
              <a:t>tr</a:t>
            </a:r>
            <a:r>
              <a:rPr lang="en-GB" b="1" dirty="0" smtClean="0">
                <a:solidFill>
                  <a:srgbClr val="FF0000"/>
                </a:solidFill>
              </a:rPr>
              <a:t> </a:t>
            </a:r>
            <a:r>
              <a:rPr lang="en-GB" b="1" dirty="0" smtClean="0">
                <a:solidFill>
                  <a:srgbClr val="000099"/>
                </a:solidFill>
              </a:rPr>
              <a:t>domain</a:t>
            </a:r>
          </a:p>
          <a:p>
            <a:endParaRPr lang="en-GB" b="1" dirty="0" smtClean="0">
              <a:solidFill>
                <a:srgbClr val="000099"/>
              </a:solidFill>
            </a:endParaRPr>
          </a:p>
          <a:p>
            <a:r>
              <a:rPr lang="en-GB" b="1" dirty="0" smtClean="0">
                <a:solidFill>
                  <a:srgbClr val="FF0000"/>
                </a:solidFill>
              </a:rPr>
              <a:t>8,145 </a:t>
            </a:r>
            <a:r>
              <a:rPr lang="en-GB" b="1" dirty="0" smtClean="0">
                <a:solidFill>
                  <a:srgbClr val="000099"/>
                </a:solidFill>
              </a:rPr>
              <a:t>gov.tr defacements</a:t>
            </a:r>
          </a:p>
          <a:p>
            <a:r>
              <a:rPr lang="en-GB" b="1" dirty="0" smtClean="0">
                <a:solidFill>
                  <a:srgbClr val="FF0000"/>
                </a:solidFill>
              </a:rPr>
              <a:t/>
            </a:r>
            <a:br>
              <a:rPr lang="en-GB" b="1" dirty="0" smtClean="0">
                <a:solidFill>
                  <a:srgbClr val="FF0000"/>
                </a:solidFill>
              </a:rPr>
            </a:br>
            <a:r>
              <a:rPr lang="en-GB" b="1" dirty="0" smtClean="0">
                <a:solidFill>
                  <a:srgbClr val="FF0000"/>
                </a:solidFill>
              </a:rPr>
              <a:t>100+</a:t>
            </a:r>
            <a:r>
              <a:rPr lang="en-GB" b="1" dirty="0" smtClean="0">
                <a:solidFill>
                  <a:srgbClr val="000099"/>
                </a:solidFill>
              </a:rPr>
              <a:t> defacements in 2015 alone</a:t>
            </a:r>
          </a:p>
          <a:p>
            <a:endParaRPr lang="en-GB" b="1" dirty="0" smtClean="0">
              <a:solidFill>
                <a:srgbClr val="000099"/>
              </a:solidFill>
            </a:endParaRPr>
          </a:p>
          <a:p>
            <a:endParaRPr lang="en-GB" b="1" dirty="0" smtClean="0">
              <a:solidFill>
                <a:srgbClr val="000099"/>
              </a:solidFill>
            </a:endParaRPr>
          </a:p>
          <a:p>
            <a:endParaRPr lang="en-US" b="1" dirty="0">
              <a:solidFill>
                <a:srgbClr val="000099"/>
              </a:solidFill>
            </a:endParaRPr>
          </a:p>
        </p:txBody>
      </p:sp>
      <p:sp>
        <p:nvSpPr>
          <p:cNvPr id="6" name="TextBox 5"/>
          <p:cNvSpPr txBox="1"/>
          <p:nvPr/>
        </p:nvSpPr>
        <p:spPr>
          <a:xfrm>
            <a:off x="104211" y="554533"/>
            <a:ext cx="8211350" cy="461665"/>
          </a:xfrm>
          <a:prstGeom prst="rect">
            <a:avLst/>
          </a:prstGeom>
          <a:noFill/>
        </p:spPr>
        <p:txBody>
          <a:bodyPr wrap="none" rtlCol="0">
            <a:spAutoFit/>
          </a:bodyPr>
          <a:lstStyle/>
          <a:p>
            <a:r>
              <a:rPr lang="en-GB" sz="2400" b="1" dirty="0" smtClean="0"/>
              <a:t>Turkey - Website defacements cause reputation impact</a:t>
            </a:r>
            <a:endParaRPr lang="en-US" sz="2400" b="1" dirty="0"/>
          </a:p>
        </p:txBody>
      </p:sp>
      <p:pic>
        <p:nvPicPr>
          <p:cNvPr id="2" name="Picture 1"/>
          <p:cNvPicPr>
            <a:picLocks noChangeAspect="1"/>
          </p:cNvPicPr>
          <p:nvPr/>
        </p:nvPicPr>
        <p:blipFill rotWithShape="1">
          <a:blip r:embed="rId3"/>
          <a:srcRect l="16521" r="17790"/>
          <a:stretch/>
        </p:blipFill>
        <p:spPr>
          <a:xfrm>
            <a:off x="2343148" y="1090974"/>
            <a:ext cx="6248531" cy="5347925"/>
          </a:xfrm>
          <a:prstGeom prst="rect">
            <a:avLst/>
          </a:prstGeom>
        </p:spPr>
      </p:pic>
    </p:spTree>
    <p:extLst>
      <p:ext uri="{BB962C8B-B14F-4D97-AF65-F5344CB8AC3E}">
        <p14:creationId xmlns:p14="http://schemas.microsoft.com/office/powerpoint/2010/main" xmlns="" val="37168976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l="17106" r="16911" b="16319"/>
          <a:stretch/>
        </p:blipFill>
        <p:spPr>
          <a:xfrm>
            <a:off x="5209313" y="3593925"/>
            <a:ext cx="3071469" cy="2190012"/>
          </a:xfrm>
          <a:prstGeom prst="rect">
            <a:avLst/>
          </a:prstGeom>
        </p:spPr>
      </p:pic>
      <p:sp>
        <p:nvSpPr>
          <p:cNvPr id="4" name="TextBox 3"/>
          <p:cNvSpPr txBox="1"/>
          <p:nvPr/>
        </p:nvSpPr>
        <p:spPr>
          <a:xfrm>
            <a:off x="174171" y="6060936"/>
            <a:ext cx="2170787" cy="215444"/>
          </a:xfrm>
          <a:prstGeom prst="rect">
            <a:avLst/>
          </a:prstGeom>
          <a:noFill/>
        </p:spPr>
        <p:txBody>
          <a:bodyPr wrap="none" rtlCol="0">
            <a:spAutoFit/>
          </a:bodyPr>
          <a:lstStyle/>
          <a:p>
            <a:r>
              <a:rPr lang="en-US" sz="800" b="1" dirty="0">
                <a:solidFill>
                  <a:srgbClr val="FF0000"/>
                </a:solidFill>
              </a:rPr>
              <a:t>http://www.hack-mirror.com/222352.html</a:t>
            </a:r>
          </a:p>
        </p:txBody>
      </p:sp>
      <p:sp>
        <p:nvSpPr>
          <p:cNvPr id="5" name="TextBox 4"/>
          <p:cNvSpPr txBox="1"/>
          <p:nvPr/>
        </p:nvSpPr>
        <p:spPr>
          <a:xfrm>
            <a:off x="214282" y="584163"/>
            <a:ext cx="6860019" cy="3693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lnSpc>
                <a:spcPct val="90000"/>
              </a:lnSpc>
              <a:defRPr sz="2000" b="1">
                <a:latin typeface="+mj-lt"/>
                <a:cs typeface="MS PGothic" charset="0"/>
              </a:defRPr>
            </a:lvl1pPr>
            <a:lvl2pPr eaLnBrk="0" hangingPunct="0">
              <a:lnSpc>
                <a:spcPct val="90000"/>
              </a:lnSpc>
              <a:defRPr sz="2200">
                <a:solidFill>
                  <a:srgbClr val="7889FB"/>
                </a:solidFill>
                <a:cs typeface="MS PGothic" charset="0"/>
              </a:defRPr>
            </a:lvl2pPr>
            <a:lvl3pPr eaLnBrk="0" hangingPunct="0">
              <a:lnSpc>
                <a:spcPct val="90000"/>
              </a:lnSpc>
              <a:defRPr sz="2200">
                <a:solidFill>
                  <a:srgbClr val="7889FB"/>
                </a:solidFill>
                <a:cs typeface="MS PGothic" charset="0"/>
              </a:defRPr>
            </a:lvl3pPr>
            <a:lvl4pPr eaLnBrk="0" hangingPunct="0">
              <a:lnSpc>
                <a:spcPct val="90000"/>
              </a:lnSpc>
              <a:defRPr sz="2200">
                <a:solidFill>
                  <a:srgbClr val="7889FB"/>
                </a:solidFill>
                <a:cs typeface="MS PGothic" charset="0"/>
              </a:defRPr>
            </a:lvl4pPr>
            <a:lvl5pPr eaLnBrk="0" hangingPunct="0">
              <a:lnSpc>
                <a:spcPct val="90000"/>
              </a:lnSpc>
              <a:defRPr sz="2200">
                <a:solidFill>
                  <a:srgbClr val="7889FB"/>
                </a:solidFill>
                <a:cs typeface="MS PGothic" charset="0"/>
              </a:defRPr>
            </a:lvl5pPr>
            <a:lvl6pPr marL="457200" fontAlgn="base">
              <a:lnSpc>
                <a:spcPct val="90000"/>
              </a:lnSpc>
              <a:spcBef>
                <a:spcPct val="0"/>
              </a:spcBef>
              <a:spcAft>
                <a:spcPct val="0"/>
              </a:spcAft>
              <a:defRPr sz="2200">
                <a:solidFill>
                  <a:schemeClr val="hlink"/>
                </a:solidFill>
                <a:ea typeface="ＭＳ Ｐゴシック" charset="0"/>
              </a:defRPr>
            </a:lvl6pPr>
            <a:lvl7pPr marL="914400" fontAlgn="base">
              <a:lnSpc>
                <a:spcPct val="90000"/>
              </a:lnSpc>
              <a:spcBef>
                <a:spcPct val="0"/>
              </a:spcBef>
              <a:spcAft>
                <a:spcPct val="0"/>
              </a:spcAft>
              <a:defRPr sz="2200">
                <a:solidFill>
                  <a:schemeClr val="hlink"/>
                </a:solidFill>
                <a:ea typeface="ＭＳ Ｐゴシック" charset="0"/>
              </a:defRPr>
            </a:lvl7pPr>
            <a:lvl8pPr marL="1371600" fontAlgn="base">
              <a:lnSpc>
                <a:spcPct val="90000"/>
              </a:lnSpc>
              <a:spcBef>
                <a:spcPct val="0"/>
              </a:spcBef>
              <a:spcAft>
                <a:spcPct val="0"/>
              </a:spcAft>
              <a:defRPr sz="2200">
                <a:solidFill>
                  <a:schemeClr val="hlink"/>
                </a:solidFill>
                <a:ea typeface="ＭＳ Ｐゴシック" charset="0"/>
              </a:defRPr>
            </a:lvl8pPr>
            <a:lvl9pPr marL="1828800" fontAlgn="base">
              <a:lnSpc>
                <a:spcPct val="90000"/>
              </a:lnSpc>
              <a:spcBef>
                <a:spcPct val="0"/>
              </a:spcBef>
              <a:spcAft>
                <a:spcPct val="0"/>
              </a:spcAft>
              <a:defRPr sz="2200">
                <a:solidFill>
                  <a:schemeClr val="hlink"/>
                </a:solidFill>
                <a:ea typeface="ＭＳ Ｐゴシック" charset="0"/>
              </a:defRPr>
            </a:lvl9pPr>
          </a:lstStyle>
          <a:p>
            <a:r>
              <a:rPr lang="en-GB" dirty="0"/>
              <a:t>Various Turkish websites have been publically defaced</a:t>
            </a:r>
            <a:endParaRPr lang="en-US" dirty="0"/>
          </a:p>
        </p:txBody>
      </p:sp>
      <p:sp>
        <p:nvSpPr>
          <p:cNvPr id="11" name="Rectangular Callout 10"/>
          <p:cNvSpPr/>
          <p:nvPr/>
        </p:nvSpPr>
        <p:spPr bwMode="auto">
          <a:xfrm>
            <a:off x="5580855" y="1359531"/>
            <a:ext cx="2951018" cy="1165955"/>
          </a:xfrm>
          <a:prstGeom prst="wedgeRectCallout">
            <a:avLst>
              <a:gd name="adj1" fmla="val -93603"/>
              <a:gd name="adj2" fmla="val -11172"/>
            </a:avLst>
          </a:prstGeom>
          <a:solidFill>
            <a:schemeClr val="bg1">
              <a:lumMod val="95000"/>
            </a:schemeClr>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400" b="1" dirty="0" smtClean="0"/>
              <a:t>Main opposition party web site is defaced by fans of terrorist group</a:t>
            </a:r>
            <a:endParaRPr lang="en-US" sz="1400" b="1" dirty="0"/>
          </a:p>
        </p:txBody>
      </p:sp>
      <p:sp>
        <p:nvSpPr>
          <p:cNvPr id="13" name="Rectangular Callout 12"/>
          <p:cNvSpPr/>
          <p:nvPr/>
        </p:nvSpPr>
        <p:spPr bwMode="auto">
          <a:xfrm>
            <a:off x="1662550" y="4320324"/>
            <a:ext cx="2951018" cy="318912"/>
          </a:xfrm>
          <a:prstGeom prst="wedgeRectCallout">
            <a:avLst>
              <a:gd name="adj1" fmla="val 77759"/>
              <a:gd name="adj2" fmla="val -37314"/>
            </a:avLst>
          </a:prstGeom>
          <a:solidFill>
            <a:schemeClr val="bg1">
              <a:lumMod val="95000"/>
            </a:schemeClr>
          </a:solidFill>
          <a:ln w="19050">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GB" sz="1400" b="1" dirty="0" smtClean="0"/>
              <a:t>topkapisarayi.gov.tr</a:t>
            </a:r>
            <a:endParaRPr lang="en-GB" sz="1400" b="1" dirty="0"/>
          </a:p>
        </p:txBody>
      </p:sp>
      <p:sp>
        <p:nvSpPr>
          <p:cNvPr id="14" name="TextBox 13"/>
          <p:cNvSpPr txBox="1"/>
          <p:nvPr/>
        </p:nvSpPr>
        <p:spPr>
          <a:xfrm>
            <a:off x="6651368" y="6060936"/>
            <a:ext cx="2204450" cy="215444"/>
          </a:xfrm>
          <a:prstGeom prst="rect">
            <a:avLst/>
          </a:prstGeom>
          <a:noFill/>
        </p:spPr>
        <p:txBody>
          <a:bodyPr wrap="none" rtlCol="0">
            <a:spAutoFit/>
          </a:bodyPr>
          <a:lstStyle/>
          <a:p>
            <a:r>
              <a:rPr lang="en-US" sz="800" b="1" dirty="0">
                <a:solidFill>
                  <a:srgbClr val="FF0000"/>
                </a:solidFill>
              </a:rPr>
              <a:t>http://www.zone-h.org/mirror/id/23275496</a:t>
            </a:r>
          </a:p>
        </p:txBody>
      </p:sp>
      <p:pic>
        <p:nvPicPr>
          <p:cNvPr id="6" name="Picture 5"/>
          <p:cNvPicPr>
            <a:picLocks noChangeAspect="1"/>
          </p:cNvPicPr>
          <p:nvPr/>
        </p:nvPicPr>
        <p:blipFill>
          <a:blip r:embed="rId3" cstate="print"/>
          <a:stretch>
            <a:fillRect/>
          </a:stretch>
        </p:blipFill>
        <p:spPr>
          <a:xfrm>
            <a:off x="557416" y="1270604"/>
            <a:ext cx="3568420" cy="2409030"/>
          </a:xfrm>
          <a:prstGeom prst="rect">
            <a:avLst/>
          </a:prstGeom>
        </p:spPr>
      </p:pic>
    </p:spTree>
    <p:extLst>
      <p:ext uri="{BB962C8B-B14F-4D97-AF65-F5344CB8AC3E}">
        <p14:creationId xmlns:p14="http://schemas.microsoft.com/office/powerpoint/2010/main" xmlns="" val="6304453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794480" y="2954798"/>
            <a:ext cx="7775888" cy="706967"/>
          </a:xfrm>
        </p:spPr>
        <p:txBody>
          <a:bodyPr rtlCol="0">
            <a:noAutofit/>
          </a:bodyPr>
          <a:lstStyle/>
          <a:p>
            <a:pPr algn="ctr" fontAlgn="auto">
              <a:spcAft>
                <a:spcPts val="0"/>
              </a:spcAft>
              <a:defRPr/>
            </a:pPr>
            <a:r>
              <a:rPr lang="en-GB" sz="2400" dirty="0" smtClean="0"/>
              <a:t>Establishing a Critical Data Protection Program</a:t>
            </a:r>
          </a:p>
          <a:p>
            <a:pPr algn="ctr" fontAlgn="auto">
              <a:spcAft>
                <a:spcPts val="0"/>
              </a:spcAft>
              <a:defRPr/>
            </a:pPr>
            <a:r>
              <a:rPr lang="en-GB" sz="2400" i="1" dirty="0" smtClean="0"/>
              <a:t>Understand What You Need to Protect and Why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dirty="0" smtClean="0"/>
              <a:t>Ten essential steps to creating an intelligent security management program</a:t>
            </a:r>
            <a:endParaRPr lang="en-US" dirty="0"/>
          </a:p>
        </p:txBody>
      </p:sp>
      <p:pic>
        <p:nvPicPr>
          <p:cNvPr id="5" name="Picture 8"/>
          <p:cNvPicPr>
            <a:picLocks noChangeAspect="1"/>
          </p:cNvPicPr>
          <p:nvPr/>
        </p:nvPicPr>
        <p:blipFill>
          <a:blip r:embed="rId2"/>
          <a:srcRect/>
          <a:stretch>
            <a:fillRect/>
          </a:stretch>
        </p:blipFill>
        <p:spPr bwMode="auto">
          <a:xfrm>
            <a:off x="6342063" y="3426889"/>
            <a:ext cx="1658937" cy="1773237"/>
          </a:xfrm>
          <a:prstGeom prst="rect">
            <a:avLst/>
          </a:prstGeom>
          <a:noFill/>
          <a:ln w="9525">
            <a:noFill/>
            <a:miter lim="800000"/>
            <a:headEnd/>
            <a:tailEnd/>
          </a:ln>
        </p:spPr>
      </p:pic>
      <p:pic>
        <p:nvPicPr>
          <p:cNvPr id="6" name="Picture 9"/>
          <p:cNvPicPr>
            <a:picLocks noChangeAspect="1"/>
          </p:cNvPicPr>
          <p:nvPr/>
        </p:nvPicPr>
        <p:blipFill>
          <a:blip r:embed="rId3"/>
          <a:srcRect/>
          <a:stretch>
            <a:fillRect/>
          </a:stretch>
        </p:blipFill>
        <p:spPr bwMode="auto">
          <a:xfrm>
            <a:off x="749300" y="3426889"/>
            <a:ext cx="1676400" cy="1792287"/>
          </a:xfrm>
          <a:prstGeom prst="rect">
            <a:avLst/>
          </a:prstGeom>
          <a:noFill/>
          <a:ln w="9525">
            <a:noFill/>
            <a:miter lim="800000"/>
            <a:headEnd/>
            <a:tailEnd/>
          </a:ln>
        </p:spPr>
      </p:pic>
      <p:pic>
        <p:nvPicPr>
          <p:cNvPr id="7" name="Picture 10" descr="10.png"/>
          <p:cNvPicPr>
            <a:picLocks noChangeAspect="1"/>
          </p:cNvPicPr>
          <p:nvPr/>
        </p:nvPicPr>
        <p:blipFill>
          <a:blip r:embed="rId4"/>
          <a:srcRect/>
          <a:stretch>
            <a:fillRect/>
          </a:stretch>
        </p:blipFill>
        <p:spPr bwMode="auto">
          <a:xfrm>
            <a:off x="6162675" y="4892151"/>
            <a:ext cx="1844675" cy="1425575"/>
          </a:xfrm>
          <a:prstGeom prst="rect">
            <a:avLst/>
          </a:prstGeom>
          <a:noFill/>
          <a:ln w="9525">
            <a:noFill/>
            <a:miter lim="800000"/>
            <a:headEnd/>
            <a:tailEnd/>
          </a:ln>
        </p:spPr>
      </p:pic>
      <p:sp>
        <p:nvSpPr>
          <p:cNvPr id="8" name="TextBox 7"/>
          <p:cNvSpPr txBox="1"/>
          <p:nvPr/>
        </p:nvSpPr>
        <p:spPr>
          <a:xfrm>
            <a:off x="6246813" y="5677964"/>
            <a:ext cx="1643062" cy="411162"/>
          </a:xfrm>
          <a:prstGeom prst="rect">
            <a:avLst/>
          </a:prstGeom>
          <a:noFill/>
        </p:spPr>
        <p:txBody>
          <a:bodyPr anchor="ctr">
            <a:spAutoFit/>
          </a:bodyPr>
          <a:lstStyle/>
          <a:p>
            <a:pPr marL="230188" indent="-230188">
              <a:lnSpc>
                <a:spcPct val="90000"/>
              </a:lnSpc>
              <a:spcAft>
                <a:spcPts val="0"/>
              </a:spcAft>
              <a:tabLst>
                <a:tab pos="230188" algn="l"/>
              </a:tabLst>
              <a:defRPr/>
            </a:pPr>
            <a:r>
              <a:rPr lang="en-US" b="1" kern="0" dirty="0">
                <a:solidFill>
                  <a:schemeClr val="bg2">
                    <a:lumMod val="75000"/>
                  </a:schemeClr>
                </a:solidFill>
                <a:ea typeface="ＭＳ Ｐゴシック" pitchFamily="34" charset="-128"/>
              </a:rPr>
              <a:t>10 	</a:t>
            </a:r>
            <a:r>
              <a:rPr lang="en-US" sz="1100" kern="0" dirty="0">
                <a:solidFill>
                  <a:schemeClr val="bg2">
                    <a:lumMod val="75000"/>
                  </a:schemeClr>
                </a:solidFill>
                <a:ea typeface="ＭＳ Ｐゴシック" pitchFamily="34" charset="-128"/>
              </a:rPr>
              <a:t>Manage the digital identity lifecycle</a:t>
            </a:r>
          </a:p>
        </p:txBody>
      </p:sp>
      <p:pic>
        <p:nvPicPr>
          <p:cNvPr id="9" name="Picture 12" descr="04.png"/>
          <p:cNvPicPr>
            <a:picLocks noChangeAspect="1"/>
          </p:cNvPicPr>
          <p:nvPr/>
        </p:nvPicPr>
        <p:blipFill>
          <a:blip r:embed="rId5"/>
          <a:srcRect/>
          <a:stretch>
            <a:fillRect/>
          </a:stretch>
        </p:blipFill>
        <p:spPr bwMode="auto">
          <a:xfrm>
            <a:off x="4451350" y="5046139"/>
            <a:ext cx="1581150" cy="1277937"/>
          </a:xfrm>
          <a:prstGeom prst="rect">
            <a:avLst/>
          </a:prstGeom>
          <a:noFill/>
          <a:ln w="9525">
            <a:noFill/>
            <a:miter lim="800000"/>
            <a:headEnd/>
            <a:tailEnd/>
          </a:ln>
        </p:spPr>
      </p:pic>
      <p:sp>
        <p:nvSpPr>
          <p:cNvPr id="10" name="TextBox 9"/>
          <p:cNvSpPr txBox="1"/>
          <p:nvPr/>
        </p:nvSpPr>
        <p:spPr>
          <a:xfrm>
            <a:off x="4543425" y="5676376"/>
            <a:ext cx="1393825" cy="563563"/>
          </a:xfrm>
          <a:prstGeom prst="rect">
            <a:avLst/>
          </a:prstGeom>
          <a:noFill/>
        </p:spPr>
        <p:txBody>
          <a:bodyPr anchor="ctr">
            <a:spAutoFit/>
          </a:bodyPr>
          <a:lstStyle/>
          <a:p>
            <a:pPr marL="171450" indent="-171450">
              <a:lnSpc>
                <a:spcPct val="90000"/>
              </a:lnSpc>
              <a:spcAft>
                <a:spcPts val="0"/>
              </a:spcAft>
              <a:defRPr/>
            </a:pPr>
            <a:r>
              <a:rPr lang="en-US" b="1" kern="0" dirty="0">
                <a:solidFill>
                  <a:schemeClr val="bg2">
                    <a:lumMod val="75000"/>
                  </a:schemeClr>
                </a:solidFill>
                <a:ea typeface="ＭＳ Ｐゴシック" pitchFamily="34" charset="-128"/>
              </a:rPr>
              <a:t>9  </a:t>
            </a:r>
            <a:r>
              <a:rPr lang="en-US" sz="1100" kern="0" dirty="0">
                <a:solidFill>
                  <a:schemeClr val="bg2">
                    <a:lumMod val="75000"/>
                  </a:schemeClr>
                </a:solidFill>
                <a:ea typeface="ＭＳ Ｐゴシック" pitchFamily="34" charset="-128"/>
              </a:rPr>
              <a:t>Assure data security and privacy</a:t>
            </a:r>
          </a:p>
        </p:txBody>
      </p:sp>
      <p:pic>
        <p:nvPicPr>
          <p:cNvPr id="11" name="Picture 14" descr="04.png"/>
          <p:cNvPicPr>
            <a:picLocks noChangeAspect="1"/>
          </p:cNvPicPr>
          <p:nvPr/>
        </p:nvPicPr>
        <p:blipFill>
          <a:blip r:embed="rId5"/>
          <a:srcRect/>
          <a:stretch>
            <a:fillRect/>
          </a:stretch>
        </p:blipFill>
        <p:spPr bwMode="auto">
          <a:xfrm>
            <a:off x="2740025" y="5046139"/>
            <a:ext cx="1581150" cy="1277937"/>
          </a:xfrm>
          <a:prstGeom prst="rect">
            <a:avLst/>
          </a:prstGeom>
          <a:noFill/>
          <a:ln w="9525">
            <a:noFill/>
            <a:miter lim="800000"/>
            <a:headEnd/>
            <a:tailEnd/>
          </a:ln>
        </p:spPr>
      </p:pic>
      <p:sp>
        <p:nvSpPr>
          <p:cNvPr id="12" name="TextBox 11"/>
          <p:cNvSpPr txBox="1"/>
          <p:nvPr/>
        </p:nvSpPr>
        <p:spPr>
          <a:xfrm>
            <a:off x="2805113" y="5677964"/>
            <a:ext cx="1493837" cy="561975"/>
          </a:xfrm>
          <a:prstGeom prst="rect">
            <a:avLst/>
          </a:prstGeom>
          <a:noFill/>
        </p:spPr>
        <p:txBody>
          <a:bodyPr anchor="ctr">
            <a:spAutoFit/>
          </a:bodyPr>
          <a:lstStyle/>
          <a:p>
            <a:pPr marL="171450" indent="-171450">
              <a:lnSpc>
                <a:spcPct val="90000"/>
              </a:lnSpc>
              <a:spcAft>
                <a:spcPts val="0"/>
              </a:spcAft>
              <a:defRPr/>
            </a:pPr>
            <a:r>
              <a:rPr lang="en-US" b="1" kern="0" dirty="0">
                <a:solidFill>
                  <a:schemeClr val="bg2">
                    <a:lumMod val="75000"/>
                  </a:schemeClr>
                </a:solidFill>
                <a:ea typeface="ＭＳ Ｐゴシック" pitchFamily="34" charset="-128"/>
              </a:rPr>
              <a:t>8  </a:t>
            </a:r>
            <a:r>
              <a:rPr lang="en-US" sz="1100" kern="0" dirty="0">
                <a:solidFill>
                  <a:schemeClr val="bg2">
                    <a:lumMod val="75000"/>
                  </a:schemeClr>
                </a:solidFill>
                <a:ea typeface="ＭＳ Ｐゴシック" pitchFamily="34" charset="-128"/>
              </a:rPr>
              <a:t>Manage third party security compliance</a:t>
            </a:r>
          </a:p>
        </p:txBody>
      </p:sp>
      <p:pic>
        <p:nvPicPr>
          <p:cNvPr id="13" name="Picture 16" descr="07.png"/>
          <p:cNvPicPr>
            <a:picLocks noChangeAspect="1"/>
          </p:cNvPicPr>
          <p:nvPr/>
        </p:nvPicPr>
        <p:blipFill>
          <a:blip r:embed="rId6"/>
          <a:srcRect/>
          <a:stretch>
            <a:fillRect/>
          </a:stretch>
        </p:blipFill>
        <p:spPr bwMode="auto">
          <a:xfrm>
            <a:off x="749300" y="4888976"/>
            <a:ext cx="1844675" cy="1425575"/>
          </a:xfrm>
          <a:prstGeom prst="rect">
            <a:avLst/>
          </a:prstGeom>
          <a:noFill/>
          <a:ln w="9525">
            <a:noFill/>
            <a:miter lim="800000"/>
            <a:headEnd/>
            <a:tailEnd/>
          </a:ln>
        </p:spPr>
      </p:pic>
      <p:sp>
        <p:nvSpPr>
          <p:cNvPr id="15" name="TextBox 14"/>
          <p:cNvSpPr txBox="1"/>
          <p:nvPr/>
        </p:nvSpPr>
        <p:spPr>
          <a:xfrm>
            <a:off x="825500" y="5676376"/>
            <a:ext cx="1697038" cy="563563"/>
          </a:xfrm>
          <a:prstGeom prst="rect">
            <a:avLst/>
          </a:prstGeom>
          <a:noFill/>
        </p:spPr>
        <p:txBody>
          <a:bodyPr anchor="ctr">
            <a:spAutoFit/>
          </a:bodyPr>
          <a:lstStyle/>
          <a:p>
            <a:pPr marL="171450" indent="-171450">
              <a:lnSpc>
                <a:spcPct val="90000"/>
              </a:lnSpc>
              <a:spcAft>
                <a:spcPts val="0"/>
              </a:spcAft>
              <a:defRPr/>
            </a:pPr>
            <a:r>
              <a:rPr lang="en-US" b="1" kern="0" dirty="0">
                <a:solidFill>
                  <a:schemeClr val="bg2">
                    <a:lumMod val="75000"/>
                  </a:schemeClr>
                </a:solidFill>
                <a:ea typeface="ＭＳ Ｐゴシック" pitchFamily="34" charset="-128"/>
              </a:rPr>
              <a:t>7  </a:t>
            </a:r>
            <a:r>
              <a:rPr lang="en-US" sz="1100" kern="0" dirty="0">
                <a:solidFill>
                  <a:schemeClr val="bg2">
                    <a:lumMod val="75000"/>
                  </a:schemeClr>
                </a:solidFill>
                <a:ea typeface="ＭＳ Ｐゴシック" pitchFamily="34" charset="-128"/>
              </a:rPr>
              <a:t>Address security complexity of cloud and virtualization</a:t>
            </a:r>
          </a:p>
        </p:txBody>
      </p:sp>
      <p:pic>
        <p:nvPicPr>
          <p:cNvPr id="16" name="Picture 18" descr="04.png"/>
          <p:cNvPicPr>
            <a:picLocks noChangeAspect="1"/>
          </p:cNvPicPr>
          <p:nvPr/>
        </p:nvPicPr>
        <p:blipFill>
          <a:blip r:embed="rId5"/>
          <a:srcRect/>
          <a:stretch>
            <a:fillRect/>
          </a:stretch>
        </p:blipFill>
        <p:spPr bwMode="auto">
          <a:xfrm>
            <a:off x="4451350" y="2326751"/>
            <a:ext cx="1581150" cy="1277938"/>
          </a:xfrm>
          <a:prstGeom prst="rect">
            <a:avLst/>
          </a:prstGeom>
          <a:noFill/>
          <a:ln w="9525">
            <a:noFill/>
            <a:miter lim="800000"/>
            <a:headEnd/>
            <a:tailEnd/>
          </a:ln>
        </p:spPr>
      </p:pic>
      <p:sp>
        <p:nvSpPr>
          <p:cNvPr id="17" name="TextBox 16"/>
          <p:cNvSpPr txBox="1"/>
          <p:nvPr/>
        </p:nvSpPr>
        <p:spPr>
          <a:xfrm>
            <a:off x="4532313" y="2937939"/>
            <a:ext cx="1447800" cy="411162"/>
          </a:xfrm>
          <a:prstGeom prst="rect">
            <a:avLst/>
          </a:prstGeom>
          <a:noFill/>
        </p:spPr>
        <p:txBody>
          <a:bodyPr anchor="ctr">
            <a:spAutoFit/>
          </a:bodyPr>
          <a:lstStyle/>
          <a:p>
            <a:pPr marL="171450" indent="-171450">
              <a:lnSpc>
                <a:spcPct val="90000"/>
              </a:lnSpc>
              <a:spcAft>
                <a:spcPts val="0"/>
              </a:spcAft>
              <a:defRPr/>
            </a:pPr>
            <a:r>
              <a:rPr lang="en-US" b="1" kern="0" dirty="0">
                <a:solidFill>
                  <a:schemeClr val="bg2">
                    <a:lumMod val="75000"/>
                  </a:schemeClr>
                </a:solidFill>
                <a:ea typeface="ＭＳ Ｐゴシック" pitchFamily="34" charset="-128"/>
              </a:rPr>
              <a:t>5  </a:t>
            </a:r>
            <a:r>
              <a:rPr lang="en-US" sz="1100" kern="0" dirty="0">
                <a:solidFill>
                  <a:schemeClr val="bg2">
                    <a:lumMod val="75000"/>
                  </a:schemeClr>
                </a:solidFill>
                <a:ea typeface="ＭＳ Ｐゴシック" pitchFamily="34" charset="-128"/>
              </a:rPr>
              <a:t>Manage </a:t>
            </a:r>
            <a:r>
              <a:rPr lang="en-US" sz="1100" kern="0" dirty="0" smtClean="0">
                <a:solidFill>
                  <a:schemeClr val="bg2">
                    <a:lumMod val="75000"/>
                  </a:schemeClr>
                </a:solidFill>
                <a:ea typeface="ＭＳ Ｐゴシック" pitchFamily="34" charset="-128"/>
              </a:rPr>
              <a:t>IT and OT  </a:t>
            </a:r>
            <a:r>
              <a:rPr lang="en-US" sz="1100" kern="0" dirty="0">
                <a:solidFill>
                  <a:schemeClr val="bg2">
                    <a:lumMod val="75000"/>
                  </a:schemeClr>
                </a:solidFill>
                <a:ea typeface="ＭＳ Ｐゴシック" pitchFamily="34" charset="-128"/>
              </a:rPr>
              <a:t>hygienically</a:t>
            </a:r>
          </a:p>
        </p:txBody>
      </p:sp>
      <p:pic>
        <p:nvPicPr>
          <p:cNvPr id="18" name="Picture 20" descr="06.png"/>
          <p:cNvPicPr>
            <a:picLocks noChangeAspect="1"/>
          </p:cNvPicPr>
          <p:nvPr/>
        </p:nvPicPr>
        <p:blipFill>
          <a:blip r:embed="rId7"/>
          <a:srcRect/>
          <a:stretch>
            <a:fillRect/>
          </a:stretch>
        </p:blipFill>
        <p:spPr bwMode="auto">
          <a:xfrm>
            <a:off x="6162675" y="2323576"/>
            <a:ext cx="1844675" cy="1427163"/>
          </a:xfrm>
          <a:prstGeom prst="rect">
            <a:avLst/>
          </a:prstGeom>
          <a:noFill/>
          <a:ln w="9525">
            <a:noFill/>
            <a:miter lim="800000"/>
            <a:headEnd/>
            <a:tailEnd/>
          </a:ln>
        </p:spPr>
      </p:pic>
      <p:sp>
        <p:nvSpPr>
          <p:cNvPr id="19" name="TextBox 18"/>
          <p:cNvSpPr txBox="1"/>
          <p:nvPr/>
        </p:nvSpPr>
        <p:spPr>
          <a:xfrm>
            <a:off x="6246813" y="2937939"/>
            <a:ext cx="1719262" cy="411162"/>
          </a:xfrm>
          <a:prstGeom prst="rect">
            <a:avLst/>
          </a:prstGeom>
          <a:noFill/>
        </p:spPr>
        <p:txBody>
          <a:bodyPr anchor="ctr">
            <a:spAutoFit/>
          </a:bodyPr>
          <a:lstStyle/>
          <a:p>
            <a:pPr marL="171450" indent="-171450">
              <a:lnSpc>
                <a:spcPct val="90000"/>
              </a:lnSpc>
              <a:spcAft>
                <a:spcPts val="0"/>
              </a:spcAft>
              <a:defRPr/>
            </a:pPr>
            <a:r>
              <a:rPr lang="en-US" b="1" kern="0" dirty="0">
                <a:solidFill>
                  <a:schemeClr val="bg2">
                    <a:lumMod val="75000"/>
                  </a:schemeClr>
                </a:solidFill>
                <a:ea typeface="ＭＳ Ｐゴシック" pitchFamily="34" charset="-128"/>
              </a:rPr>
              <a:t>6  </a:t>
            </a:r>
            <a:r>
              <a:rPr lang="en-US" sz="1100" kern="0" dirty="0">
                <a:solidFill>
                  <a:schemeClr val="bg2">
                    <a:lumMod val="75000"/>
                  </a:schemeClr>
                </a:solidFill>
                <a:ea typeface="ＭＳ Ｐゴシック" pitchFamily="34" charset="-128"/>
              </a:rPr>
              <a:t>Create a secure and resilient network</a:t>
            </a:r>
          </a:p>
        </p:txBody>
      </p:sp>
      <p:pic>
        <p:nvPicPr>
          <p:cNvPr id="20" name="Picture 22" descr="04.png"/>
          <p:cNvPicPr>
            <a:picLocks noChangeAspect="1"/>
          </p:cNvPicPr>
          <p:nvPr/>
        </p:nvPicPr>
        <p:blipFill>
          <a:blip r:embed="rId5"/>
          <a:srcRect/>
          <a:stretch>
            <a:fillRect/>
          </a:stretch>
        </p:blipFill>
        <p:spPr bwMode="auto">
          <a:xfrm>
            <a:off x="2740025" y="2326751"/>
            <a:ext cx="1581150" cy="1277938"/>
          </a:xfrm>
          <a:prstGeom prst="rect">
            <a:avLst/>
          </a:prstGeom>
          <a:noFill/>
          <a:ln w="9525">
            <a:noFill/>
            <a:miter lim="800000"/>
            <a:headEnd/>
            <a:tailEnd/>
          </a:ln>
        </p:spPr>
      </p:pic>
      <p:sp>
        <p:nvSpPr>
          <p:cNvPr id="21" name="TextBox 20"/>
          <p:cNvSpPr txBox="1"/>
          <p:nvPr/>
        </p:nvSpPr>
        <p:spPr>
          <a:xfrm>
            <a:off x="2809875" y="2931589"/>
            <a:ext cx="1509713" cy="563562"/>
          </a:xfrm>
          <a:prstGeom prst="rect">
            <a:avLst/>
          </a:prstGeom>
          <a:noFill/>
        </p:spPr>
        <p:txBody>
          <a:bodyPr anchor="ctr">
            <a:spAutoFit/>
          </a:bodyPr>
          <a:lstStyle/>
          <a:p>
            <a:pPr marL="171450" indent="-171450">
              <a:lnSpc>
                <a:spcPct val="90000"/>
              </a:lnSpc>
              <a:spcAft>
                <a:spcPts val="0"/>
              </a:spcAft>
              <a:defRPr/>
            </a:pPr>
            <a:r>
              <a:rPr lang="en-US" b="1" kern="0" dirty="0">
                <a:solidFill>
                  <a:schemeClr val="bg2">
                    <a:lumMod val="75000"/>
                  </a:schemeClr>
                </a:solidFill>
                <a:ea typeface="ＭＳ Ｐゴシック" pitchFamily="34" charset="-128"/>
              </a:rPr>
              <a:t>4  </a:t>
            </a:r>
            <a:r>
              <a:rPr lang="en-US" sz="1100" kern="0" dirty="0">
                <a:solidFill>
                  <a:schemeClr val="bg2">
                    <a:lumMod val="75000"/>
                  </a:schemeClr>
                </a:solidFill>
                <a:ea typeface="ＭＳ Ｐゴシック" pitchFamily="34" charset="-128"/>
              </a:rPr>
              <a:t>Develop secure products, by design</a:t>
            </a:r>
          </a:p>
        </p:txBody>
      </p:sp>
      <p:pic>
        <p:nvPicPr>
          <p:cNvPr id="22" name="Picture 24" descr="03.png"/>
          <p:cNvPicPr>
            <a:picLocks noChangeAspect="1"/>
          </p:cNvPicPr>
          <p:nvPr/>
        </p:nvPicPr>
        <p:blipFill>
          <a:blip r:embed="rId8"/>
          <a:srcRect/>
          <a:stretch>
            <a:fillRect/>
          </a:stretch>
        </p:blipFill>
        <p:spPr bwMode="auto">
          <a:xfrm>
            <a:off x="749300" y="2326751"/>
            <a:ext cx="1844675" cy="1425575"/>
          </a:xfrm>
          <a:prstGeom prst="rect">
            <a:avLst/>
          </a:prstGeom>
          <a:noFill/>
          <a:ln w="9525">
            <a:noFill/>
            <a:miter lim="800000"/>
            <a:headEnd/>
            <a:tailEnd/>
          </a:ln>
        </p:spPr>
      </p:pic>
      <p:sp>
        <p:nvSpPr>
          <p:cNvPr id="23" name="TextBox 22"/>
          <p:cNvSpPr txBox="1"/>
          <p:nvPr/>
        </p:nvSpPr>
        <p:spPr>
          <a:xfrm>
            <a:off x="742950" y="2939526"/>
            <a:ext cx="1811338" cy="563563"/>
          </a:xfrm>
          <a:prstGeom prst="rect">
            <a:avLst/>
          </a:prstGeom>
          <a:noFill/>
        </p:spPr>
        <p:txBody>
          <a:bodyPr anchor="ctr">
            <a:spAutoFit/>
          </a:bodyPr>
          <a:lstStyle/>
          <a:p>
            <a:pPr marL="171450" indent="-171450" algn="r">
              <a:lnSpc>
                <a:spcPct val="90000"/>
              </a:lnSpc>
              <a:spcAft>
                <a:spcPts val="0"/>
              </a:spcAft>
              <a:defRPr/>
            </a:pPr>
            <a:r>
              <a:rPr lang="en-US" b="1" kern="0" dirty="0">
                <a:solidFill>
                  <a:schemeClr val="bg2">
                    <a:lumMod val="75000"/>
                  </a:schemeClr>
                </a:solidFill>
                <a:ea typeface="ＭＳ Ｐゴシック" pitchFamily="34" charset="-128"/>
              </a:rPr>
              <a:t>3  </a:t>
            </a:r>
            <a:r>
              <a:rPr lang="en-US" sz="1100" kern="0" dirty="0">
                <a:solidFill>
                  <a:schemeClr val="bg2">
                    <a:lumMod val="75000"/>
                  </a:schemeClr>
                </a:solidFill>
                <a:ea typeface="ＭＳ Ｐゴシック" pitchFamily="34" charset="-128"/>
              </a:rPr>
              <a:t>Secure collaboration in social and mobile workplace</a:t>
            </a:r>
          </a:p>
        </p:txBody>
      </p:sp>
      <p:sp>
        <p:nvSpPr>
          <p:cNvPr id="24" name="TextBox 23"/>
          <p:cNvSpPr txBox="1"/>
          <p:nvPr/>
        </p:nvSpPr>
        <p:spPr>
          <a:xfrm>
            <a:off x="6342063" y="4231751"/>
            <a:ext cx="1606550" cy="715963"/>
          </a:xfrm>
          <a:prstGeom prst="rect">
            <a:avLst/>
          </a:prstGeom>
          <a:noFill/>
        </p:spPr>
        <p:txBody>
          <a:bodyPr anchor="ctr">
            <a:spAutoFit/>
          </a:bodyPr>
          <a:lstStyle/>
          <a:p>
            <a:pPr marL="171450" indent="-171450" algn="r">
              <a:lnSpc>
                <a:spcPct val="90000"/>
              </a:lnSpc>
              <a:spcAft>
                <a:spcPts val="0"/>
              </a:spcAft>
              <a:defRPr/>
            </a:pPr>
            <a:r>
              <a:rPr lang="en-US" b="1" kern="0" dirty="0">
                <a:solidFill>
                  <a:schemeClr val="bg1"/>
                </a:solidFill>
                <a:ea typeface="ＭＳ Ｐゴシック" pitchFamily="34" charset="-128"/>
              </a:rPr>
              <a:t>2  </a:t>
            </a:r>
            <a:r>
              <a:rPr lang="en-US" sz="1100" kern="0" dirty="0">
                <a:solidFill>
                  <a:schemeClr val="bg1"/>
                </a:solidFill>
                <a:ea typeface="ＭＳ Ｐゴシック" pitchFamily="34" charset="-128"/>
              </a:rPr>
              <a:t>Establish intelligent security operations and rapid threat response</a:t>
            </a:r>
          </a:p>
        </p:txBody>
      </p:sp>
      <p:pic>
        <p:nvPicPr>
          <p:cNvPr id="25" name="Picture 27" descr="SECURITY.png"/>
          <p:cNvPicPr>
            <a:picLocks noChangeAspect="1"/>
          </p:cNvPicPr>
          <p:nvPr/>
        </p:nvPicPr>
        <p:blipFill>
          <a:blip r:embed="rId9" cstate="screen"/>
          <a:srcRect/>
          <a:stretch>
            <a:fillRect/>
          </a:stretch>
        </p:blipFill>
        <p:spPr bwMode="auto">
          <a:xfrm>
            <a:off x="2844800" y="3847576"/>
            <a:ext cx="769938" cy="882650"/>
          </a:xfrm>
          <a:prstGeom prst="rect">
            <a:avLst/>
          </a:prstGeom>
          <a:noFill/>
          <a:ln w="9525">
            <a:noFill/>
            <a:miter lim="800000"/>
            <a:headEnd/>
            <a:tailEnd/>
          </a:ln>
        </p:spPr>
      </p:pic>
      <p:sp>
        <p:nvSpPr>
          <p:cNvPr id="26" name="TextBox 25"/>
          <p:cNvSpPr txBox="1"/>
          <p:nvPr/>
        </p:nvSpPr>
        <p:spPr>
          <a:xfrm>
            <a:off x="3786188" y="3895201"/>
            <a:ext cx="2460625" cy="866775"/>
          </a:xfrm>
          <a:prstGeom prst="rect">
            <a:avLst/>
          </a:prstGeom>
          <a:noFill/>
        </p:spPr>
        <p:txBody>
          <a:bodyPr anchor="ctr">
            <a:spAutoFit/>
          </a:bodyPr>
          <a:lstStyle/>
          <a:p>
            <a:pPr>
              <a:lnSpc>
                <a:spcPct val="90000"/>
              </a:lnSpc>
              <a:spcAft>
                <a:spcPts val="0"/>
              </a:spcAft>
              <a:defRPr/>
            </a:pPr>
            <a:r>
              <a:rPr lang="en-US" sz="1400" b="1" kern="0" dirty="0">
                <a:solidFill>
                  <a:srgbClr val="FFB543"/>
                </a:solidFill>
                <a:ea typeface="ＭＳ Ｐゴシック" pitchFamily="34" charset="-128"/>
              </a:rPr>
              <a:t>GOAL: </a:t>
            </a:r>
            <a:br>
              <a:rPr lang="en-US" sz="1400" b="1" kern="0" dirty="0">
                <a:solidFill>
                  <a:srgbClr val="FFB543"/>
                </a:solidFill>
                <a:ea typeface="ＭＳ Ｐゴシック" pitchFamily="34" charset="-128"/>
              </a:rPr>
            </a:br>
            <a:r>
              <a:rPr lang="en-US" sz="1400" kern="0" dirty="0">
                <a:solidFill>
                  <a:srgbClr val="7F7F7F"/>
                </a:solidFill>
                <a:ea typeface="ＭＳ Ｐゴシック" pitchFamily="34" charset="-128"/>
              </a:rPr>
              <a:t>INTELLIGENT CYBER THREAT PROTECTION AND RISK MANAGEMENT</a:t>
            </a:r>
          </a:p>
        </p:txBody>
      </p:sp>
      <p:sp>
        <p:nvSpPr>
          <p:cNvPr id="27" name="TextBox 26"/>
          <p:cNvSpPr txBox="1"/>
          <p:nvPr/>
        </p:nvSpPr>
        <p:spPr>
          <a:xfrm>
            <a:off x="808038" y="4247626"/>
            <a:ext cx="1604962" cy="714375"/>
          </a:xfrm>
          <a:prstGeom prst="rect">
            <a:avLst/>
          </a:prstGeom>
          <a:noFill/>
        </p:spPr>
        <p:txBody>
          <a:bodyPr anchor="ctr">
            <a:spAutoFit/>
          </a:bodyPr>
          <a:lstStyle/>
          <a:p>
            <a:pPr marL="171450" indent="-171450">
              <a:lnSpc>
                <a:spcPct val="90000"/>
              </a:lnSpc>
              <a:spcAft>
                <a:spcPts val="0"/>
              </a:spcAft>
              <a:defRPr/>
            </a:pPr>
            <a:r>
              <a:rPr lang="en-US" b="1" kern="0" dirty="0">
                <a:solidFill>
                  <a:schemeClr val="bg1"/>
                </a:solidFill>
                <a:ea typeface="ＭＳ Ｐゴシック" pitchFamily="34" charset="-128"/>
              </a:rPr>
              <a:t>1 </a:t>
            </a:r>
            <a:r>
              <a:rPr lang="en-US" sz="1100" kern="0" dirty="0">
                <a:solidFill>
                  <a:schemeClr val="bg1"/>
                </a:solidFill>
                <a:ea typeface="ＭＳ Ｐゴシック" pitchFamily="34" charset="-128"/>
              </a:rPr>
              <a:t> Build a risk aware culture and management system</a:t>
            </a:r>
          </a:p>
        </p:txBody>
      </p:sp>
      <p:sp>
        <p:nvSpPr>
          <p:cNvPr id="28" name="Rounded Rectangle 27"/>
          <p:cNvSpPr>
            <a:spLocks noChangeArrowheads="1"/>
          </p:cNvSpPr>
          <p:nvPr/>
        </p:nvSpPr>
        <p:spPr bwMode="auto">
          <a:xfrm>
            <a:off x="2389188" y="1517126"/>
            <a:ext cx="3973512" cy="495300"/>
          </a:xfrm>
          <a:prstGeom prst="roundRect">
            <a:avLst>
              <a:gd name="adj" fmla="val 16667"/>
            </a:avLst>
          </a:prstGeom>
          <a:solidFill>
            <a:srgbClr val="FFFFFF"/>
          </a:solidFill>
          <a:ln w="19050">
            <a:solidFill>
              <a:srgbClr val="F2F2F2"/>
            </a:solidFill>
            <a:round/>
            <a:headEnd/>
            <a:tailEnd/>
          </a:ln>
          <a:effectLst>
            <a:outerShdw dist="38100" dir="2700000" algn="tl" rotWithShape="0">
              <a:srgbClr val="808080">
                <a:alpha val="42999"/>
              </a:srgbClr>
            </a:outerShdw>
          </a:effectLst>
        </p:spPr>
        <p:txBody>
          <a:bodyPr/>
          <a:lstStyle/>
          <a:p>
            <a:pPr>
              <a:defRPr/>
            </a:pPr>
            <a:endParaRPr lang="en-US" sz="1600" dirty="0">
              <a:latin typeface="Arial" charset="0"/>
              <a:ea typeface="ＭＳ Ｐゴシック" charset="0"/>
            </a:endParaRPr>
          </a:p>
        </p:txBody>
      </p:sp>
      <p:sp>
        <p:nvSpPr>
          <p:cNvPr id="29" name="Rectangle 7"/>
          <p:cNvSpPr>
            <a:spLocks noChangeArrowheads="1"/>
          </p:cNvSpPr>
          <p:nvPr/>
        </p:nvSpPr>
        <p:spPr bwMode="auto">
          <a:xfrm>
            <a:off x="3276600" y="1567926"/>
            <a:ext cx="3086100" cy="355600"/>
          </a:xfrm>
          <a:prstGeom prst="rect">
            <a:avLst/>
          </a:prstGeom>
          <a:noFill/>
          <a:ln w="9525">
            <a:noFill/>
            <a:miter lim="800000"/>
            <a:headEnd/>
            <a:tailEnd/>
          </a:ln>
        </p:spPr>
        <p:txBody>
          <a:bodyPr lIns="0" tIns="0" rIns="0" bIns="0" anchor="ctr"/>
          <a:lstStyle/>
          <a:p>
            <a:pPr>
              <a:lnSpc>
                <a:spcPct val="120000"/>
              </a:lnSpc>
              <a:spcBef>
                <a:spcPts val="0"/>
              </a:spcBef>
              <a:spcAft>
                <a:spcPts val="600"/>
              </a:spcAft>
              <a:buClr>
                <a:schemeClr val="tx2"/>
              </a:buClr>
              <a:buFont typeface="Webdings" pitchFamily="18" charset="2"/>
              <a:buNone/>
              <a:defRPr/>
            </a:pPr>
            <a:r>
              <a:rPr lang="en-US" sz="1400" b="1" dirty="0">
                <a:solidFill>
                  <a:schemeClr val="accent5"/>
                </a:solidFill>
                <a:ea typeface="ＭＳ Ｐゴシック" pitchFamily="34" charset="-128"/>
              </a:rPr>
              <a:t>Understand Security Essentials</a:t>
            </a:r>
          </a:p>
        </p:txBody>
      </p:sp>
      <p:pic>
        <p:nvPicPr>
          <p:cNvPr id="30" name="Picture 32" descr="SECURITY.png"/>
          <p:cNvPicPr>
            <a:picLocks noChangeAspect="1"/>
          </p:cNvPicPr>
          <p:nvPr/>
        </p:nvPicPr>
        <p:blipFill>
          <a:blip r:embed="rId10" cstate="screen"/>
          <a:srcRect/>
          <a:stretch>
            <a:fillRect/>
          </a:stretch>
        </p:blipFill>
        <p:spPr bwMode="auto">
          <a:xfrm>
            <a:off x="2690813" y="1555226"/>
            <a:ext cx="357187" cy="409575"/>
          </a:xfrm>
          <a:prstGeom prst="rect">
            <a:avLst/>
          </a:prstGeom>
          <a:noFill/>
          <a:ln w="9525">
            <a:noFill/>
            <a:miter lim="800000"/>
            <a:headEnd/>
            <a:tailEnd/>
          </a:ln>
        </p:spPr>
      </p:pic>
      <p:pic>
        <p:nvPicPr>
          <p:cNvPr id="31" name="Picture 33" descr="O Cloud.jpg"/>
          <p:cNvPicPr>
            <a:picLocks noChangeAspect="1"/>
          </p:cNvPicPr>
          <p:nvPr/>
        </p:nvPicPr>
        <p:blipFill>
          <a:blip r:embed="rId11" cstate="screen"/>
          <a:srcRect/>
          <a:stretch>
            <a:fillRect/>
          </a:stretch>
        </p:blipFill>
        <p:spPr bwMode="auto">
          <a:xfrm>
            <a:off x="1403350" y="5181076"/>
            <a:ext cx="549275" cy="547688"/>
          </a:xfrm>
          <a:prstGeom prst="rect">
            <a:avLst/>
          </a:prstGeom>
          <a:noFill/>
          <a:ln w="9525">
            <a:noFill/>
            <a:miter lim="800000"/>
            <a:headEnd/>
            <a:tailEnd/>
          </a:ln>
        </p:spPr>
      </p:pic>
      <p:pic>
        <p:nvPicPr>
          <p:cNvPr id="32" name="Picture 34" descr="O Compliance.jpg"/>
          <p:cNvPicPr>
            <a:picLocks noChangeAspect="1"/>
          </p:cNvPicPr>
          <p:nvPr/>
        </p:nvPicPr>
        <p:blipFill>
          <a:blip r:embed="rId12" cstate="screen"/>
          <a:srcRect/>
          <a:stretch>
            <a:fillRect/>
          </a:stretch>
        </p:blipFill>
        <p:spPr bwMode="auto">
          <a:xfrm>
            <a:off x="3295650" y="5181076"/>
            <a:ext cx="549275" cy="547688"/>
          </a:xfrm>
          <a:prstGeom prst="rect">
            <a:avLst/>
          </a:prstGeom>
          <a:noFill/>
          <a:ln w="9525">
            <a:noFill/>
            <a:miter lim="800000"/>
            <a:headEnd/>
            <a:tailEnd/>
          </a:ln>
        </p:spPr>
      </p:pic>
      <p:pic>
        <p:nvPicPr>
          <p:cNvPr id="33" name="Picture 35" descr="O Digital ID.jpg"/>
          <p:cNvPicPr>
            <a:picLocks noChangeAspect="1"/>
          </p:cNvPicPr>
          <p:nvPr/>
        </p:nvPicPr>
        <p:blipFill>
          <a:blip r:embed="rId13" cstate="screen"/>
          <a:srcRect/>
          <a:stretch>
            <a:fillRect/>
          </a:stretch>
        </p:blipFill>
        <p:spPr bwMode="auto">
          <a:xfrm>
            <a:off x="6862763" y="5181076"/>
            <a:ext cx="547687" cy="547688"/>
          </a:xfrm>
          <a:prstGeom prst="rect">
            <a:avLst/>
          </a:prstGeom>
          <a:noFill/>
          <a:ln w="9525">
            <a:noFill/>
            <a:miter lim="800000"/>
            <a:headEnd/>
            <a:tailEnd/>
          </a:ln>
        </p:spPr>
      </p:pic>
      <p:pic>
        <p:nvPicPr>
          <p:cNvPr id="34" name="Picture 36" descr="O IT Hygien.jpg"/>
          <p:cNvPicPr>
            <a:picLocks noChangeAspect="1"/>
          </p:cNvPicPr>
          <p:nvPr/>
        </p:nvPicPr>
        <p:blipFill>
          <a:blip r:embed="rId14" cstate="screen"/>
          <a:srcRect/>
          <a:stretch>
            <a:fillRect/>
          </a:stretch>
        </p:blipFill>
        <p:spPr bwMode="auto">
          <a:xfrm>
            <a:off x="4992688" y="2398189"/>
            <a:ext cx="549275" cy="547687"/>
          </a:xfrm>
          <a:prstGeom prst="rect">
            <a:avLst/>
          </a:prstGeom>
          <a:noFill/>
          <a:ln w="9525">
            <a:noFill/>
            <a:miter lim="800000"/>
            <a:headEnd/>
            <a:tailEnd/>
          </a:ln>
        </p:spPr>
      </p:pic>
      <p:pic>
        <p:nvPicPr>
          <p:cNvPr id="35" name="Picture 37" descr="O Network.jpg"/>
          <p:cNvPicPr>
            <a:picLocks noChangeAspect="1"/>
          </p:cNvPicPr>
          <p:nvPr/>
        </p:nvPicPr>
        <p:blipFill>
          <a:blip r:embed="rId15" cstate="screen"/>
          <a:srcRect/>
          <a:stretch>
            <a:fillRect/>
          </a:stretch>
        </p:blipFill>
        <p:spPr bwMode="auto">
          <a:xfrm>
            <a:off x="6908800" y="2398189"/>
            <a:ext cx="547688" cy="547687"/>
          </a:xfrm>
          <a:prstGeom prst="rect">
            <a:avLst/>
          </a:prstGeom>
          <a:noFill/>
          <a:ln w="9525">
            <a:noFill/>
            <a:miter lim="800000"/>
            <a:headEnd/>
            <a:tailEnd/>
          </a:ln>
        </p:spPr>
      </p:pic>
      <p:grpSp>
        <p:nvGrpSpPr>
          <p:cNvPr id="2" name="Group 5"/>
          <p:cNvGrpSpPr>
            <a:grpSpLocks/>
          </p:cNvGrpSpPr>
          <p:nvPr/>
        </p:nvGrpSpPr>
        <p:grpSpPr bwMode="auto">
          <a:xfrm>
            <a:off x="1403350" y="3784076"/>
            <a:ext cx="549275" cy="547688"/>
            <a:chOff x="894769" y="3688771"/>
            <a:chExt cx="548409" cy="548409"/>
          </a:xfrm>
        </p:grpSpPr>
        <p:sp>
          <p:nvSpPr>
            <p:cNvPr id="37" name="Oval 39"/>
            <p:cNvSpPr>
              <a:spLocks noChangeArrowheads="1"/>
            </p:cNvSpPr>
            <p:nvPr/>
          </p:nvSpPr>
          <p:spPr bwMode="auto">
            <a:xfrm>
              <a:off x="965201" y="3771900"/>
              <a:ext cx="355600" cy="347134"/>
            </a:xfrm>
            <a:prstGeom prst="ellipse">
              <a:avLst/>
            </a:prstGeom>
            <a:solidFill>
              <a:schemeClr val="bg1"/>
            </a:solidFill>
            <a:ln w="19050">
              <a:noFill/>
              <a:round/>
              <a:headEnd/>
              <a:tailEnd/>
            </a:ln>
          </p:spPr>
          <p:txBody>
            <a:bodyPr/>
            <a:lstStyle/>
            <a:p>
              <a:endParaRPr lang="en-US" sz="1600"/>
            </a:p>
          </p:txBody>
        </p:sp>
        <p:pic>
          <p:nvPicPr>
            <p:cNvPr id="38" name="Picture 40" descr="O Risk Aware.jpg"/>
            <p:cNvPicPr>
              <a:picLocks noChangeAspect="1"/>
            </p:cNvPicPr>
            <p:nvPr/>
          </p:nvPicPr>
          <p:blipFill>
            <a:blip r:embed="rId16" cstate="screen"/>
            <a:srcRect/>
            <a:stretch>
              <a:fillRect/>
            </a:stretch>
          </p:blipFill>
          <p:spPr bwMode="auto">
            <a:xfrm>
              <a:off x="894769" y="3688771"/>
              <a:ext cx="548409" cy="548409"/>
            </a:xfrm>
            <a:prstGeom prst="rect">
              <a:avLst/>
            </a:prstGeom>
            <a:noFill/>
            <a:ln w="9525">
              <a:noFill/>
              <a:miter lim="800000"/>
              <a:headEnd/>
              <a:tailEnd/>
            </a:ln>
          </p:spPr>
        </p:pic>
      </p:grpSp>
      <p:pic>
        <p:nvPicPr>
          <p:cNvPr id="39" name="Picture 41" descr="O Secure Data.jpg"/>
          <p:cNvPicPr>
            <a:picLocks noChangeAspect="1"/>
          </p:cNvPicPr>
          <p:nvPr/>
        </p:nvPicPr>
        <p:blipFill>
          <a:blip r:embed="rId17" cstate="screen"/>
          <a:srcRect/>
          <a:stretch>
            <a:fillRect/>
          </a:stretch>
        </p:blipFill>
        <p:spPr bwMode="auto">
          <a:xfrm>
            <a:off x="4935538" y="5181076"/>
            <a:ext cx="549275" cy="547688"/>
          </a:xfrm>
          <a:prstGeom prst="rect">
            <a:avLst/>
          </a:prstGeom>
          <a:noFill/>
          <a:ln w="9525">
            <a:noFill/>
            <a:miter lim="800000"/>
            <a:headEnd/>
            <a:tailEnd/>
          </a:ln>
        </p:spPr>
      </p:pic>
      <p:pic>
        <p:nvPicPr>
          <p:cNvPr id="40" name="Picture 42" descr="O Security Design.jpg"/>
          <p:cNvPicPr>
            <a:picLocks noChangeAspect="1"/>
          </p:cNvPicPr>
          <p:nvPr/>
        </p:nvPicPr>
        <p:blipFill>
          <a:blip r:embed="rId18" cstate="screen"/>
          <a:srcRect/>
          <a:stretch>
            <a:fillRect/>
          </a:stretch>
        </p:blipFill>
        <p:spPr bwMode="auto">
          <a:xfrm>
            <a:off x="3319463" y="2398189"/>
            <a:ext cx="547687" cy="547687"/>
          </a:xfrm>
          <a:prstGeom prst="rect">
            <a:avLst/>
          </a:prstGeom>
          <a:noFill/>
          <a:ln w="9525">
            <a:noFill/>
            <a:miter lim="800000"/>
            <a:headEnd/>
            <a:tailEnd/>
          </a:ln>
        </p:spPr>
      </p:pic>
      <p:pic>
        <p:nvPicPr>
          <p:cNvPr id="41" name="Picture 43" descr="O Workplace.jpg"/>
          <p:cNvPicPr>
            <a:picLocks noChangeAspect="1"/>
          </p:cNvPicPr>
          <p:nvPr/>
        </p:nvPicPr>
        <p:blipFill>
          <a:blip r:embed="rId19" cstate="screen"/>
          <a:srcRect/>
          <a:stretch>
            <a:fillRect/>
          </a:stretch>
        </p:blipFill>
        <p:spPr bwMode="auto">
          <a:xfrm>
            <a:off x="1403350" y="2398189"/>
            <a:ext cx="549275" cy="547687"/>
          </a:xfrm>
          <a:prstGeom prst="rect">
            <a:avLst/>
          </a:prstGeom>
          <a:noFill/>
          <a:ln w="9525">
            <a:noFill/>
            <a:miter lim="800000"/>
            <a:headEnd/>
            <a:tailEnd/>
          </a:ln>
        </p:spPr>
      </p:pic>
      <p:grpSp>
        <p:nvGrpSpPr>
          <p:cNvPr id="3" name="Group 13"/>
          <p:cNvGrpSpPr>
            <a:grpSpLocks/>
          </p:cNvGrpSpPr>
          <p:nvPr/>
        </p:nvGrpSpPr>
        <p:grpSpPr bwMode="auto">
          <a:xfrm>
            <a:off x="6908800" y="3782489"/>
            <a:ext cx="533400" cy="533400"/>
            <a:chOff x="6908801" y="3814234"/>
            <a:chExt cx="533400" cy="533400"/>
          </a:xfrm>
        </p:grpSpPr>
        <p:sp>
          <p:nvSpPr>
            <p:cNvPr id="43" name="Oval 45"/>
            <p:cNvSpPr>
              <a:spLocks noChangeArrowheads="1"/>
            </p:cNvSpPr>
            <p:nvPr/>
          </p:nvSpPr>
          <p:spPr bwMode="auto">
            <a:xfrm>
              <a:off x="6989233" y="3890433"/>
              <a:ext cx="325967" cy="334434"/>
            </a:xfrm>
            <a:prstGeom prst="ellipse">
              <a:avLst/>
            </a:prstGeom>
            <a:solidFill>
              <a:schemeClr val="bg1"/>
            </a:solidFill>
            <a:ln w="19050">
              <a:noFill/>
              <a:round/>
              <a:headEnd/>
              <a:tailEnd/>
            </a:ln>
          </p:spPr>
          <p:txBody>
            <a:bodyPr/>
            <a:lstStyle/>
            <a:p>
              <a:endParaRPr lang="en-US" sz="1600"/>
            </a:p>
          </p:txBody>
        </p:sp>
        <p:pic>
          <p:nvPicPr>
            <p:cNvPr id="44" name="Picture 46" descr="O Intelligence.jpg"/>
            <p:cNvPicPr>
              <a:picLocks noChangeAspect="1"/>
            </p:cNvPicPr>
            <p:nvPr/>
          </p:nvPicPr>
          <p:blipFill>
            <a:blip r:embed="rId20" cstate="screen"/>
            <a:srcRect/>
            <a:stretch>
              <a:fillRect/>
            </a:stretch>
          </p:blipFill>
          <p:spPr bwMode="auto">
            <a:xfrm>
              <a:off x="6908801" y="3814234"/>
              <a:ext cx="533400" cy="533400"/>
            </a:xfrm>
            <a:prstGeom prst="rect">
              <a:avLst/>
            </a:prstGeom>
            <a:noFill/>
            <a:ln w="9525">
              <a:noFill/>
              <a:miter lim="800000"/>
              <a:headEnd/>
              <a:tailEnd/>
            </a:ln>
          </p:spPr>
        </p:pic>
        <p:grpSp>
          <p:nvGrpSpPr>
            <p:cNvPr id="4" name="Group 9"/>
            <p:cNvGrpSpPr>
              <a:grpSpLocks/>
            </p:cNvGrpSpPr>
            <p:nvPr/>
          </p:nvGrpSpPr>
          <p:grpSpPr bwMode="auto">
            <a:xfrm>
              <a:off x="7069667" y="3958163"/>
              <a:ext cx="177802" cy="156635"/>
              <a:chOff x="4809064" y="3543298"/>
              <a:chExt cx="410635" cy="359834"/>
            </a:xfrm>
          </p:grpSpPr>
          <p:pic>
            <p:nvPicPr>
              <p:cNvPr id="46" name="Picture 48" descr="O Intelligence.jpg"/>
              <p:cNvPicPr>
                <a:picLocks noChangeAspect="1"/>
              </p:cNvPicPr>
              <p:nvPr/>
            </p:nvPicPr>
            <p:blipFill>
              <a:blip r:embed="rId21" cstate="screen"/>
              <a:srcRect/>
              <a:stretch>
                <a:fillRect/>
              </a:stretch>
            </p:blipFill>
            <p:spPr bwMode="auto">
              <a:xfrm>
                <a:off x="4830233" y="3581400"/>
                <a:ext cx="347133" cy="283633"/>
              </a:xfrm>
              <a:prstGeom prst="rect">
                <a:avLst/>
              </a:prstGeom>
              <a:noFill/>
              <a:ln w="9525">
                <a:noFill/>
                <a:miter lim="800000"/>
                <a:headEnd/>
                <a:tailEnd/>
              </a:ln>
            </p:spPr>
          </p:pic>
          <p:sp>
            <p:nvSpPr>
              <p:cNvPr id="47" name="Isosceles Triangle 49"/>
              <p:cNvSpPr>
                <a:spLocks noChangeArrowheads="1"/>
              </p:cNvSpPr>
              <p:nvPr/>
            </p:nvSpPr>
            <p:spPr bwMode="auto">
              <a:xfrm rot="1980000">
                <a:off x="5088466" y="3577166"/>
                <a:ext cx="131233" cy="55033"/>
              </a:xfrm>
              <a:prstGeom prst="triangle">
                <a:avLst>
                  <a:gd name="adj" fmla="val 50000"/>
                </a:avLst>
              </a:prstGeom>
              <a:solidFill>
                <a:srgbClr val="FFFFFF"/>
              </a:solidFill>
              <a:ln w="19050">
                <a:solidFill>
                  <a:srgbClr val="FFFFFF"/>
                </a:solidFill>
                <a:miter lim="800000"/>
                <a:headEnd/>
                <a:tailEnd/>
              </a:ln>
            </p:spPr>
            <p:txBody>
              <a:bodyPr/>
              <a:lstStyle/>
              <a:p>
                <a:endParaRPr lang="en-US" sz="1600"/>
              </a:p>
            </p:txBody>
          </p:sp>
          <p:sp>
            <p:nvSpPr>
              <p:cNvPr id="48" name="Isosceles Triangle 50"/>
              <p:cNvSpPr>
                <a:spLocks noChangeArrowheads="1"/>
              </p:cNvSpPr>
              <p:nvPr/>
            </p:nvSpPr>
            <p:spPr bwMode="auto">
              <a:xfrm rot="7560000">
                <a:off x="5122331" y="3809999"/>
                <a:ext cx="131233" cy="55033"/>
              </a:xfrm>
              <a:prstGeom prst="triangle">
                <a:avLst>
                  <a:gd name="adj" fmla="val 50000"/>
                </a:avLst>
              </a:prstGeom>
              <a:solidFill>
                <a:srgbClr val="FFFFFF"/>
              </a:solidFill>
              <a:ln w="19050">
                <a:solidFill>
                  <a:srgbClr val="FFFFFF"/>
                </a:solidFill>
                <a:miter lim="800000"/>
                <a:headEnd/>
                <a:tailEnd/>
              </a:ln>
            </p:spPr>
            <p:txBody>
              <a:bodyPr/>
              <a:lstStyle/>
              <a:p>
                <a:endParaRPr lang="en-US" sz="1600"/>
              </a:p>
            </p:txBody>
          </p:sp>
          <p:sp>
            <p:nvSpPr>
              <p:cNvPr id="49" name="Isosceles Triangle 51"/>
              <p:cNvSpPr>
                <a:spLocks noChangeArrowheads="1"/>
              </p:cNvSpPr>
              <p:nvPr/>
            </p:nvSpPr>
            <p:spPr bwMode="auto">
              <a:xfrm rot="-3000000">
                <a:off x="4770964" y="3581398"/>
                <a:ext cx="131233" cy="55033"/>
              </a:xfrm>
              <a:prstGeom prst="triangle">
                <a:avLst>
                  <a:gd name="adj" fmla="val 50000"/>
                </a:avLst>
              </a:prstGeom>
              <a:solidFill>
                <a:srgbClr val="FFFFFF"/>
              </a:solidFill>
              <a:ln w="19050">
                <a:solidFill>
                  <a:srgbClr val="FFFFFF"/>
                </a:solidFill>
                <a:miter lim="800000"/>
                <a:headEnd/>
                <a:tailEnd/>
              </a:ln>
            </p:spPr>
            <p:txBody>
              <a:bodyPr/>
              <a:lstStyle/>
              <a:p>
                <a:endParaRPr lang="en-US" sz="1600"/>
              </a:p>
            </p:txBody>
          </p:sp>
        </p:grpSp>
      </p:grpSp>
    </p:spTree>
    <p:extLst>
      <p:ext uri="{BB962C8B-B14F-4D97-AF65-F5344CB8AC3E}">
        <p14:creationId xmlns:p14="http://schemas.microsoft.com/office/powerpoint/2010/main" xmlns="" val="39102785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1096963" y="1751140"/>
            <a:ext cx="6938962" cy="3663950"/>
          </a:xfrm>
          <a:prstGeom prst="rect">
            <a:avLst/>
          </a:prstGeom>
          <a:solidFill>
            <a:schemeClr val="bg1"/>
          </a:solidFill>
          <a:ln w="19050">
            <a:solidFill>
              <a:schemeClr val="bg1">
                <a:lumMod val="85000"/>
              </a:schemeClr>
            </a:solidFill>
          </a:ln>
          <a:effectLst>
            <a:outerShdw blurRad="50800" dist="38100" dir="2700000" algn="tl" rotWithShape="0">
              <a:srgbClr val="000000">
                <a:alpha val="43000"/>
              </a:srgbClr>
            </a:outerShdw>
          </a:effectLst>
          <a:extLst/>
        </p:spPr>
        <p:txBody>
          <a:bodyPr/>
          <a:lstStyle/>
          <a:p>
            <a:pPr>
              <a:defRPr/>
            </a:pPr>
            <a:endParaRPr lang="en-US" sz="1600" dirty="0">
              <a:latin typeface="Arial" charset="0"/>
              <a:ea typeface="ＭＳ Ｐゴシック" charset="0"/>
              <a:cs typeface="+mn-cs"/>
            </a:endParaRPr>
          </a:p>
        </p:txBody>
      </p:sp>
      <p:sp>
        <p:nvSpPr>
          <p:cNvPr id="13" name="Rectangle 12"/>
          <p:cNvSpPr/>
          <p:nvPr/>
        </p:nvSpPr>
        <p:spPr bwMode="auto">
          <a:xfrm>
            <a:off x="395288" y="5626228"/>
            <a:ext cx="8453437" cy="695325"/>
          </a:xfrm>
          <a:prstGeom prst="rect">
            <a:avLst/>
          </a:prstGeom>
          <a:solidFill>
            <a:schemeClr val="bg2">
              <a:lumMod val="50000"/>
            </a:schemeClr>
          </a:solidFill>
          <a:ln w="19050">
            <a:noFill/>
          </a:ln>
          <a:effectLst/>
          <a:extLst/>
        </p:spPr>
        <p:txBody>
          <a:bodyPr anchor="ctr"/>
          <a:lstStyle/>
          <a:p>
            <a:pPr algn="ctr">
              <a:defRPr/>
            </a:pPr>
            <a:endParaRPr lang="en-US" sz="1600" dirty="0">
              <a:solidFill>
                <a:srgbClr val="FFFFFF"/>
              </a:solidFill>
              <a:ea typeface="ＭＳ Ｐゴシック" charset="0"/>
              <a:cs typeface="+mn-cs"/>
            </a:endParaRPr>
          </a:p>
        </p:txBody>
      </p:sp>
      <p:sp>
        <p:nvSpPr>
          <p:cNvPr id="17413" name="Oval 13"/>
          <p:cNvSpPr>
            <a:spLocks noChangeArrowheads="1"/>
          </p:cNvSpPr>
          <p:nvPr/>
        </p:nvSpPr>
        <p:spPr bwMode="auto">
          <a:xfrm>
            <a:off x="381000" y="5584953"/>
            <a:ext cx="771525" cy="782637"/>
          </a:xfrm>
          <a:prstGeom prst="ellipse">
            <a:avLst/>
          </a:prstGeom>
          <a:solidFill>
            <a:srgbClr val="00659E"/>
          </a:solidFill>
          <a:ln w="19050">
            <a:solidFill>
              <a:schemeClr val="bg1"/>
            </a:solidFill>
            <a:round/>
            <a:headEnd/>
            <a:tailEnd/>
          </a:ln>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pic>
        <p:nvPicPr>
          <p:cNvPr id="17414" name="Picture 14"/>
          <p:cNvPicPr>
            <a:picLocks noChangeAspect="1"/>
          </p:cNvPicPr>
          <p:nvPr/>
        </p:nvPicPr>
        <p:blipFill>
          <a:blip r:embed="rId3">
            <a:extLst>
              <a:ext uri="{28A0092B-C50C-407E-A947-70E740481C1C}">
                <a14:useLocalDpi xmlns="" xmlns:a14="http://schemas.microsoft.com/office/drawing/2010/main" val="0"/>
              </a:ext>
            </a:extLst>
          </a:blip>
          <a:srcRect/>
          <a:stretch>
            <a:fillRect/>
          </a:stretch>
        </p:blipFill>
        <p:spPr bwMode="auto">
          <a:xfrm>
            <a:off x="463550" y="5662740"/>
            <a:ext cx="633413" cy="555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 name="Rectangle 15"/>
          <p:cNvSpPr/>
          <p:nvPr/>
        </p:nvSpPr>
        <p:spPr>
          <a:xfrm>
            <a:off x="2487613" y="5665915"/>
            <a:ext cx="6264275" cy="585788"/>
          </a:xfrm>
          <a:prstGeom prst="rect">
            <a:avLst/>
          </a:prstGeom>
        </p:spPr>
        <p:txBody>
          <a:bodyPr>
            <a:spAutoFit/>
          </a:bodyPr>
          <a:lstStyle/>
          <a:p>
            <a:pPr>
              <a:defRPr/>
            </a:pPr>
            <a:r>
              <a:rPr lang="en-US" altLang="en-US" sz="1600" dirty="0">
                <a:solidFill>
                  <a:schemeClr val="bg1"/>
                </a:solidFill>
                <a:latin typeface="+mn-lt"/>
                <a:cs typeface="+mn-cs"/>
              </a:rPr>
              <a:t>of compromises take </a:t>
            </a:r>
            <a:r>
              <a:rPr lang="en-US" altLang="en-US" sz="1600" dirty="0" smtClean="0">
                <a:solidFill>
                  <a:schemeClr val="bg1"/>
                </a:solidFill>
                <a:latin typeface="+mn-lt"/>
                <a:cs typeface="+mn-cs"/>
              </a:rPr>
              <a:t>days or </a:t>
            </a:r>
            <a:r>
              <a:rPr lang="en-US" altLang="en-US" sz="1600" dirty="0">
                <a:solidFill>
                  <a:schemeClr val="bg1"/>
                </a:solidFill>
                <a:latin typeface="+mn-lt"/>
                <a:cs typeface="+mn-cs"/>
              </a:rPr>
              <a:t>more to discover, and 59% take weeks or more to contain</a:t>
            </a:r>
            <a:r>
              <a:rPr lang="en-US" altLang="en-US" sz="1600" baseline="30000" dirty="0">
                <a:solidFill>
                  <a:schemeClr val="bg1"/>
                </a:solidFill>
                <a:latin typeface="+mn-lt"/>
                <a:cs typeface="+mn-cs"/>
              </a:rPr>
              <a:t>1</a:t>
            </a:r>
            <a:endParaRPr lang="en-US" sz="1600" b="1" dirty="0">
              <a:solidFill>
                <a:schemeClr val="bg1"/>
              </a:solidFill>
              <a:latin typeface="+mn-lt"/>
              <a:cs typeface="+mn-cs"/>
            </a:endParaRPr>
          </a:p>
        </p:txBody>
      </p:sp>
      <p:sp>
        <p:nvSpPr>
          <p:cNvPr id="10" name="Rectangle 9"/>
          <p:cNvSpPr/>
          <p:nvPr/>
        </p:nvSpPr>
        <p:spPr>
          <a:xfrm>
            <a:off x="1295400" y="5545265"/>
            <a:ext cx="1455738" cy="830263"/>
          </a:xfrm>
          <a:prstGeom prst="rect">
            <a:avLst/>
          </a:prstGeom>
        </p:spPr>
        <p:txBody>
          <a:bodyPr>
            <a:spAutoFit/>
          </a:bodyPr>
          <a:lstStyle/>
          <a:p>
            <a:pPr>
              <a:defRPr/>
            </a:pPr>
            <a:r>
              <a:rPr lang="en-US" altLang="en-US" sz="4800" dirty="0" smtClean="0">
                <a:solidFill>
                  <a:schemeClr val="bg1"/>
                </a:solidFill>
                <a:latin typeface="+mn-lt"/>
                <a:cs typeface="+mn-cs"/>
              </a:rPr>
              <a:t>98</a:t>
            </a:r>
            <a:r>
              <a:rPr lang="en-US" altLang="en-US" sz="4800" baseline="30000" dirty="0" smtClean="0">
                <a:solidFill>
                  <a:schemeClr val="bg1"/>
                </a:solidFill>
                <a:latin typeface="+mn-lt"/>
                <a:cs typeface="+mn-cs"/>
              </a:rPr>
              <a:t>%</a:t>
            </a:r>
            <a:endParaRPr lang="en-US" sz="4800" b="1" baseline="30000" dirty="0">
              <a:solidFill>
                <a:schemeClr val="bg1"/>
              </a:solidFill>
              <a:latin typeface="+mn-lt"/>
              <a:cs typeface="+mn-cs"/>
            </a:endParaRPr>
          </a:p>
        </p:txBody>
      </p:sp>
      <p:sp>
        <p:nvSpPr>
          <p:cNvPr id="17417" name="Text Box 15"/>
          <p:cNvSpPr txBox="1">
            <a:spLocks noChangeArrowheads="1"/>
          </p:cNvSpPr>
          <p:nvPr/>
        </p:nvSpPr>
        <p:spPr bwMode="auto">
          <a:xfrm>
            <a:off x="298450" y="1357440"/>
            <a:ext cx="8666163" cy="341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600" b="1" dirty="0"/>
              <a:t>Time span of events by percent of breaches</a:t>
            </a:r>
            <a:r>
              <a:rPr lang="en-US" altLang="en-US" sz="1600" b="1" baseline="30000" dirty="0"/>
              <a:t>1</a:t>
            </a:r>
            <a:endParaRPr lang="en-US" altLang="en-US" sz="1600" b="1" dirty="0"/>
          </a:p>
        </p:txBody>
      </p:sp>
      <p:sp>
        <p:nvSpPr>
          <p:cNvPr id="17418" name="Text Box 15"/>
          <p:cNvSpPr txBox="1">
            <a:spLocks noChangeArrowheads="1"/>
          </p:cNvSpPr>
          <p:nvPr/>
        </p:nvSpPr>
        <p:spPr bwMode="auto">
          <a:xfrm>
            <a:off x="1133475" y="2100390"/>
            <a:ext cx="968375" cy="30183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eaLnBrk="1" hangingPunct="1">
              <a:spcAft>
                <a:spcPts val="2400"/>
              </a:spcAft>
            </a:pPr>
            <a:r>
              <a:rPr lang="en-US" altLang="en-US" sz="1000" dirty="0"/>
              <a:t>Initial attack to initial compromise</a:t>
            </a:r>
          </a:p>
          <a:p>
            <a:pPr eaLnBrk="1" hangingPunct="1">
              <a:spcAft>
                <a:spcPts val="2400"/>
              </a:spcAft>
            </a:pPr>
            <a:r>
              <a:rPr lang="en-US" altLang="en-US" sz="1000" dirty="0"/>
              <a:t>Initial compromise to data exfiltration</a:t>
            </a:r>
          </a:p>
          <a:p>
            <a:pPr eaLnBrk="1" hangingPunct="1">
              <a:spcAft>
                <a:spcPts val="2400"/>
              </a:spcAft>
            </a:pPr>
            <a:r>
              <a:rPr lang="en-US" altLang="en-US" sz="1000" dirty="0"/>
              <a:t>Initial compromise to discovery</a:t>
            </a:r>
          </a:p>
          <a:p>
            <a:pPr eaLnBrk="1" hangingPunct="1">
              <a:spcAft>
                <a:spcPts val="2400"/>
              </a:spcAft>
            </a:pPr>
            <a:r>
              <a:rPr lang="en-US" altLang="en-US" sz="1000" dirty="0"/>
              <a:t>Discovery to </a:t>
            </a:r>
            <a:r>
              <a:rPr lang="en-US" altLang="en-US" sz="1000" dirty="0" smtClean="0"/>
              <a:t>containment / restoration</a:t>
            </a:r>
            <a:endParaRPr lang="en-US" altLang="en-US" sz="1000" dirty="0"/>
          </a:p>
        </p:txBody>
      </p:sp>
      <p:sp>
        <p:nvSpPr>
          <p:cNvPr id="17419" name="Text Box 15"/>
          <p:cNvSpPr txBox="1">
            <a:spLocks noChangeArrowheads="1"/>
          </p:cNvSpPr>
          <p:nvPr/>
        </p:nvSpPr>
        <p:spPr bwMode="auto">
          <a:xfrm>
            <a:off x="2103438" y="1808290"/>
            <a:ext cx="741362"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Seconds</a:t>
            </a:r>
          </a:p>
        </p:txBody>
      </p:sp>
      <p:sp>
        <p:nvSpPr>
          <p:cNvPr id="17420" name="Text Box 15"/>
          <p:cNvSpPr txBox="1">
            <a:spLocks noChangeArrowheads="1"/>
          </p:cNvSpPr>
          <p:nvPr/>
        </p:nvSpPr>
        <p:spPr bwMode="auto">
          <a:xfrm>
            <a:off x="2967038" y="1808290"/>
            <a:ext cx="741362"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Minutes</a:t>
            </a:r>
          </a:p>
        </p:txBody>
      </p:sp>
      <p:sp>
        <p:nvSpPr>
          <p:cNvPr id="17421" name="Text Box 15"/>
          <p:cNvSpPr txBox="1">
            <a:spLocks noChangeArrowheads="1"/>
          </p:cNvSpPr>
          <p:nvPr/>
        </p:nvSpPr>
        <p:spPr bwMode="auto">
          <a:xfrm>
            <a:off x="3841750" y="1808290"/>
            <a:ext cx="739775"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Hours</a:t>
            </a:r>
          </a:p>
        </p:txBody>
      </p:sp>
      <p:sp>
        <p:nvSpPr>
          <p:cNvPr id="17422" name="Text Box 15"/>
          <p:cNvSpPr txBox="1">
            <a:spLocks noChangeArrowheads="1"/>
          </p:cNvSpPr>
          <p:nvPr/>
        </p:nvSpPr>
        <p:spPr bwMode="auto">
          <a:xfrm>
            <a:off x="4692650" y="1808290"/>
            <a:ext cx="739775"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Days</a:t>
            </a:r>
          </a:p>
        </p:txBody>
      </p:sp>
      <p:sp>
        <p:nvSpPr>
          <p:cNvPr id="17423" name="Text Box 15"/>
          <p:cNvSpPr txBox="1">
            <a:spLocks noChangeArrowheads="1"/>
          </p:cNvSpPr>
          <p:nvPr/>
        </p:nvSpPr>
        <p:spPr bwMode="auto">
          <a:xfrm>
            <a:off x="5565775" y="1808290"/>
            <a:ext cx="739775"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Weeks</a:t>
            </a:r>
          </a:p>
        </p:txBody>
      </p:sp>
      <p:sp>
        <p:nvSpPr>
          <p:cNvPr id="17424" name="Text Box 15"/>
          <p:cNvSpPr txBox="1">
            <a:spLocks noChangeArrowheads="1"/>
          </p:cNvSpPr>
          <p:nvPr/>
        </p:nvSpPr>
        <p:spPr bwMode="auto">
          <a:xfrm>
            <a:off x="6403975" y="1808290"/>
            <a:ext cx="741363"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Months</a:t>
            </a:r>
          </a:p>
        </p:txBody>
      </p:sp>
      <p:sp>
        <p:nvSpPr>
          <p:cNvPr id="17425" name="Text Box 15"/>
          <p:cNvSpPr txBox="1">
            <a:spLocks noChangeArrowheads="1"/>
          </p:cNvSpPr>
          <p:nvPr/>
        </p:nvSpPr>
        <p:spPr bwMode="auto">
          <a:xfrm>
            <a:off x="7254875" y="1808290"/>
            <a:ext cx="739775"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Years</a:t>
            </a:r>
          </a:p>
        </p:txBody>
      </p:sp>
      <p:grpSp>
        <p:nvGrpSpPr>
          <p:cNvPr id="3" name="Group 5126"/>
          <p:cNvGrpSpPr>
            <a:grpSpLocks/>
          </p:cNvGrpSpPr>
          <p:nvPr/>
        </p:nvGrpSpPr>
        <p:grpSpPr bwMode="auto">
          <a:xfrm>
            <a:off x="2055813" y="1940053"/>
            <a:ext cx="5159375" cy="3343275"/>
            <a:chOff x="2942166" y="2116666"/>
            <a:chExt cx="914401" cy="3344334"/>
          </a:xfrm>
        </p:grpSpPr>
        <p:cxnSp>
          <p:nvCxnSpPr>
            <p:cNvPr id="5124" name="Straight Connector 5123"/>
            <p:cNvCxnSpPr/>
            <p:nvPr/>
          </p:nvCxnSpPr>
          <p:spPr bwMode="auto">
            <a:xfrm>
              <a:off x="2942166" y="2116666"/>
              <a:ext cx="0" cy="3344334"/>
            </a:xfrm>
            <a:prstGeom prst="line">
              <a:avLst/>
            </a:prstGeom>
            <a:noFill/>
            <a:ln w="9525" cap="flat" cmpd="sng" algn="ctr">
              <a:solidFill>
                <a:srgbClr val="A6A6A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45" name="Straight Connector 44"/>
            <p:cNvCxnSpPr/>
            <p:nvPr/>
          </p:nvCxnSpPr>
          <p:spPr bwMode="auto">
            <a:xfrm>
              <a:off x="3094660" y="2116666"/>
              <a:ext cx="0" cy="3344334"/>
            </a:xfrm>
            <a:prstGeom prst="line">
              <a:avLst/>
            </a:prstGeom>
            <a:noFill/>
            <a:ln w="9525" cap="flat" cmpd="sng" algn="ctr">
              <a:solidFill>
                <a:srgbClr val="A6A6A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46" name="Straight Connector 45"/>
            <p:cNvCxnSpPr/>
            <p:nvPr/>
          </p:nvCxnSpPr>
          <p:spPr bwMode="auto">
            <a:xfrm>
              <a:off x="3246872" y="2116666"/>
              <a:ext cx="0" cy="3344334"/>
            </a:xfrm>
            <a:prstGeom prst="line">
              <a:avLst/>
            </a:prstGeom>
            <a:noFill/>
            <a:ln w="9525" cap="flat" cmpd="sng" algn="ctr">
              <a:solidFill>
                <a:srgbClr val="A6A6A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47" name="Straight Connector 46"/>
            <p:cNvCxnSpPr/>
            <p:nvPr/>
          </p:nvCxnSpPr>
          <p:spPr bwMode="auto">
            <a:xfrm>
              <a:off x="3399366" y="2116666"/>
              <a:ext cx="0" cy="3344334"/>
            </a:xfrm>
            <a:prstGeom prst="line">
              <a:avLst/>
            </a:prstGeom>
            <a:noFill/>
            <a:ln w="9525" cap="flat" cmpd="sng" algn="ctr">
              <a:solidFill>
                <a:srgbClr val="A6A6A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48" name="Straight Connector 47"/>
            <p:cNvCxnSpPr/>
            <p:nvPr/>
          </p:nvCxnSpPr>
          <p:spPr bwMode="auto">
            <a:xfrm>
              <a:off x="3551860" y="2116666"/>
              <a:ext cx="0" cy="3344334"/>
            </a:xfrm>
            <a:prstGeom prst="line">
              <a:avLst/>
            </a:prstGeom>
            <a:noFill/>
            <a:ln w="9525" cap="flat" cmpd="sng" algn="ctr">
              <a:solidFill>
                <a:srgbClr val="A6A6A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49" name="Straight Connector 48"/>
            <p:cNvCxnSpPr/>
            <p:nvPr/>
          </p:nvCxnSpPr>
          <p:spPr bwMode="auto">
            <a:xfrm>
              <a:off x="3704073" y="2116666"/>
              <a:ext cx="0" cy="3344334"/>
            </a:xfrm>
            <a:prstGeom prst="line">
              <a:avLst/>
            </a:prstGeom>
            <a:noFill/>
            <a:ln w="9525" cap="flat" cmpd="sng" algn="ctr">
              <a:solidFill>
                <a:srgbClr val="A6A6A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50" name="Straight Connector 49"/>
            <p:cNvCxnSpPr/>
            <p:nvPr/>
          </p:nvCxnSpPr>
          <p:spPr bwMode="auto">
            <a:xfrm>
              <a:off x="3856567" y="2116666"/>
              <a:ext cx="0" cy="3344334"/>
            </a:xfrm>
            <a:prstGeom prst="line">
              <a:avLst/>
            </a:prstGeom>
            <a:noFill/>
            <a:ln w="9525" cap="flat" cmpd="sng" algn="ctr">
              <a:solidFill>
                <a:srgbClr val="A6A6A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sp>
        <p:nvSpPr>
          <p:cNvPr id="17427" name="Text Box 15"/>
          <p:cNvSpPr txBox="1">
            <a:spLocks noChangeArrowheads="1"/>
          </p:cNvSpPr>
          <p:nvPr/>
        </p:nvSpPr>
        <p:spPr bwMode="auto">
          <a:xfrm>
            <a:off x="2103438" y="2660778"/>
            <a:ext cx="741362"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10%</a:t>
            </a:r>
          </a:p>
        </p:txBody>
      </p:sp>
      <p:sp>
        <p:nvSpPr>
          <p:cNvPr id="17428" name="Text Box 15"/>
          <p:cNvSpPr txBox="1">
            <a:spLocks noChangeArrowheads="1"/>
          </p:cNvSpPr>
          <p:nvPr/>
        </p:nvSpPr>
        <p:spPr bwMode="auto">
          <a:xfrm>
            <a:off x="2967038" y="2660778"/>
            <a:ext cx="741362"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75%</a:t>
            </a:r>
          </a:p>
        </p:txBody>
      </p:sp>
      <p:sp>
        <p:nvSpPr>
          <p:cNvPr id="17429" name="Text Box 15"/>
          <p:cNvSpPr txBox="1">
            <a:spLocks noChangeArrowheads="1"/>
          </p:cNvSpPr>
          <p:nvPr/>
        </p:nvSpPr>
        <p:spPr bwMode="auto">
          <a:xfrm>
            <a:off x="3841750" y="2660778"/>
            <a:ext cx="739775"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12%</a:t>
            </a:r>
          </a:p>
        </p:txBody>
      </p:sp>
      <p:sp>
        <p:nvSpPr>
          <p:cNvPr id="17430" name="Text Box 15"/>
          <p:cNvSpPr txBox="1">
            <a:spLocks noChangeArrowheads="1"/>
          </p:cNvSpPr>
          <p:nvPr/>
        </p:nvSpPr>
        <p:spPr bwMode="auto">
          <a:xfrm>
            <a:off x="4692650" y="2660778"/>
            <a:ext cx="739775"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2%</a:t>
            </a:r>
          </a:p>
        </p:txBody>
      </p:sp>
      <p:sp>
        <p:nvSpPr>
          <p:cNvPr id="17431" name="Text Box 15"/>
          <p:cNvSpPr txBox="1">
            <a:spLocks noChangeArrowheads="1"/>
          </p:cNvSpPr>
          <p:nvPr/>
        </p:nvSpPr>
        <p:spPr bwMode="auto">
          <a:xfrm>
            <a:off x="5591175" y="2660778"/>
            <a:ext cx="739775"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0%</a:t>
            </a:r>
          </a:p>
        </p:txBody>
      </p:sp>
      <p:sp>
        <p:nvSpPr>
          <p:cNvPr id="17432" name="Text Box 15"/>
          <p:cNvSpPr txBox="1">
            <a:spLocks noChangeArrowheads="1"/>
          </p:cNvSpPr>
          <p:nvPr/>
        </p:nvSpPr>
        <p:spPr bwMode="auto">
          <a:xfrm>
            <a:off x="6429375" y="2660778"/>
            <a:ext cx="741363"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1%</a:t>
            </a:r>
          </a:p>
        </p:txBody>
      </p:sp>
      <p:sp>
        <p:nvSpPr>
          <p:cNvPr id="17433" name="Text Box 15"/>
          <p:cNvSpPr txBox="1">
            <a:spLocks noChangeArrowheads="1"/>
          </p:cNvSpPr>
          <p:nvPr/>
        </p:nvSpPr>
        <p:spPr bwMode="auto">
          <a:xfrm>
            <a:off x="7280275" y="2660778"/>
            <a:ext cx="739775"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0%</a:t>
            </a:r>
          </a:p>
        </p:txBody>
      </p:sp>
      <p:sp>
        <p:nvSpPr>
          <p:cNvPr id="17434" name="Text Box 15"/>
          <p:cNvSpPr txBox="1">
            <a:spLocks noChangeArrowheads="1"/>
          </p:cNvSpPr>
          <p:nvPr/>
        </p:nvSpPr>
        <p:spPr bwMode="auto">
          <a:xfrm>
            <a:off x="2103438" y="3448178"/>
            <a:ext cx="741362"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8%</a:t>
            </a:r>
          </a:p>
        </p:txBody>
      </p:sp>
      <p:sp>
        <p:nvSpPr>
          <p:cNvPr id="17435" name="Text Box 15"/>
          <p:cNvSpPr txBox="1">
            <a:spLocks noChangeArrowheads="1"/>
          </p:cNvSpPr>
          <p:nvPr/>
        </p:nvSpPr>
        <p:spPr bwMode="auto">
          <a:xfrm>
            <a:off x="2967038" y="3448178"/>
            <a:ext cx="741362"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38%</a:t>
            </a:r>
          </a:p>
        </p:txBody>
      </p:sp>
      <p:sp>
        <p:nvSpPr>
          <p:cNvPr id="17436" name="Text Box 15"/>
          <p:cNvSpPr txBox="1">
            <a:spLocks noChangeArrowheads="1"/>
          </p:cNvSpPr>
          <p:nvPr/>
        </p:nvSpPr>
        <p:spPr bwMode="auto">
          <a:xfrm>
            <a:off x="3841750" y="3448178"/>
            <a:ext cx="739775"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14%</a:t>
            </a:r>
          </a:p>
        </p:txBody>
      </p:sp>
      <p:sp>
        <p:nvSpPr>
          <p:cNvPr id="17437" name="Text Box 15"/>
          <p:cNvSpPr txBox="1">
            <a:spLocks noChangeArrowheads="1"/>
          </p:cNvSpPr>
          <p:nvPr/>
        </p:nvSpPr>
        <p:spPr bwMode="auto">
          <a:xfrm>
            <a:off x="4692650" y="3448178"/>
            <a:ext cx="739775"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25%</a:t>
            </a:r>
          </a:p>
        </p:txBody>
      </p:sp>
      <p:sp>
        <p:nvSpPr>
          <p:cNvPr id="17438" name="Text Box 15"/>
          <p:cNvSpPr txBox="1">
            <a:spLocks noChangeArrowheads="1"/>
          </p:cNvSpPr>
          <p:nvPr/>
        </p:nvSpPr>
        <p:spPr bwMode="auto">
          <a:xfrm>
            <a:off x="5591175" y="3448178"/>
            <a:ext cx="739775"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8%</a:t>
            </a:r>
          </a:p>
        </p:txBody>
      </p:sp>
      <p:sp>
        <p:nvSpPr>
          <p:cNvPr id="17439" name="Text Box 15"/>
          <p:cNvSpPr txBox="1">
            <a:spLocks noChangeArrowheads="1"/>
          </p:cNvSpPr>
          <p:nvPr/>
        </p:nvSpPr>
        <p:spPr bwMode="auto">
          <a:xfrm>
            <a:off x="6429375" y="3448178"/>
            <a:ext cx="741363"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8%</a:t>
            </a:r>
          </a:p>
        </p:txBody>
      </p:sp>
      <p:sp>
        <p:nvSpPr>
          <p:cNvPr id="17440" name="Text Box 15"/>
          <p:cNvSpPr txBox="1">
            <a:spLocks noChangeArrowheads="1"/>
          </p:cNvSpPr>
          <p:nvPr/>
        </p:nvSpPr>
        <p:spPr bwMode="auto">
          <a:xfrm>
            <a:off x="7280275" y="3448178"/>
            <a:ext cx="739775"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0%</a:t>
            </a:r>
          </a:p>
        </p:txBody>
      </p:sp>
      <p:sp>
        <p:nvSpPr>
          <p:cNvPr id="17441" name="Text Box 15"/>
          <p:cNvSpPr txBox="1">
            <a:spLocks noChangeArrowheads="1"/>
          </p:cNvSpPr>
          <p:nvPr/>
        </p:nvSpPr>
        <p:spPr bwMode="auto">
          <a:xfrm>
            <a:off x="2103438" y="4311778"/>
            <a:ext cx="741362"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0%</a:t>
            </a:r>
          </a:p>
        </p:txBody>
      </p:sp>
      <p:sp>
        <p:nvSpPr>
          <p:cNvPr id="17442" name="Text Box 15"/>
          <p:cNvSpPr txBox="1">
            <a:spLocks noChangeArrowheads="1"/>
          </p:cNvSpPr>
          <p:nvPr/>
        </p:nvSpPr>
        <p:spPr bwMode="auto">
          <a:xfrm>
            <a:off x="2967038" y="4311778"/>
            <a:ext cx="741362"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0%</a:t>
            </a:r>
          </a:p>
        </p:txBody>
      </p:sp>
      <p:sp>
        <p:nvSpPr>
          <p:cNvPr id="17443" name="Text Box 15"/>
          <p:cNvSpPr txBox="1">
            <a:spLocks noChangeArrowheads="1"/>
          </p:cNvSpPr>
          <p:nvPr/>
        </p:nvSpPr>
        <p:spPr bwMode="auto">
          <a:xfrm>
            <a:off x="3841750" y="4311778"/>
            <a:ext cx="739775"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2%</a:t>
            </a:r>
          </a:p>
        </p:txBody>
      </p:sp>
      <p:sp>
        <p:nvSpPr>
          <p:cNvPr id="17444" name="Text Box 15"/>
          <p:cNvSpPr txBox="1">
            <a:spLocks noChangeArrowheads="1"/>
          </p:cNvSpPr>
          <p:nvPr/>
        </p:nvSpPr>
        <p:spPr bwMode="auto">
          <a:xfrm>
            <a:off x="4692650" y="4311778"/>
            <a:ext cx="739775"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13%</a:t>
            </a:r>
          </a:p>
        </p:txBody>
      </p:sp>
      <p:sp>
        <p:nvSpPr>
          <p:cNvPr id="17445" name="Text Box 15"/>
          <p:cNvSpPr txBox="1">
            <a:spLocks noChangeArrowheads="1"/>
          </p:cNvSpPr>
          <p:nvPr/>
        </p:nvSpPr>
        <p:spPr bwMode="auto">
          <a:xfrm>
            <a:off x="5591175" y="4311778"/>
            <a:ext cx="739775"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29%</a:t>
            </a:r>
          </a:p>
        </p:txBody>
      </p:sp>
      <p:sp>
        <p:nvSpPr>
          <p:cNvPr id="17446" name="Text Box 15"/>
          <p:cNvSpPr txBox="1">
            <a:spLocks noChangeArrowheads="1"/>
          </p:cNvSpPr>
          <p:nvPr/>
        </p:nvSpPr>
        <p:spPr bwMode="auto">
          <a:xfrm>
            <a:off x="6429375" y="4311778"/>
            <a:ext cx="741363"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54%+</a:t>
            </a:r>
          </a:p>
        </p:txBody>
      </p:sp>
      <p:sp>
        <p:nvSpPr>
          <p:cNvPr id="17447" name="Text Box 15"/>
          <p:cNvSpPr txBox="1">
            <a:spLocks noChangeArrowheads="1"/>
          </p:cNvSpPr>
          <p:nvPr/>
        </p:nvSpPr>
        <p:spPr bwMode="auto">
          <a:xfrm>
            <a:off x="7280275" y="4311778"/>
            <a:ext cx="739775"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2%</a:t>
            </a:r>
          </a:p>
        </p:txBody>
      </p:sp>
      <p:sp>
        <p:nvSpPr>
          <p:cNvPr id="17448" name="Text Box 15"/>
          <p:cNvSpPr txBox="1">
            <a:spLocks noChangeArrowheads="1"/>
          </p:cNvSpPr>
          <p:nvPr/>
        </p:nvSpPr>
        <p:spPr bwMode="auto">
          <a:xfrm>
            <a:off x="2103438" y="5076953"/>
            <a:ext cx="741362"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0%</a:t>
            </a:r>
          </a:p>
        </p:txBody>
      </p:sp>
      <p:sp>
        <p:nvSpPr>
          <p:cNvPr id="17449" name="Text Box 15"/>
          <p:cNvSpPr txBox="1">
            <a:spLocks noChangeArrowheads="1"/>
          </p:cNvSpPr>
          <p:nvPr/>
        </p:nvSpPr>
        <p:spPr bwMode="auto">
          <a:xfrm>
            <a:off x="2967038" y="5076953"/>
            <a:ext cx="741362"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1%</a:t>
            </a:r>
          </a:p>
        </p:txBody>
      </p:sp>
      <p:sp>
        <p:nvSpPr>
          <p:cNvPr id="17450" name="Text Box 15"/>
          <p:cNvSpPr txBox="1">
            <a:spLocks noChangeArrowheads="1"/>
          </p:cNvSpPr>
          <p:nvPr/>
        </p:nvSpPr>
        <p:spPr bwMode="auto">
          <a:xfrm>
            <a:off x="3841750" y="5076953"/>
            <a:ext cx="739775"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9%</a:t>
            </a:r>
          </a:p>
        </p:txBody>
      </p:sp>
      <p:sp>
        <p:nvSpPr>
          <p:cNvPr id="17451" name="Text Box 15"/>
          <p:cNvSpPr txBox="1">
            <a:spLocks noChangeArrowheads="1"/>
          </p:cNvSpPr>
          <p:nvPr/>
        </p:nvSpPr>
        <p:spPr bwMode="auto">
          <a:xfrm>
            <a:off x="4692650" y="5076953"/>
            <a:ext cx="739775"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32%</a:t>
            </a:r>
          </a:p>
        </p:txBody>
      </p:sp>
      <p:sp>
        <p:nvSpPr>
          <p:cNvPr id="17452" name="Text Box 15"/>
          <p:cNvSpPr txBox="1">
            <a:spLocks noChangeArrowheads="1"/>
          </p:cNvSpPr>
          <p:nvPr/>
        </p:nvSpPr>
        <p:spPr bwMode="auto">
          <a:xfrm>
            <a:off x="5591175" y="5076953"/>
            <a:ext cx="739775"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38%</a:t>
            </a:r>
          </a:p>
        </p:txBody>
      </p:sp>
      <p:sp>
        <p:nvSpPr>
          <p:cNvPr id="17453" name="Text Box 15"/>
          <p:cNvSpPr txBox="1">
            <a:spLocks noChangeArrowheads="1"/>
          </p:cNvSpPr>
          <p:nvPr/>
        </p:nvSpPr>
        <p:spPr bwMode="auto">
          <a:xfrm>
            <a:off x="6429375" y="5076953"/>
            <a:ext cx="741363"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17%</a:t>
            </a:r>
          </a:p>
        </p:txBody>
      </p:sp>
      <p:sp>
        <p:nvSpPr>
          <p:cNvPr id="17454" name="Text Box 15"/>
          <p:cNvSpPr txBox="1">
            <a:spLocks noChangeArrowheads="1"/>
          </p:cNvSpPr>
          <p:nvPr/>
        </p:nvSpPr>
        <p:spPr bwMode="auto">
          <a:xfrm>
            <a:off x="7280275" y="5076953"/>
            <a:ext cx="739775" cy="25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00"/>
              <a:t>4%</a:t>
            </a:r>
          </a:p>
        </p:txBody>
      </p:sp>
      <p:sp>
        <p:nvSpPr>
          <p:cNvPr id="17455" name="Oval 5128"/>
          <p:cNvSpPr>
            <a:spLocks noChangeArrowheads="1"/>
          </p:cNvSpPr>
          <p:nvPr/>
        </p:nvSpPr>
        <p:spPr bwMode="auto">
          <a:xfrm>
            <a:off x="6723063" y="2316290"/>
            <a:ext cx="87312" cy="88900"/>
          </a:xfrm>
          <a:prstGeom prst="ellipse">
            <a:avLst/>
          </a:prstGeom>
          <a:solidFill>
            <a:srgbClr val="660066"/>
          </a:solidFill>
          <a:ln>
            <a:noFill/>
          </a:ln>
          <a:extLst>
            <a:ext uri="{91240B29-F687-4F45-9708-019B960494DF}">
              <a14:hiddenLine xmlns="" xmlns:a14="http://schemas.microsoft.com/office/drawing/2010/main" w="19050">
                <a:solidFill>
                  <a:srgbClr val="000000"/>
                </a:solidFill>
                <a:round/>
                <a:headEnd/>
                <a:tailEnd/>
              </a14:hiddenLine>
            </a:ext>
          </a:extLst>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sp>
        <p:nvSpPr>
          <p:cNvPr id="86" name="Oval 85"/>
          <p:cNvSpPr/>
          <p:nvPr/>
        </p:nvSpPr>
        <p:spPr bwMode="auto">
          <a:xfrm>
            <a:off x="7572375" y="3938715"/>
            <a:ext cx="104775" cy="101600"/>
          </a:xfrm>
          <a:prstGeom prst="ellipse">
            <a:avLst/>
          </a:prstGeom>
          <a:solidFill>
            <a:schemeClr val="accent4">
              <a:lumMod val="75000"/>
            </a:schemeClr>
          </a:solidFill>
          <a:ln w="19050">
            <a:noFill/>
          </a:ln>
          <a:effectLst/>
          <a:extLst/>
        </p:spPr>
        <p:txBody>
          <a:bodyPr/>
          <a:lstStyle/>
          <a:p>
            <a:pPr>
              <a:defRPr/>
            </a:pPr>
            <a:endParaRPr lang="en-US" sz="1600" dirty="0">
              <a:latin typeface="Arial" charset="0"/>
              <a:ea typeface="ＭＳ Ｐゴシック" charset="0"/>
              <a:cs typeface="+mn-cs"/>
            </a:endParaRPr>
          </a:p>
        </p:txBody>
      </p:sp>
      <p:sp>
        <p:nvSpPr>
          <p:cNvPr id="87" name="Oval 86"/>
          <p:cNvSpPr/>
          <p:nvPr/>
        </p:nvSpPr>
        <p:spPr bwMode="auto">
          <a:xfrm>
            <a:off x="7562850" y="4754690"/>
            <a:ext cx="123825" cy="130175"/>
          </a:xfrm>
          <a:prstGeom prst="ellipse">
            <a:avLst/>
          </a:prstGeom>
          <a:solidFill>
            <a:schemeClr val="accent4">
              <a:lumMod val="75000"/>
            </a:schemeClr>
          </a:solidFill>
          <a:ln w="19050">
            <a:noFill/>
          </a:ln>
          <a:effectLst/>
          <a:extLst/>
        </p:spPr>
        <p:txBody>
          <a:bodyPr/>
          <a:lstStyle/>
          <a:p>
            <a:pPr>
              <a:defRPr/>
            </a:pPr>
            <a:endParaRPr lang="en-US" sz="1600" dirty="0">
              <a:latin typeface="Arial" charset="0"/>
              <a:ea typeface="ＭＳ Ｐゴシック" charset="0"/>
              <a:cs typeface="+mn-cs"/>
            </a:endParaRPr>
          </a:p>
        </p:txBody>
      </p:sp>
      <p:sp>
        <p:nvSpPr>
          <p:cNvPr id="17458" name="Oval 87"/>
          <p:cNvSpPr>
            <a:spLocks noChangeArrowheads="1"/>
          </p:cNvSpPr>
          <p:nvPr/>
        </p:nvSpPr>
        <p:spPr bwMode="auto">
          <a:xfrm>
            <a:off x="6654800" y="3025903"/>
            <a:ext cx="222250" cy="223837"/>
          </a:xfrm>
          <a:prstGeom prst="ellipse">
            <a:avLst/>
          </a:prstGeom>
          <a:solidFill>
            <a:srgbClr val="660066"/>
          </a:solidFill>
          <a:ln>
            <a:noFill/>
          </a:ln>
          <a:extLst>
            <a:ext uri="{91240B29-F687-4F45-9708-019B960494DF}">
              <a14:hiddenLine xmlns="" xmlns:a14="http://schemas.microsoft.com/office/drawing/2010/main" w="19050">
                <a:solidFill>
                  <a:srgbClr val="000000"/>
                </a:solidFill>
                <a:round/>
                <a:headEnd/>
                <a:tailEnd/>
              </a14:hiddenLine>
            </a:ext>
          </a:extLst>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sp>
        <p:nvSpPr>
          <p:cNvPr id="17459" name="Oval 88"/>
          <p:cNvSpPr>
            <a:spLocks noChangeArrowheads="1"/>
          </p:cNvSpPr>
          <p:nvPr/>
        </p:nvSpPr>
        <p:spPr bwMode="auto">
          <a:xfrm>
            <a:off x="6610350" y="4667378"/>
            <a:ext cx="312738" cy="304800"/>
          </a:xfrm>
          <a:prstGeom prst="ellipse">
            <a:avLst/>
          </a:prstGeom>
          <a:solidFill>
            <a:srgbClr val="660066"/>
          </a:solidFill>
          <a:ln>
            <a:noFill/>
          </a:ln>
          <a:extLst>
            <a:ext uri="{91240B29-F687-4F45-9708-019B960494DF}">
              <a14:hiddenLine xmlns="" xmlns:a14="http://schemas.microsoft.com/office/drawing/2010/main" w="19050">
                <a:solidFill>
                  <a:srgbClr val="000000"/>
                </a:solidFill>
                <a:round/>
                <a:headEnd/>
                <a:tailEnd/>
              </a14:hiddenLine>
            </a:ext>
          </a:extLst>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sp>
        <p:nvSpPr>
          <p:cNvPr id="17460" name="Oval 89"/>
          <p:cNvSpPr>
            <a:spLocks noChangeArrowheads="1"/>
          </p:cNvSpPr>
          <p:nvPr/>
        </p:nvSpPr>
        <p:spPr bwMode="auto">
          <a:xfrm>
            <a:off x="6511925" y="3730753"/>
            <a:ext cx="508000" cy="515937"/>
          </a:xfrm>
          <a:prstGeom prst="ellipse">
            <a:avLst/>
          </a:prstGeom>
          <a:solidFill>
            <a:srgbClr val="660066"/>
          </a:solidFill>
          <a:ln>
            <a:noFill/>
          </a:ln>
          <a:extLst>
            <a:ext uri="{91240B29-F687-4F45-9708-019B960494DF}">
              <a14:hiddenLine xmlns="" xmlns:a14="http://schemas.microsoft.com/office/drawing/2010/main" w="19050">
                <a:solidFill>
                  <a:srgbClr val="000000"/>
                </a:solidFill>
                <a:round/>
                <a:headEnd/>
                <a:tailEnd/>
              </a14:hiddenLine>
            </a:ext>
          </a:extLst>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sp>
        <p:nvSpPr>
          <p:cNvPr id="91" name="Oval 90"/>
          <p:cNvSpPr/>
          <p:nvPr/>
        </p:nvSpPr>
        <p:spPr bwMode="auto">
          <a:xfrm>
            <a:off x="5799138" y="3025903"/>
            <a:ext cx="222250" cy="223837"/>
          </a:xfrm>
          <a:prstGeom prst="ellipse">
            <a:avLst/>
          </a:prstGeom>
          <a:solidFill>
            <a:schemeClr val="accent1">
              <a:lumMod val="50000"/>
            </a:schemeClr>
          </a:solidFill>
          <a:ln w="19050">
            <a:noFill/>
          </a:ln>
          <a:effectLst/>
          <a:extLst/>
        </p:spPr>
        <p:txBody>
          <a:bodyPr/>
          <a:lstStyle/>
          <a:p>
            <a:pPr>
              <a:defRPr/>
            </a:pPr>
            <a:endParaRPr lang="en-US" sz="1600" dirty="0">
              <a:latin typeface="Arial" charset="0"/>
              <a:ea typeface="ＭＳ Ｐゴシック" charset="0"/>
              <a:cs typeface="+mn-cs"/>
            </a:endParaRPr>
          </a:p>
        </p:txBody>
      </p:sp>
      <p:sp>
        <p:nvSpPr>
          <p:cNvPr id="17462" name="Oval 91"/>
          <p:cNvSpPr>
            <a:spLocks noChangeArrowheads="1"/>
          </p:cNvSpPr>
          <p:nvPr/>
        </p:nvSpPr>
        <p:spPr bwMode="auto">
          <a:xfrm>
            <a:off x="5694363" y="4599115"/>
            <a:ext cx="431800" cy="441325"/>
          </a:xfrm>
          <a:prstGeom prst="ellipse">
            <a:avLst/>
          </a:prstGeom>
          <a:solidFill>
            <a:srgbClr val="0E7BAE"/>
          </a:solidFill>
          <a:ln>
            <a:noFill/>
          </a:ln>
          <a:extLst>
            <a:ext uri="{91240B29-F687-4F45-9708-019B960494DF}">
              <a14:hiddenLine xmlns="" xmlns:a14="http://schemas.microsoft.com/office/drawing/2010/main" w="19050">
                <a:solidFill>
                  <a:srgbClr val="000000"/>
                </a:solidFill>
                <a:round/>
                <a:headEnd/>
                <a:tailEnd/>
              </a14:hiddenLine>
            </a:ext>
          </a:extLst>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sp>
        <p:nvSpPr>
          <p:cNvPr id="17463" name="Oval 92"/>
          <p:cNvSpPr>
            <a:spLocks noChangeArrowheads="1"/>
          </p:cNvSpPr>
          <p:nvPr/>
        </p:nvSpPr>
        <p:spPr bwMode="auto">
          <a:xfrm>
            <a:off x="5719763" y="3802190"/>
            <a:ext cx="381000" cy="373063"/>
          </a:xfrm>
          <a:prstGeom prst="ellipse">
            <a:avLst/>
          </a:prstGeom>
          <a:solidFill>
            <a:srgbClr val="0E7BAE"/>
          </a:solidFill>
          <a:ln>
            <a:noFill/>
          </a:ln>
          <a:extLst>
            <a:ext uri="{91240B29-F687-4F45-9708-019B960494DF}">
              <a14:hiddenLine xmlns="" xmlns:a14="http://schemas.microsoft.com/office/drawing/2010/main" w="19050">
                <a:solidFill>
                  <a:srgbClr val="000000"/>
                </a:solidFill>
                <a:round/>
                <a:headEnd/>
                <a:tailEnd/>
              </a14:hiddenLine>
            </a:ext>
          </a:extLst>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sp>
        <p:nvSpPr>
          <p:cNvPr id="17464" name="Oval 93"/>
          <p:cNvSpPr>
            <a:spLocks noChangeArrowheads="1"/>
          </p:cNvSpPr>
          <p:nvPr/>
        </p:nvSpPr>
        <p:spPr bwMode="auto">
          <a:xfrm>
            <a:off x="4845050" y="4616578"/>
            <a:ext cx="406400" cy="406400"/>
          </a:xfrm>
          <a:prstGeom prst="ellipse">
            <a:avLst/>
          </a:prstGeom>
          <a:solidFill>
            <a:srgbClr val="448077"/>
          </a:solidFill>
          <a:ln>
            <a:noFill/>
          </a:ln>
          <a:extLst>
            <a:ext uri="{91240B29-F687-4F45-9708-019B960494DF}">
              <a14:hiddenLine xmlns="" xmlns:a14="http://schemas.microsoft.com/office/drawing/2010/main" w="19050">
                <a:solidFill>
                  <a:srgbClr val="000000"/>
                </a:solidFill>
                <a:round/>
                <a:headEnd/>
                <a:tailEnd/>
              </a14:hiddenLine>
            </a:ext>
          </a:extLst>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sp>
        <p:nvSpPr>
          <p:cNvPr id="17465" name="Oval 96"/>
          <p:cNvSpPr>
            <a:spLocks noChangeArrowheads="1"/>
          </p:cNvSpPr>
          <p:nvPr/>
        </p:nvSpPr>
        <p:spPr bwMode="auto">
          <a:xfrm>
            <a:off x="4873625" y="2968753"/>
            <a:ext cx="347663" cy="338137"/>
          </a:xfrm>
          <a:prstGeom prst="ellipse">
            <a:avLst/>
          </a:prstGeom>
          <a:solidFill>
            <a:srgbClr val="448077"/>
          </a:solidFill>
          <a:ln>
            <a:noFill/>
          </a:ln>
          <a:extLst>
            <a:ext uri="{91240B29-F687-4F45-9708-019B960494DF}">
              <a14:hiddenLine xmlns="" xmlns:a14="http://schemas.microsoft.com/office/drawing/2010/main" w="19050">
                <a:solidFill>
                  <a:srgbClr val="000000"/>
                </a:solidFill>
                <a:round/>
                <a:headEnd/>
                <a:tailEnd/>
              </a14:hiddenLine>
            </a:ext>
          </a:extLst>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sp>
        <p:nvSpPr>
          <p:cNvPr id="17466" name="Oval 97"/>
          <p:cNvSpPr>
            <a:spLocks noChangeArrowheads="1"/>
          </p:cNvSpPr>
          <p:nvPr/>
        </p:nvSpPr>
        <p:spPr bwMode="auto">
          <a:xfrm>
            <a:off x="4995863" y="2309940"/>
            <a:ext cx="103187" cy="101600"/>
          </a:xfrm>
          <a:prstGeom prst="ellipse">
            <a:avLst/>
          </a:prstGeom>
          <a:solidFill>
            <a:srgbClr val="448077"/>
          </a:solidFill>
          <a:ln>
            <a:noFill/>
          </a:ln>
          <a:extLst>
            <a:ext uri="{91240B29-F687-4F45-9708-019B960494DF}">
              <a14:hiddenLine xmlns="" xmlns:a14="http://schemas.microsoft.com/office/drawing/2010/main" w="19050">
                <a:solidFill>
                  <a:srgbClr val="000000"/>
                </a:solidFill>
                <a:round/>
                <a:headEnd/>
                <a:tailEnd/>
              </a14:hiddenLine>
            </a:ext>
          </a:extLst>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sp>
        <p:nvSpPr>
          <p:cNvPr id="17467" name="Oval 98"/>
          <p:cNvSpPr>
            <a:spLocks noChangeArrowheads="1"/>
          </p:cNvSpPr>
          <p:nvPr/>
        </p:nvSpPr>
        <p:spPr bwMode="auto">
          <a:xfrm>
            <a:off x="4914900" y="3862515"/>
            <a:ext cx="266700" cy="254000"/>
          </a:xfrm>
          <a:prstGeom prst="ellipse">
            <a:avLst/>
          </a:prstGeom>
          <a:solidFill>
            <a:srgbClr val="448077"/>
          </a:solidFill>
          <a:ln>
            <a:noFill/>
          </a:ln>
          <a:extLst>
            <a:ext uri="{91240B29-F687-4F45-9708-019B960494DF}">
              <a14:hiddenLine xmlns="" xmlns:a14="http://schemas.microsoft.com/office/drawing/2010/main" w="19050">
                <a:solidFill>
                  <a:srgbClr val="000000"/>
                </a:solidFill>
                <a:round/>
                <a:headEnd/>
                <a:tailEnd/>
              </a14:hiddenLine>
            </a:ext>
          </a:extLst>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sp>
        <p:nvSpPr>
          <p:cNvPr id="17468" name="Oval 99"/>
          <p:cNvSpPr>
            <a:spLocks noChangeArrowheads="1"/>
          </p:cNvSpPr>
          <p:nvPr/>
        </p:nvSpPr>
        <p:spPr bwMode="auto">
          <a:xfrm>
            <a:off x="4151313" y="3938715"/>
            <a:ext cx="103187" cy="101600"/>
          </a:xfrm>
          <a:prstGeom prst="ellipse">
            <a:avLst/>
          </a:prstGeom>
          <a:solidFill>
            <a:srgbClr val="93B955"/>
          </a:solidFill>
          <a:ln>
            <a:noFill/>
          </a:ln>
          <a:extLst>
            <a:ext uri="{91240B29-F687-4F45-9708-019B960494DF}">
              <a14:hiddenLine xmlns="" xmlns:a14="http://schemas.microsoft.com/office/drawing/2010/main" w="19050">
                <a:solidFill>
                  <a:srgbClr val="000000"/>
                </a:solidFill>
                <a:round/>
                <a:headEnd/>
                <a:tailEnd/>
              </a14:hiddenLine>
            </a:ext>
          </a:extLst>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sp>
        <p:nvSpPr>
          <p:cNvPr id="17469" name="Oval 101"/>
          <p:cNvSpPr>
            <a:spLocks noChangeArrowheads="1"/>
          </p:cNvSpPr>
          <p:nvPr/>
        </p:nvSpPr>
        <p:spPr bwMode="auto">
          <a:xfrm>
            <a:off x="4086225" y="4699128"/>
            <a:ext cx="233363" cy="241300"/>
          </a:xfrm>
          <a:prstGeom prst="ellipse">
            <a:avLst/>
          </a:prstGeom>
          <a:solidFill>
            <a:srgbClr val="93B955"/>
          </a:solidFill>
          <a:ln>
            <a:noFill/>
          </a:ln>
          <a:extLst>
            <a:ext uri="{91240B29-F687-4F45-9708-019B960494DF}">
              <a14:hiddenLine xmlns="" xmlns:a14="http://schemas.microsoft.com/office/drawing/2010/main" w="19050">
                <a:solidFill>
                  <a:srgbClr val="000000"/>
                </a:solidFill>
                <a:round/>
                <a:headEnd/>
                <a:tailEnd/>
              </a14:hiddenLine>
            </a:ext>
          </a:extLst>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sp>
        <p:nvSpPr>
          <p:cNvPr id="17470" name="Oval 103"/>
          <p:cNvSpPr>
            <a:spLocks noChangeArrowheads="1"/>
          </p:cNvSpPr>
          <p:nvPr/>
        </p:nvSpPr>
        <p:spPr bwMode="auto">
          <a:xfrm>
            <a:off x="4060825" y="2997328"/>
            <a:ext cx="284163" cy="279400"/>
          </a:xfrm>
          <a:prstGeom prst="ellipse">
            <a:avLst/>
          </a:prstGeom>
          <a:solidFill>
            <a:srgbClr val="93B955"/>
          </a:solidFill>
          <a:ln>
            <a:noFill/>
          </a:ln>
          <a:extLst>
            <a:ext uri="{91240B29-F687-4F45-9708-019B960494DF}">
              <a14:hiddenLine xmlns="" xmlns:a14="http://schemas.microsoft.com/office/drawing/2010/main" w="19050">
                <a:solidFill>
                  <a:srgbClr val="000000"/>
                </a:solidFill>
                <a:round/>
                <a:headEnd/>
                <a:tailEnd/>
              </a14:hiddenLine>
            </a:ext>
          </a:extLst>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sp>
        <p:nvSpPr>
          <p:cNvPr id="17471" name="Oval 104"/>
          <p:cNvSpPr>
            <a:spLocks noChangeArrowheads="1"/>
          </p:cNvSpPr>
          <p:nvPr/>
        </p:nvSpPr>
        <p:spPr bwMode="auto">
          <a:xfrm>
            <a:off x="4083050" y="2246440"/>
            <a:ext cx="241300" cy="228600"/>
          </a:xfrm>
          <a:prstGeom prst="ellipse">
            <a:avLst/>
          </a:prstGeom>
          <a:solidFill>
            <a:srgbClr val="93B955"/>
          </a:solidFill>
          <a:ln>
            <a:noFill/>
          </a:ln>
          <a:extLst>
            <a:ext uri="{91240B29-F687-4F45-9708-019B960494DF}">
              <a14:hiddenLine xmlns="" xmlns:a14="http://schemas.microsoft.com/office/drawing/2010/main" w="19050">
                <a:solidFill>
                  <a:srgbClr val="000000"/>
                </a:solidFill>
                <a:round/>
                <a:headEnd/>
                <a:tailEnd/>
              </a14:hiddenLine>
            </a:ext>
          </a:extLst>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sp>
        <p:nvSpPr>
          <p:cNvPr id="106" name="Oval 105"/>
          <p:cNvSpPr/>
          <p:nvPr/>
        </p:nvSpPr>
        <p:spPr bwMode="auto">
          <a:xfrm>
            <a:off x="3300413" y="4775328"/>
            <a:ext cx="87312" cy="88900"/>
          </a:xfrm>
          <a:prstGeom prst="ellipse">
            <a:avLst/>
          </a:prstGeom>
          <a:solidFill>
            <a:schemeClr val="accent5"/>
          </a:solidFill>
          <a:ln w="19050">
            <a:noFill/>
          </a:ln>
          <a:effectLst/>
          <a:extLst/>
        </p:spPr>
        <p:txBody>
          <a:bodyPr/>
          <a:lstStyle/>
          <a:p>
            <a:pPr>
              <a:defRPr/>
            </a:pPr>
            <a:endParaRPr lang="en-US" sz="1600" dirty="0">
              <a:latin typeface="Arial" charset="0"/>
              <a:ea typeface="ＭＳ Ｐゴシック" charset="0"/>
              <a:cs typeface="+mn-cs"/>
            </a:endParaRPr>
          </a:p>
        </p:txBody>
      </p:sp>
      <p:sp>
        <p:nvSpPr>
          <p:cNvPr id="17473" name="Oval 106"/>
          <p:cNvSpPr>
            <a:spLocks noChangeArrowheads="1"/>
          </p:cNvSpPr>
          <p:nvPr/>
        </p:nvSpPr>
        <p:spPr bwMode="auto">
          <a:xfrm>
            <a:off x="2330450" y="3055883"/>
            <a:ext cx="222250" cy="223837"/>
          </a:xfrm>
          <a:prstGeom prst="ellipse">
            <a:avLst/>
          </a:prstGeom>
          <a:solidFill>
            <a:srgbClr val="FBD51C"/>
          </a:solidFill>
          <a:ln>
            <a:noFill/>
          </a:ln>
          <a:extLst>
            <a:ext uri="{91240B29-F687-4F45-9708-019B960494DF}">
              <a14:hiddenLine xmlns="" xmlns:a14="http://schemas.microsoft.com/office/drawing/2010/main" w="19050">
                <a:solidFill>
                  <a:srgbClr val="000000"/>
                </a:solidFill>
                <a:round/>
                <a:headEnd/>
                <a:tailEnd/>
              </a14:hiddenLine>
            </a:ext>
          </a:extLst>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sp>
        <p:nvSpPr>
          <p:cNvPr id="17474" name="Oval 107"/>
          <p:cNvSpPr>
            <a:spLocks noChangeArrowheads="1"/>
          </p:cNvSpPr>
          <p:nvPr/>
        </p:nvSpPr>
        <p:spPr bwMode="auto">
          <a:xfrm>
            <a:off x="2319338" y="2235328"/>
            <a:ext cx="242887" cy="249237"/>
          </a:xfrm>
          <a:prstGeom prst="ellipse">
            <a:avLst/>
          </a:prstGeom>
          <a:solidFill>
            <a:srgbClr val="FBD51C"/>
          </a:solidFill>
          <a:ln>
            <a:noFill/>
          </a:ln>
          <a:extLst>
            <a:ext uri="{91240B29-F687-4F45-9708-019B960494DF}">
              <a14:hiddenLine xmlns="" xmlns:a14="http://schemas.microsoft.com/office/drawing/2010/main" w="19050">
                <a:solidFill>
                  <a:srgbClr val="000000"/>
                </a:solidFill>
                <a:round/>
                <a:headEnd/>
                <a:tailEnd/>
              </a14:hiddenLine>
            </a:ext>
          </a:extLst>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sp>
        <p:nvSpPr>
          <p:cNvPr id="17475" name="Oval 108"/>
          <p:cNvSpPr>
            <a:spLocks noChangeArrowheads="1"/>
          </p:cNvSpPr>
          <p:nvPr/>
        </p:nvSpPr>
        <p:spPr bwMode="auto">
          <a:xfrm>
            <a:off x="3127375" y="2917953"/>
            <a:ext cx="431800" cy="439737"/>
          </a:xfrm>
          <a:prstGeom prst="ellipse">
            <a:avLst/>
          </a:prstGeom>
          <a:solidFill>
            <a:srgbClr val="F19027"/>
          </a:solidFill>
          <a:ln>
            <a:noFill/>
          </a:ln>
          <a:extLst>
            <a:ext uri="{91240B29-F687-4F45-9708-019B960494DF}">
              <a14:hiddenLine xmlns="" xmlns:a14="http://schemas.microsoft.com/office/drawing/2010/main" w="19050">
                <a:solidFill>
                  <a:srgbClr val="000000"/>
                </a:solidFill>
                <a:round/>
                <a:headEnd/>
                <a:tailEnd/>
              </a14:hiddenLine>
            </a:ext>
          </a:extLst>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sp>
        <p:nvSpPr>
          <p:cNvPr id="17476" name="Oval 109"/>
          <p:cNvSpPr>
            <a:spLocks noChangeArrowheads="1"/>
          </p:cNvSpPr>
          <p:nvPr/>
        </p:nvSpPr>
        <p:spPr bwMode="auto">
          <a:xfrm>
            <a:off x="3025775" y="2051178"/>
            <a:ext cx="635000" cy="617537"/>
          </a:xfrm>
          <a:prstGeom prst="ellipse">
            <a:avLst/>
          </a:prstGeom>
          <a:solidFill>
            <a:srgbClr val="F19027"/>
          </a:solidFill>
          <a:ln>
            <a:noFill/>
          </a:ln>
          <a:extLst>
            <a:ext uri="{91240B29-F687-4F45-9708-019B960494DF}">
              <a14:hiddenLine xmlns="" xmlns:a14="http://schemas.microsoft.com/office/drawing/2010/main" w="19050">
                <a:solidFill>
                  <a:srgbClr val="000000"/>
                </a:solidFill>
                <a:round/>
                <a:headEnd/>
                <a:tailEnd/>
              </a14:hiddenLine>
            </a:ext>
          </a:extLst>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sp>
        <p:nvSpPr>
          <p:cNvPr id="17477" name="Rectangle 5131"/>
          <p:cNvSpPr>
            <a:spLocks noChangeArrowheads="1"/>
          </p:cNvSpPr>
          <p:nvPr/>
        </p:nvSpPr>
        <p:spPr bwMode="auto">
          <a:xfrm>
            <a:off x="2135188" y="1820990"/>
            <a:ext cx="2401887" cy="1905000"/>
          </a:xfrm>
          <a:prstGeom prst="rect">
            <a:avLst/>
          </a:prstGeom>
          <a:noFill/>
          <a:ln w="38100">
            <a:solidFill>
              <a:srgbClr val="00649D"/>
            </a:solidFill>
            <a:miter lim="800000"/>
            <a:headEnd/>
            <a:tailEnd/>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sp>
        <p:nvSpPr>
          <p:cNvPr id="5133" name="TextBox 5132"/>
          <p:cNvSpPr txBox="1"/>
          <p:nvPr/>
        </p:nvSpPr>
        <p:spPr>
          <a:xfrm>
            <a:off x="159542" y="2607711"/>
            <a:ext cx="831850" cy="939800"/>
          </a:xfrm>
          <a:prstGeom prst="rect">
            <a:avLst/>
          </a:prstGeom>
          <a:solidFill>
            <a:srgbClr val="00649D"/>
          </a:solidFill>
          <a:ln w="38100">
            <a:solidFill>
              <a:srgbClr val="00649D"/>
            </a:solidFill>
          </a:ln>
          <a:effectLst>
            <a:outerShdw blurRad="50800" dist="38100" dir="2700000" algn="tl" rotWithShape="0">
              <a:prstClr val="black">
                <a:alpha val="40000"/>
              </a:prstClr>
            </a:outerShdw>
          </a:effectLst>
        </p:spPr>
        <p:txBody>
          <a:bodyPr>
            <a:spAutoFit/>
          </a:bodyPr>
          <a:lstStyle/>
          <a:p>
            <a:pPr>
              <a:defRPr/>
            </a:pPr>
            <a:r>
              <a:rPr lang="en-US" sz="1100" b="1" kern="0" dirty="0">
                <a:solidFill>
                  <a:schemeClr val="bg1"/>
                </a:solidFill>
                <a:effectLst>
                  <a:outerShdw blurRad="50800" dist="38100" dir="2700000" algn="tl" rotWithShape="0">
                    <a:prstClr val="black">
                      <a:alpha val="40000"/>
                    </a:prstClr>
                  </a:outerShdw>
                </a:effectLst>
                <a:cs typeface="+mn-cs"/>
              </a:rPr>
              <a:t>It can take only  minutes to get in…</a:t>
            </a:r>
          </a:p>
        </p:txBody>
      </p:sp>
      <p:sp>
        <p:nvSpPr>
          <p:cNvPr id="116" name="TextBox 115"/>
          <p:cNvSpPr txBox="1"/>
          <p:nvPr/>
        </p:nvSpPr>
        <p:spPr>
          <a:xfrm>
            <a:off x="8142288" y="3970465"/>
            <a:ext cx="885825" cy="938213"/>
          </a:xfrm>
          <a:prstGeom prst="rect">
            <a:avLst/>
          </a:prstGeom>
          <a:solidFill>
            <a:srgbClr val="00649D"/>
          </a:solidFill>
          <a:effectLst>
            <a:outerShdw blurRad="50800" dist="38100" dir="2700000" algn="tl" rotWithShape="0">
              <a:prstClr val="black">
                <a:alpha val="40000"/>
              </a:prstClr>
            </a:outerShdw>
          </a:effectLst>
        </p:spPr>
        <p:txBody>
          <a:bodyPr>
            <a:spAutoFit/>
          </a:bodyPr>
          <a:lstStyle/>
          <a:p>
            <a:pPr>
              <a:defRPr/>
            </a:pPr>
            <a:r>
              <a:rPr lang="en-US" sz="1100" b="1" kern="0" dirty="0">
                <a:solidFill>
                  <a:schemeClr val="bg1"/>
                </a:solidFill>
                <a:effectLst>
                  <a:outerShdw blurRad="50800" dist="38100" dir="2700000" algn="tl" rotWithShape="0">
                    <a:prstClr val="black">
                      <a:alpha val="40000"/>
                    </a:prstClr>
                  </a:outerShdw>
                </a:effectLst>
                <a:cs typeface="+mn-cs"/>
              </a:rPr>
              <a:t>…but months to discover and recover</a:t>
            </a:r>
          </a:p>
        </p:txBody>
      </p:sp>
      <p:cxnSp>
        <p:nvCxnSpPr>
          <p:cNvPr id="5135" name="Straight Connector 5134"/>
          <p:cNvCxnSpPr>
            <a:endCxn id="17477" idx="1"/>
          </p:cNvCxnSpPr>
          <p:nvPr/>
        </p:nvCxnSpPr>
        <p:spPr bwMode="auto">
          <a:xfrm flipV="1">
            <a:off x="1003300" y="2773490"/>
            <a:ext cx="1131888" cy="6350"/>
          </a:xfrm>
          <a:prstGeom prst="line">
            <a:avLst/>
          </a:prstGeom>
          <a:noFill/>
          <a:ln w="38100" cap="flat" cmpd="sng" algn="ctr">
            <a:solidFill>
              <a:srgbClr val="00649D"/>
            </a:solidFill>
            <a:prstDash val="solid"/>
            <a:round/>
            <a:headEnd type="none" w="med" len="med"/>
            <a:tailEnd type="none" w="med" len="med"/>
          </a:ln>
          <a:effectLst>
            <a:outerShdw blurRad="63500" dist="38099" dir="2700000" algn="ctr" rotWithShape="0">
              <a:schemeClr val="bg2">
                <a:alpha val="74998"/>
              </a:schemeClr>
            </a:outerShdw>
          </a:effectLst>
          <a:extLst>
            <a:ext uri="{909E8E84-426E-40DD-AFC4-6F175D3DCCD1}">
              <a14:hiddenFill xmlns="" xmlns:a14="http://schemas.microsoft.com/office/drawing/2010/main">
                <a:solidFill>
                  <a:schemeClr val="accent1"/>
                </a:solidFill>
              </a14:hiddenFill>
            </a:ext>
          </a:extLst>
        </p:spPr>
      </p:cxnSp>
      <p:cxnSp>
        <p:nvCxnSpPr>
          <p:cNvPr id="120" name="Straight Connector 119"/>
          <p:cNvCxnSpPr/>
          <p:nvPr/>
        </p:nvCxnSpPr>
        <p:spPr bwMode="auto">
          <a:xfrm>
            <a:off x="7877703" y="4193199"/>
            <a:ext cx="264585" cy="0"/>
          </a:xfrm>
          <a:prstGeom prst="line">
            <a:avLst/>
          </a:prstGeom>
          <a:noFill/>
          <a:ln w="19050" cap="flat" cmpd="sng" algn="ctr">
            <a:solidFill>
              <a:srgbClr val="00649D"/>
            </a:solidFill>
            <a:prstDash val="solid"/>
            <a:round/>
            <a:headEnd type="none" w="med" len="med"/>
            <a:tailEnd type="none" w="med" len="med"/>
          </a:ln>
          <a:effectLst>
            <a:outerShdw blurRad="63500" dist="38099" dir="2700000" algn="ctr" rotWithShape="0">
              <a:schemeClr val="bg2">
                <a:alpha val="74998"/>
              </a:schemeClr>
            </a:outerShdw>
          </a:effectLst>
          <a:extLst>
            <a:ext uri="{909E8E84-426E-40DD-AFC4-6F175D3DCCD1}">
              <a14:hiddenFill xmlns="" xmlns:a14="http://schemas.microsoft.com/office/drawing/2010/main">
                <a:solidFill>
                  <a:schemeClr val="accent1"/>
                </a:solidFill>
              </a14:hiddenFill>
            </a:ext>
          </a:extLst>
        </p:spPr>
      </p:cxnSp>
      <p:sp>
        <p:nvSpPr>
          <p:cNvPr id="17482" name="Rectangle 120"/>
          <p:cNvSpPr>
            <a:spLocks noChangeArrowheads="1"/>
          </p:cNvSpPr>
          <p:nvPr/>
        </p:nvSpPr>
        <p:spPr bwMode="auto">
          <a:xfrm>
            <a:off x="4733924" y="3679953"/>
            <a:ext cx="3143779" cy="1673225"/>
          </a:xfrm>
          <a:prstGeom prst="rect">
            <a:avLst/>
          </a:prstGeom>
          <a:noFill/>
          <a:ln w="38100">
            <a:solidFill>
              <a:srgbClr val="00649D"/>
            </a:solidFill>
            <a:miter lim="800000"/>
            <a:headEnd/>
            <a:tailEnd/>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txBody>
          <a:bodyPr/>
          <a:lstStyle>
            <a:lvl1pPr eaLnBrk="0" hangingPunct="0">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600"/>
          </a:p>
        </p:txBody>
      </p:sp>
      <p:sp>
        <p:nvSpPr>
          <p:cNvPr id="84" name="Rectangle 83"/>
          <p:cNvSpPr/>
          <p:nvPr/>
        </p:nvSpPr>
        <p:spPr>
          <a:xfrm>
            <a:off x="9525" y="6339243"/>
            <a:ext cx="9144000" cy="215444"/>
          </a:xfrm>
          <a:prstGeom prst="rect">
            <a:avLst/>
          </a:prstGeom>
        </p:spPr>
        <p:txBody>
          <a:bodyPr wrap="square">
            <a:spAutoFit/>
          </a:bodyPr>
          <a:lstStyle/>
          <a:p>
            <a:pPr algn="ctr">
              <a:defRPr/>
            </a:pPr>
            <a:r>
              <a:rPr lang="en-US" sz="800" baseline="30000" dirty="0">
                <a:solidFill>
                  <a:srgbClr val="000000"/>
                </a:solidFill>
                <a:latin typeface="Arial"/>
                <a:ea typeface="SimSun" pitchFamily="2" charset="-122"/>
                <a:cs typeface="ＭＳ Ｐゴシック" pitchFamily="34" charset="-128"/>
              </a:rPr>
              <a:t>1</a:t>
            </a:r>
            <a:r>
              <a:rPr lang="en-US" sz="800" dirty="0">
                <a:solidFill>
                  <a:schemeClr val="tx1">
                    <a:lumMod val="75000"/>
                    <a:lumOff val="25000"/>
                  </a:schemeClr>
                </a:solidFill>
                <a:cs typeface="+mn-cs"/>
              </a:rPr>
              <a:t>2012 Verizon Data Breach Investigations report, </a:t>
            </a:r>
            <a:r>
              <a:rPr lang="en-US" sz="800" dirty="0">
                <a:solidFill>
                  <a:schemeClr val="tx1">
                    <a:lumMod val="75000"/>
                    <a:lumOff val="25000"/>
                  </a:schemeClr>
                </a:solidFill>
                <a:cs typeface="+mn-cs"/>
                <a:hlinkClick r:id="rId4"/>
              </a:rPr>
              <a:t>http://www.verizonenterprise.com/resources/reports/rp_data-breach-investigations-report-2012_en_xg.pdf</a:t>
            </a:r>
            <a:r>
              <a:rPr lang="en-US" sz="800" dirty="0">
                <a:solidFill>
                  <a:schemeClr val="tx1">
                    <a:lumMod val="75000"/>
                    <a:lumOff val="25000"/>
                  </a:schemeClr>
                </a:solidFill>
                <a:cs typeface="+mn-cs"/>
              </a:rPr>
              <a:t> </a:t>
            </a:r>
            <a:endParaRPr lang="en-US" sz="800" dirty="0">
              <a:solidFill>
                <a:srgbClr val="000000"/>
              </a:solidFill>
              <a:latin typeface="Arial"/>
              <a:ea typeface="ＭＳ Ｐゴシック"/>
              <a:cs typeface="+mn-cs"/>
            </a:endParaRPr>
          </a:p>
        </p:txBody>
      </p:sp>
      <p:sp>
        <p:nvSpPr>
          <p:cNvPr id="90" name="Title 1"/>
          <p:cNvSpPr txBox="1">
            <a:spLocks/>
          </p:cNvSpPr>
          <p:nvPr/>
        </p:nvSpPr>
        <p:spPr>
          <a:xfrm>
            <a:off x="224850" y="569625"/>
            <a:ext cx="8913745" cy="623986"/>
          </a:xfrm>
          <a:prstGeom prst="rect">
            <a:avLst/>
          </a:prstGeom>
        </p:spPr>
        <p:txBody>
          <a:bodyPr/>
          <a:lstStyle>
            <a:lvl1pPr algn="l" defTabSz="457200" rtl="0" eaLnBrk="1" latinLnBrk="0" hangingPunct="1">
              <a:lnSpc>
                <a:spcPct val="95000"/>
              </a:lnSpc>
              <a:spcBef>
                <a:spcPct val="0"/>
              </a:spcBef>
              <a:buNone/>
              <a:defRPr sz="2800" kern="1200">
                <a:solidFill>
                  <a:schemeClr val="accent1"/>
                </a:solidFill>
                <a:latin typeface="+mj-lt"/>
                <a:ea typeface="+mj-ea"/>
                <a:cs typeface="+mj-cs"/>
              </a:defRPr>
            </a:lvl1pPr>
          </a:lstStyle>
          <a:p>
            <a:r>
              <a:rPr lang="en-GB" sz="2100" dirty="0" smtClean="0"/>
              <a:t>Why is it important to know and protect critical data?</a:t>
            </a:r>
            <a:endParaRPr lang="en-US" sz="2100" dirty="0" smtClean="0"/>
          </a:p>
          <a:p>
            <a:r>
              <a:rPr lang="en-US" sz="2100" i="1" dirty="0" smtClean="0"/>
              <a:t>Because breaches occur in minutes and take weeks/months to discover!</a:t>
            </a:r>
          </a:p>
        </p:txBody>
      </p:sp>
    </p:spTree>
    <p:extLst>
      <p:ext uri="{BB962C8B-B14F-4D97-AF65-F5344CB8AC3E}">
        <p14:creationId xmlns="" xmlns:p14="http://schemas.microsoft.com/office/powerpoint/2010/main" val="2684989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697920"/>
            <a:ext cx="9036424" cy="396875"/>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alpha val="74997"/>
                    </a:schemeClr>
                  </a:outerShdw>
                </a:effectLst>
              </a14:hiddenEffects>
            </a:ext>
          </a:extLst>
        </p:spPr>
        <p:txBody>
          <a:bodyPr/>
          <a:lstStyle/>
          <a:p>
            <a:r>
              <a:rPr lang="en-US" sz="2300" b="1" dirty="0" smtClean="0"/>
              <a:t>Industry focus has evolved from focusing on “T” to the “I” of IT</a:t>
            </a:r>
          </a:p>
        </p:txBody>
      </p:sp>
      <p:grpSp>
        <p:nvGrpSpPr>
          <p:cNvPr id="2" name="Group 14"/>
          <p:cNvGrpSpPr>
            <a:grpSpLocks/>
          </p:cNvGrpSpPr>
          <p:nvPr/>
        </p:nvGrpSpPr>
        <p:grpSpPr bwMode="auto">
          <a:xfrm>
            <a:off x="1346200" y="1900238"/>
            <a:ext cx="6392863" cy="3922712"/>
            <a:chOff x="2022" y="1898"/>
            <a:chExt cx="3360" cy="2016"/>
          </a:xfrm>
        </p:grpSpPr>
        <p:sp>
          <p:nvSpPr>
            <p:cNvPr id="12292" name="Oval 3"/>
            <p:cNvSpPr>
              <a:spLocks noChangeArrowheads="1"/>
            </p:cNvSpPr>
            <p:nvPr/>
          </p:nvSpPr>
          <p:spPr bwMode="auto">
            <a:xfrm>
              <a:off x="3174" y="1898"/>
              <a:ext cx="2208" cy="2016"/>
            </a:xfrm>
            <a:prstGeom prst="ellipse">
              <a:avLst/>
            </a:prstGeom>
            <a:solidFill>
              <a:srgbClr val="C0C0C0">
                <a:alpha val="49019"/>
              </a:srgbClr>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0" hangingPunct="0"/>
              <a:endParaRPr lang="en-AU" sz="1300" smtClean="0">
                <a:solidFill>
                  <a:srgbClr val="000000"/>
                </a:solidFill>
                <a:cs typeface="Arial" panose="020B0604020202020204" pitchFamily="34" charset="0"/>
              </a:endParaRPr>
            </a:p>
          </p:txBody>
        </p:sp>
        <p:sp>
          <p:nvSpPr>
            <p:cNvPr id="12293" name="AutoShape 4"/>
            <p:cNvSpPr>
              <a:spLocks noChangeArrowheads="1"/>
            </p:cNvSpPr>
            <p:nvPr/>
          </p:nvSpPr>
          <p:spPr bwMode="auto">
            <a:xfrm>
              <a:off x="2886" y="2816"/>
              <a:ext cx="852" cy="344"/>
            </a:xfrm>
            <a:prstGeom prst="rightArrow">
              <a:avLst>
                <a:gd name="adj1" fmla="val 50000"/>
                <a:gd name="adj2" fmla="val 61919"/>
              </a:avLst>
            </a:prstGeom>
            <a:solidFill>
              <a:srgbClr val="6BFDAD"/>
            </a:solidFill>
            <a:ln w="28575" algn="ctr">
              <a:solidFill>
                <a:schemeClr val="tx1"/>
              </a:solidFill>
              <a:miter lim="800000"/>
              <a:headEnd/>
              <a:tailEnd/>
            </a:ln>
          </p:spPr>
          <p:txBody>
            <a:bodyPr anchor="ct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0" hangingPunct="0"/>
              <a:endParaRPr lang="en-US" smtClean="0">
                <a:solidFill>
                  <a:srgbClr val="000000"/>
                </a:solidFill>
                <a:cs typeface="Arial" panose="020B0604020202020204" pitchFamily="34" charset="0"/>
              </a:endParaRPr>
            </a:p>
          </p:txBody>
        </p:sp>
        <p:sp>
          <p:nvSpPr>
            <p:cNvPr id="12294" name="WordArt 5"/>
            <p:cNvSpPr>
              <a:spLocks noChangeArrowheads="1" noChangeShapeType="1" noTextEdit="1"/>
            </p:cNvSpPr>
            <p:nvPr/>
          </p:nvSpPr>
          <p:spPr bwMode="auto">
            <a:xfrm>
              <a:off x="3510" y="2090"/>
              <a:ext cx="1536" cy="912"/>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spcFirstLastPara="1" wrap="none" fromWordArt="1">
              <a:prstTxWarp prst="textArchUp">
                <a:avLst>
                  <a:gd name="adj" fmla="val 10800004"/>
                </a:avLst>
              </a:prstTxWarp>
            </a:bodyPr>
            <a:lstStyle/>
            <a:p>
              <a:pPr algn="ctr" eaLnBrk="0" hangingPunct="0"/>
              <a:r>
                <a:rPr lang="en-US" sz="3600" kern="10" smtClean="0">
                  <a:solidFill>
                    <a:srgbClr val="FF6600">
                      <a:alpha val="69019"/>
                    </a:srgbClr>
                  </a:solidFill>
                  <a:latin typeface="Arial Black" panose="020B0A04020102020204" pitchFamily="34" charset="0"/>
                </a:rPr>
                <a:t>Business Context</a:t>
              </a:r>
            </a:p>
          </p:txBody>
        </p:sp>
        <p:sp>
          <p:nvSpPr>
            <p:cNvPr id="12295" name="WordArt 6"/>
            <p:cNvSpPr>
              <a:spLocks noChangeArrowheads="1" noChangeShapeType="1" noTextEdit="1"/>
            </p:cNvSpPr>
            <p:nvPr/>
          </p:nvSpPr>
          <p:spPr bwMode="auto">
            <a:xfrm>
              <a:off x="2214" y="2474"/>
              <a:ext cx="720" cy="1104"/>
            </a:xfrm>
            <a:prstGeom prst="rect">
              <a:avLst/>
            </a:prstGeom>
          </p:spPr>
          <p:txBody>
            <a:bodyPr wrap="none" fromWordArt="1">
              <a:prstTxWarp prst="textPlain">
                <a:avLst>
                  <a:gd name="adj" fmla="val 50000"/>
                </a:avLst>
              </a:prstTxWarp>
            </a:bodyPr>
            <a:lstStyle/>
            <a:p>
              <a:pPr algn="ctr" eaLnBrk="0" hangingPunct="0"/>
              <a:r>
                <a:rPr lang="en-US" sz="3600" kern="10" smtClean="0">
                  <a:ln w="19050">
                    <a:solidFill>
                      <a:srgbClr val="99CCFF"/>
                    </a:solidFill>
                    <a:round/>
                    <a:headEnd/>
                    <a:tailEnd/>
                  </a:ln>
                  <a:solidFill>
                    <a:srgbClr val="0066CC"/>
                  </a:solidFill>
                  <a:effectLst>
                    <a:outerShdw dist="35921" dir="2700000" algn="ctr" rotWithShape="0">
                      <a:srgbClr val="990000"/>
                    </a:outerShdw>
                  </a:effectLst>
                  <a:latin typeface="MingLiU" panose="02020509000000000000" pitchFamily="49" charset="-120"/>
                  <a:ea typeface="MingLiU" panose="02020509000000000000" pitchFamily="49" charset="-120"/>
                </a:rPr>
                <a:t>T</a:t>
              </a:r>
            </a:p>
          </p:txBody>
        </p:sp>
        <p:sp>
          <p:nvSpPr>
            <p:cNvPr id="12296" name="WordArt 7"/>
            <p:cNvSpPr>
              <a:spLocks noChangeArrowheads="1" noChangeShapeType="1" noTextEdit="1"/>
            </p:cNvSpPr>
            <p:nvPr/>
          </p:nvSpPr>
          <p:spPr bwMode="auto">
            <a:xfrm>
              <a:off x="2022" y="2954"/>
              <a:ext cx="288" cy="624"/>
            </a:xfrm>
            <a:prstGeom prst="rect">
              <a:avLst/>
            </a:prstGeom>
          </p:spPr>
          <p:txBody>
            <a:bodyPr wrap="none" fromWordArt="1">
              <a:prstTxWarp prst="textPlain">
                <a:avLst>
                  <a:gd name="adj" fmla="val 50000"/>
                </a:avLst>
              </a:prstTxWarp>
            </a:bodyPr>
            <a:lstStyle/>
            <a:p>
              <a:pPr algn="ctr" eaLnBrk="0" hangingPunct="0"/>
              <a:r>
                <a:rPr lang="en-US" sz="3600" kern="10" smtClean="0">
                  <a:ln w="19050">
                    <a:solidFill>
                      <a:srgbClr val="99CCFF"/>
                    </a:solidFill>
                    <a:round/>
                    <a:headEnd/>
                    <a:tailEnd/>
                  </a:ln>
                  <a:solidFill>
                    <a:srgbClr val="0066CC"/>
                  </a:solidFill>
                  <a:effectLst>
                    <a:outerShdw dist="35921" dir="2700000" algn="ctr" rotWithShape="0">
                      <a:srgbClr val="990000"/>
                    </a:outerShdw>
                  </a:effectLst>
                  <a:latin typeface="MingLiU" panose="02020509000000000000" pitchFamily="49" charset="-120"/>
                  <a:ea typeface="MingLiU" panose="02020509000000000000" pitchFamily="49" charset="-120"/>
                </a:rPr>
                <a:t>I</a:t>
              </a:r>
            </a:p>
          </p:txBody>
        </p:sp>
        <p:sp>
          <p:nvSpPr>
            <p:cNvPr id="12297" name="WordArt 8"/>
            <p:cNvSpPr>
              <a:spLocks noChangeArrowheads="1" noChangeShapeType="1" noTextEdit="1"/>
            </p:cNvSpPr>
            <p:nvPr/>
          </p:nvSpPr>
          <p:spPr bwMode="auto">
            <a:xfrm>
              <a:off x="3798" y="2426"/>
              <a:ext cx="336" cy="1200"/>
            </a:xfrm>
            <a:prstGeom prst="rect">
              <a:avLst/>
            </a:prstGeom>
          </p:spPr>
          <p:txBody>
            <a:bodyPr wrap="none" fromWordArt="1">
              <a:prstTxWarp prst="textPlain">
                <a:avLst>
                  <a:gd name="adj" fmla="val 50000"/>
                </a:avLst>
              </a:prstTxWarp>
            </a:bodyPr>
            <a:lstStyle/>
            <a:p>
              <a:pPr algn="ctr" eaLnBrk="0" hangingPunct="0"/>
              <a:r>
                <a:rPr lang="en-US" sz="3600" kern="10" smtClean="0">
                  <a:ln w="19050">
                    <a:solidFill>
                      <a:srgbClr val="99CCFF"/>
                    </a:solidFill>
                    <a:round/>
                    <a:headEnd/>
                    <a:tailEnd/>
                  </a:ln>
                  <a:solidFill>
                    <a:srgbClr val="0066CC"/>
                  </a:solidFill>
                  <a:effectLst>
                    <a:outerShdw dist="35921" dir="2700000" algn="ctr" rotWithShape="0">
                      <a:srgbClr val="990000"/>
                    </a:outerShdw>
                  </a:effectLst>
                  <a:latin typeface="MingLiU" panose="02020509000000000000" pitchFamily="49" charset="-120"/>
                  <a:ea typeface="MingLiU" panose="02020509000000000000" pitchFamily="49" charset="-120"/>
                </a:rPr>
                <a:t>I</a:t>
              </a:r>
            </a:p>
          </p:txBody>
        </p:sp>
        <p:sp>
          <p:nvSpPr>
            <p:cNvPr id="12298" name="WordArt 9"/>
            <p:cNvSpPr>
              <a:spLocks noChangeArrowheads="1" noChangeShapeType="1" noTextEdit="1"/>
            </p:cNvSpPr>
            <p:nvPr/>
          </p:nvSpPr>
          <p:spPr bwMode="auto">
            <a:xfrm>
              <a:off x="4182" y="3002"/>
              <a:ext cx="432" cy="624"/>
            </a:xfrm>
            <a:prstGeom prst="rect">
              <a:avLst/>
            </a:prstGeom>
          </p:spPr>
          <p:txBody>
            <a:bodyPr wrap="none" fromWordArt="1">
              <a:prstTxWarp prst="textPlain">
                <a:avLst>
                  <a:gd name="adj" fmla="val 50000"/>
                </a:avLst>
              </a:prstTxWarp>
            </a:bodyPr>
            <a:lstStyle/>
            <a:p>
              <a:pPr algn="ctr" eaLnBrk="0" hangingPunct="0"/>
              <a:r>
                <a:rPr lang="en-US" sz="3600" kern="10" smtClean="0">
                  <a:ln w="19050">
                    <a:solidFill>
                      <a:srgbClr val="99CCFF"/>
                    </a:solidFill>
                    <a:round/>
                    <a:headEnd/>
                    <a:tailEnd/>
                  </a:ln>
                  <a:solidFill>
                    <a:srgbClr val="0066CC"/>
                  </a:solidFill>
                  <a:effectLst>
                    <a:outerShdw dist="35921" dir="2700000" algn="ctr" rotWithShape="0">
                      <a:srgbClr val="990000"/>
                    </a:outerShdw>
                  </a:effectLst>
                  <a:latin typeface="MingLiU" panose="02020509000000000000" pitchFamily="49" charset="-120"/>
                  <a:ea typeface="MingLiU" panose="02020509000000000000" pitchFamily="49" charset="-120"/>
                </a:rPr>
                <a:t>T</a:t>
              </a:r>
            </a:p>
          </p:txBody>
        </p:sp>
      </p:grpSp>
    </p:spTree>
    <p:extLst>
      <p:ext uri="{BB962C8B-B14F-4D97-AF65-F5344CB8AC3E}">
        <p14:creationId xmlns:p14="http://schemas.microsoft.com/office/powerpoint/2010/main" xmlns="" val="2427273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Freeform 2"/>
          <p:cNvSpPr>
            <a:spLocks/>
          </p:cNvSpPr>
          <p:nvPr/>
        </p:nvSpPr>
        <p:spPr bwMode="auto">
          <a:xfrm>
            <a:off x="522289" y="1157289"/>
            <a:ext cx="8061325" cy="3619500"/>
          </a:xfrm>
          <a:custGeom>
            <a:avLst/>
            <a:gdLst>
              <a:gd name="T0" fmla="*/ 0 w 5078"/>
              <a:gd name="T1" fmla="*/ 2280 h 2280"/>
              <a:gd name="T2" fmla="*/ 4480 w 5078"/>
              <a:gd name="T3" fmla="*/ 741 h 2280"/>
              <a:gd name="T4" fmla="*/ 5078 w 5078"/>
              <a:gd name="T5" fmla="*/ 0 h 2280"/>
              <a:gd name="T6" fmla="*/ 3801 w 5078"/>
              <a:gd name="T7" fmla="*/ 10 h 2280"/>
              <a:gd name="T8" fmla="*/ 0 w 5078"/>
              <a:gd name="T9" fmla="*/ 1279 h 2280"/>
              <a:gd name="T10" fmla="*/ 0 w 5078"/>
              <a:gd name="T11" fmla="*/ 2280 h 2280"/>
            </a:gdLst>
            <a:ahLst/>
            <a:cxnLst>
              <a:cxn ang="0">
                <a:pos x="T0" y="T1"/>
              </a:cxn>
              <a:cxn ang="0">
                <a:pos x="T2" y="T3"/>
              </a:cxn>
              <a:cxn ang="0">
                <a:pos x="T4" y="T5"/>
              </a:cxn>
              <a:cxn ang="0">
                <a:pos x="T6" y="T7"/>
              </a:cxn>
              <a:cxn ang="0">
                <a:pos x="T8" y="T9"/>
              </a:cxn>
              <a:cxn ang="0">
                <a:pos x="T10" y="T11"/>
              </a:cxn>
            </a:cxnLst>
            <a:rect l="0" t="0" r="r" b="b"/>
            <a:pathLst>
              <a:path w="5078" h="2280">
                <a:moveTo>
                  <a:pt x="0" y="2280"/>
                </a:moveTo>
                <a:lnTo>
                  <a:pt x="4480" y="741"/>
                </a:lnTo>
                <a:lnTo>
                  <a:pt x="5078" y="0"/>
                </a:lnTo>
                <a:lnTo>
                  <a:pt x="3801" y="10"/>
                </a:lnTo>
                <a:lnTo>
                  <a:pt x="0" y="1279"/>
                </a:lnTo>
                <a:lnTo>
                  <a:pt x="0" y="2280"/>
                </a:lnTo>
                <a:close/>
              </a:path>
            </a:pathLst>
          </a:custGeom>
          <a:solidFill>
            <a:srgbClr val="B9C1FD"/>
          </a:solidFill>
          <a:ln>
            <a:noFill/>
          </a:ln>
          <a:effectLst>
            <a:prstShdw prst="shdw17" dist="17961" dir="2700000">
              <a:srgbClr val="B9C1FD">
                <a:gamma/>
                <a:shade val="60000"/>
                <a:invGamma/>
              </a:srgbClr>
            </a:prstShdw>
          </a:effectLst>
          <a:extLst>
            <a:ext uri="{91240B29-F687-4F45-9708-019B960494DF}">
              <a14:hiddenLine xmlns:a14="http://schemas.microsoft.com/office/drawing/2010/main" xmlns="" w="9525">
                <a:solidFill>
                  <a:schemeClr val="tx1"/>
                </a:solidFill>
                <a:round/>
                <a:headEnd/>
                <a:tailEnd/>
              </a14:hiddenLine>
            </a:ext>
          </a:extLst>
        </p:spPr>
        <p:txBody>
          <a:bodyPr/>
          <a:lstStyle/>
          <a:p>
            <a:endParaRPr lang="en-US" sz="1600"/>
          </a:p>
        </p:txBody>
      </p:sp>
      <p:sp>
        <p:nvSpPr>
          <p:cNvPr id="225283" name="Rectangle 3"/>
          <p:cNvSpPr>
            <a:spLocks noGrp="1" noChangeArrowheads="1"/>
          </p:cNvSpPr>
          <p:nvPr>
            <p:ph type="title"/>
          </p:nvPr>
        </p:nvSpPr>
        <p:spPr>
          <a:xfrm>
            <a:off x="191778" y="551956"/>
            <a:ext cx="8685211" cy="396875"/>
          </a:xfrm>
        </p:spPr>
        <p:txBody>
          <a:bodyPr/>
          <a:lstStyle/>
          <a:p>
            <a:r>
              <a:rPr lang="en-US" sz="1800" dirty="0" smtClean="0"/>
              <a:t>Data-Centric Maturity Model</a:t>
            </a:r>
          </a:p>
        </p:txBody>
      </p:sp>
      <p:sp>
        <p:nvSpPr>
          <p:cNvPr id="225284" name="Line 4"/>
          <p:cNvSpPr>
            <a:spLocks noChangeShapeType="1"/>
          </p:cNvSpPr>
          <p:nvPr/>
        </p:nvSpPr>
        <p:spPr bwMode="auto">
          <a:xfrm>
            <a:off x="522288" y="1919288"/>
            <a:ext cx="0" cy="3962400"/>
          </a:xfrm>
          <a:prstGeom prst="line">
            <a:avLst/>
          </a:prstGeom>
          <a:noFill/>
          <a:ln w="19050">
            <a:solidFill>
              <a:schemeClr val="tx1"/>
            </a:solidFill>
            <a:round/>
            <a:headEnd/>
            <a:tailEnd/>
          </a:ln>
          <a:effectLst>
            <a:prstShdw prst="shdw17" dist="17961" dir="2700000">
              <a:schemeClr val="tx1">
                <a:gamma/>
                <a:shade val="60000"/>
                <a:invGamma/>
              </a:schemeClr>
            </a:prstShdw>
          </a:effectLst>
          <a:extLst>
            <a:ext uri="{909E8E84-426E-40DD-AFC4-6F175D3DCCD1}">
              <a14:hiddenFill xmlns:a14="http://schemas.microsoft.com/office/drawing/2010/main" xmlns="">
                <a:noFill/>
              </a14:hiddenFill>
            </a:ext>
          </a:extLst>
        </p:spPr>
        <p:txBody>
          <a:bodyPr/>
          <a:lstStyle/>
          <a:p>
            <a:endParaRPr lang="en-US" sz="1600"/>
          </a:p>
        </p:txBody>
      </p:sp>
      <p:sp>
        <p:nvSpPr>
          <p:cNvPr id="225285" name="Line 5"/>
          <p:cNvSpPr>
            <a:spLocks noChangeShapeType="1"/>
          </p:cNvSpPr>
          <p:nvPr/>
        </p:nvSpPr>
        <p:spPr bwMode="auto">
          <a:xfrm>
            <a:off x="522288" y="5881688"/>
            <a:ext cx="7620000" cy="0"/>
          </a:xfrm>
          <a:prstGeom prst="line">
            <a:avLst/>
          </a:prstGeom>
          <a:noFill/>
          <a:ln w="19050">
            <a:solidFill>
              <a:schemeClr val="tx1"/>
            </a:solidFill>
            <a:round/>
            <a:headEnd/>
            <a:tailEnd/>
          </a:ln>
          <a:effectLst>
            <a:prstShdw prst="shdw17" dist="17961" dir="2700000">
              <a:schemeClr val="tx1">
                <a:gamma/>
                <a:shade val="60000"/>
                <a:invGamma/>
              </a:schemeClr>
            </a:prstShdw>
          </a:effectLst>
          <a:extLst>
            <a:ext uri="{909E8E84-426E-40DD-AFC4-6F175D3DCCD1}">
              <a14:hiddenFill xmlns:a14="http://schemas.microsoft.com/office/drawing/2010/main" xmlns="">
                <a:noFill/>
              </a14:hiddenFill>
            </a:ext>
          </a:extLst>
        </p:spPr>
        <p:txBody>
          <a:bodyPr/>
          <a:lstStyle/>
          <a:p>
            <a:endParaRPr lang="en-US" sz="1600"/>
          </a:p>
        </p:txBody>
      </p:sp>
      <p:sp>
        <p:nvSpPr>
          <p:cNvPr id="225286" name="Text Box 6"/>
          <p:cNvSpPr txBox="1">
            <a:spLocks noChangeArrowheads="1"/>
          </p:cNvSpPr>
          <p:nvPr/>
        </p:nvSpPr>
        <p:spPr bwMode="auto">
          <a:xfrm>
            <a:off x="674688" y="3519489"/>
            <a:ext cx="1524000" cy="64633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1" hangingPunct="1">
              <a:spcBef>
                <a:spcPct val="50000"/>
              </a:spcBef>
            </a:pPr>
            <a:r>
              <a:rPr lang="en-US" sz="1200"/>
              <a:t> We protect our structured data, don’t we?</a:t>
            </a:r>
          </a:p>
        </p:txBody>
      </p:sp>
      <p:sp>
        <p:nvSpPr>
          <p:cNvPr id="225287" name="Text Box 7"/>
          <p:cNvSpPr txBox="1">
            <a:spLocks noChangeArrowheads="1"/>
          </p:cNvSpPr>
          <p:nvPr/>
        </p:nvSpPr>
        <p:spPr bwMode="auto">
          <a:xfrm>
            <a:off x="1970088" y="2986089"/>
            <a:ext cx="1676400" cy="64633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1" hangingPunct="1">
              <a:spcBef>
                <a:spcPct val="50000"/>
              </a:spcBef>
            </a:pPr>
            <a:r>
              <a:rPr lang="en-US" sz="1200" dirty="0"/>
              <a:t> We use best practices in protecting our data</a:t>
            </a:r>
          </a:p>
        </p:txBody>
      </p:sp>
      <p:sp>
        <p:nvSpPr>
          <p:cNvPr id="225288" name="Text Box 8"/>
          <p:cNvSpPr txBox="1">
            <a:spLocks noChangeArrowheads="1"/>
          </p:cNvSpPr>
          <p:nvPr/>
        </p:nvSpPr>
        <p:spPr bwMode="auto">
          <a:xfrm>
            <a:off x="3189288" y="2528889"/>
            <a:ext cx="1524000" cy="64633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1" hangingPunct="1">
              <a:spcBef>
                <a:spcPct val="50000"/>
              </a:spcBef>
            </a:pPr>
            <a:r>
              <a:rPr lang="en-US" sz="1200" dirty="0"/>
              <a:t> We actually know where </a:t>
            </a:r>
            <a:r>
              <a:rPr lang="en-US" sz="1200" i="1" dirty="0"/>
              <a:t>all</a:t>
            </a:r>
            <a:r>
              <a:rPr lang="en-US" sz="1200" dirty="0"/>
              <a:t> of our data is</a:t>
            </a:r>
          </a:p>
        </p:txBody>
      </p:sp>
      <p:sp>
        <p:nvSpPr>
          <p:cNvPr id="225289" name="Text Box 9"/>
          <p:cNvSpPr txBox="1">
            <a:spLocks noChangeArrowheads="1"/>
          </p:cNvSpPr>
          <p:nvPr/>
        </p:nvSpPr>
        <p:spPr bwMode="auto">
          <a:xfrm>
            <a:off x="4560888" y="1814514"/>
            <a:ext cx="1600200" cy="830997"/>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1" hangingPunct="1">
              <a:spcBef>
                <a:spcPct val="50000"/>
              </a:spcBef>
            </a:pPr>
            <a:r>
              <a:rPr lang="en-US" sz="1200" dirty="0"/>
              <a:t> We have protected our data in proportion to its value</a:t>
            </a:r>
          </a:p>
        </p:txBody>
      </p:sp>
      <p:sp>
        <p:nvSpPr>
          <p:cNvPr id="225290" name="Text Box 10"/>
          <p:cNvSpPr txBox="1">
            <a:spLocks noChangeArrowheads="1"/>
          </p:cNvSpPr>
          <p:nvPr/>
        </p:nvSpPr>
        <p:spPr bwMode="auto">
          <a:xfrm>
            <a:off x="6008688" y="1357314"/>
            <a:ext cx="1676400" cy="64633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1" hangingPunct="1">
              <a:spcBef>
                <a:spcPct val="50000"/>
              </a:spcBef>
            </a:pPr>
            <a:r>
              <a:rPr lang="en-US" sz="1200"/>
              <a:t>We even know where our valuable data is when it’s in motion</a:t>
            </a:r>
          </a:p>
        </p:txBody>
      </p:sp>
      <p:sp>
        <p:nvSpPr>
          <p:cNvPr id="225291" name="Freeform 11"/>
          <p:cNvSpPr>
            <a:spLocks/>
          </p:cNvSpPr>
          <p:nvPr/>
        </p:nvSpPr>
        <p:spPr bwMode="auto">
          <a:xfrm>
            <a:off x="2351088" y="2605088"/>
            <a:ext cx="6716712" cy="3159125"/>
          </a:xfrm>
          <a:custGeom>
            <a:avLst/>
            <a:gdLst>
              <a:gd name="T0" fmla="*/ 0 w 4231"/>
              <a:gd name="T1" fmla="*/ 1990 h 1990"/>
              <a:gd name="T2" fmla="*/ 3633 w 4231"/>
              <a:gd name="T3" fmla="*/ 741 h 1990"/>
              <a:gd name="T4" fmla="*/ 4231 w 4231"/>
              <a:gd name="T5" fmla="*/ 0 h 1990"/>
              <a:gd name="T6" fmla="*/ 2954 w 4231"/>
              <a:gd name="T7" fmla="*/ 10 h 1990"/>
              <a:gd name="T8" fmla="*/ 5 w 4231"/>
              <a:gd name="T9" fmla="*/ 1031 h 1990"/>
              <a:gd name="T10" fmla="*/ 0 w 4231"/>
              <a:gd name="T11" fmla="*/ 1990 h 1990"/>
            </a:gdLst>
            <a:ahLst/>
            <a:cxnLst>
              <a:cxn ang="0">
                <a:pos x="T0" y="T1"/>
              </a:cxn>
              <a:cxn ang="0">
                <a:pos x="T2" y="T3"/>
              </a:cxn>
              <a:cxn ang="0">
                <a:pos x="T4" y="T5"/>
              </a:cxn>
              <a:cxn ang="0">
                <a:pos x="T6" y="T7"/>
              </a:cxn>
              <a:cxn ang="0">
                <a:pos x="T8" y="T9"/>
              </a:cxn>
              <a:cxn ang="0">
                <a:pos x="T10" y="T11"/>
              </a:cxn>
            </a:cxnLst>
            <a:rect l="0" t="0" r="r" b="b"/>
            <a:pathLst>
              <a:path w="4231" h="1990">
                <a:moveTo>
                  <a:pt x="0" y="1990"/>
                </a:moveTo>
                <a:lnTo>
                  <a:pt x="3633" y="741"/>
                </a:lnTo>
                <a:lnTo>
                  <a:pt x="4231" y="0"/>
                </a:lnTo>
                <a:lnTo>
                  <a:pt x="2954" y="10"/>
                </a:lnTo>
                <a:lnTo>
                  <a:pt x="5" y="1031"/>
                </a:lnTo>
                <a:lnTo>
                  <a:pt x="0" y="1990"/>
                </a:lnTo>
                <a:close/>
              </a:path>
            </a:pathLst>
          </a:custGeom>
          <a:solidFill>
            <a:srgbClr val="800080"/>
          </a:solidFill>
          <a:ln>
            <a:noFill/>
          </a:ln>
          <a:effectLst>
            <a:prstShdw prst="shdw17" dist="17961" dir="2700000">
              <a:srgbClr val="800080">
                <a:gamma/>
                <a:shade val="60000"/>
                <a:invGamma/>
              </a:srgbClr>
            </a:prstShdw>
          </a:effectLst>
          <a:extLst>
            <a:ext uri="{91240B29-F687-4F45-9708-019B960494DF}">
              <a14:hiddenLine xmlns:a14="http://schemas.microsoft.com/office/drawing/2010/main" xmlns="" w="9525">
                <a:solidFill>
                  <a:schemeClr val="tx1"/>
                </a:solidFill>
                <a:round/>
                <a:headEnd/>
                <a:tailEnd/>
              </a14:hiddenLine>
            </a:ext>
          </a:extLst>
        </p:spPr>
        <p:txBody>
          <a:bodyPr/>
          <a:lstStyle/>
          <a:p>
            <a:endParaRPr lang="en-US" sz="1600"/>
          </a:p>
        </p:txBody>
      </p:sp>
      <p:sp>
        <p:nvSpPr>
          <p:cNvPr id="225292" name="Text Box 12"/>
          <p:cNvSpPr txBox="1">
            <a:spLocks noChangeArrowheads="1"/>
          </p:cNvSpPr>
          <p:nvPr/>
        </p:nvSpPr>
        <p:spPr bwMode="auto">
          <a:xfrm>
            <a:off x="2427288" y="4281490"/>
            <a:ext cx="1295400" cy="64633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1" hangingPunct="1">
              <a:spcBef>
                <a:spcPct val="50000"/>
              </a:spcBef>
            </a:pPr>
            <a:r>
              <a:rPr lang="en-US" sz="1200">
                <a:solidFill>
                  <a:schemeClr val="bg1"/>
                </a:solidFill>
              </a:rPr>
              <a:t>We’ll get to our unstructured data later</a:t>
            </a:r>
          </a:p>
        </p:txBody>
      </p:sp>
      <p:sp>
        <p:nvSpPr>
          <p:cNvPr id="225293" name="Text Box 13"/>
          <p:cNvSpPr txBox="1">
            <a:spLocks noChangeArrowheads="1"/>
          </p:cNvSpPr>
          <p:nvPr/>
        </p:nvSpPr>
        <p:spPr bwMode="auto">
          <a:xfrm>
            <a:off x="3646488" y="3871914"/>
            <a:ext cx="1295400" cy="830997"/>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1" hangingPunct="1">
              <a:spcBef>
                <a:spcPct val="50000"/>
              </a:spcBef>
            </a:pPr>
            <a:r>
              <a:rPr lang="en-US" sz="1200">
                <a:solidFill>
                  <a:schemeClr val="bg1"/>
                </a:solidFill>
              </a:rPr>
              <a:t>We’ve got whole-disk encryption for laptops</a:t>
            </a:r>
          </a:p>
        </p:txBody>
      </p:sp>
      <p:sp>
        <p:nvSpPr>
          <p:cNvPr id="225294" name="Text Box 14"/>
          <p:cNvSpPr txBox="1">
            <a:spLocks noChangeArrowheads="1"/>
          </p:cNvSpPr>
          <p:nvPr/>
        </p:nvSpPr>
        <p:spPr bwMode="auto">
          <a:xfrm>
            <a:off x="4941888" y="3443290"/>
            <a:ext cx="1295400" cy="64633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1" hangingPunct="1">
              <a:spcBef>
                <a:spcPct val="50000"/>
              </a:spcBef>
            </a:pPr>
            <a:r>
              <a:rPr lang="en-US" sz="1200">
                <a:solidFill>
                  <a:schemeClr val="bg1"/>
                </a:solidFill>
              </a:rPr>
              <a:t>We’ve figured out which data is valuable</a:t>
            </a:r>
          </a:p>
        </p:txBody>
      </p:sp>
      <p:sp>
        <p:nvSpPr>
          <p:cNvPr id="225295" name="Text Box 15"/>
          <p:cNvSpPr txBox="1">
            <a:spLocks noChangeArrowheads="1"/>
          </p:cNvSpPr>
          <p:nvPr/>
        </p:nvSpPr>
        <p:spPr bwMode="auto">
          <a:xfrm>
            <a:off x="6161088" y="2986090"/>
            <a:ext cx="1295400" cy="64633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1" hangingPunct="1">
              <a:spcBef>
                <a:spcPct val="50000"/>
              </a:spcBef>
            </a:pPr>
            <a:r>
              <a:rPr lang="en-US" sz="1200">
                <a:solidFill>
                  <a:schemeClr val="bg1"/>
                </a:solidFill>
              </a:rPr>
              <a:t>We’ve protected our most valuable data</a:t>
            </a:r>
          </a:p>
        </p:txBody>
      </p:sp>
      <p:sp>
        <p:nvSpPr>
          <p:cNvPr id="225296" name="Text Box 16"/>
          <p:cNvSpPr txBox="1">
            <a:spLocks noChangeArrowheads="1"/>
          </p:cNvSpPr>
          <p:nvPr/>
        </p:nvSpPr>
        <p:spPr bwMode="auto">
          <a:xfrm>
            <a:off x="7456488" y="2681290"/>
            <a:ext cx="1295400" cy="64633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1" hangingPunct="1">
              <a:spcBef>
                <a:spcPct val="50000"/>
              </a:spcBef>
            </a:pPr>
            <a:r>
              <a:rPr lang="en-US" sz="1200">
                <a:solidFill>
                  <a:schemeClr val="bg1"/>
                </a:solidFill>
              </a:rPr>
              <a:t>Our data’s protected even for Mobile</a:t>
            </a:r>
          </a:p>
        </p:txBody>
      </p:sp>
      <p:sp>
        <p:nvSpPr>
          <p:cNvPr id="225297" name="Text Box 17"/>
          <p:cNvSpPr txBox="1">
            <a:spLocks noChangeArrowheads="1"/>
          </p:cNvSpPr>
          <p:nvPr/>
        </p:nvSpPr>
        <p:spPr bwMode="auto">
          <a:xfrm>
            <a:off x="15206" y="2071688"/>
            <a:ext cx="430887" cy="373380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eaVert">
            <a:spAutoFit/>
          </a:bodyPr>
          <a:lstStyle/>
          <a:p>
            <a:pPr algn="ctr" eaLnBrk="1" hangingPunct="1">
              <a:spcBef>
                <a:spcPct val="50000"/>
              </a:spcBef>
            </a:pPr>
            <a:r>
              <a:rPr lang="en-US" sz="1600"/>
              <a:t>Maturity </a:t>
            </a:r>
          </a:p>
        </p:txBody>
      </p:sp>
      <p:sp>
        <p:nvSpPr>
          <p:cNvPr id="225298" name="Text Box 18"/>
          <p:cNvSpPr txBox="1">
            <a:spLocks noChangeArrowheads="1"/>
          </p:cNvSpPr>
          <p:nvPr/>
        </p:nvSpPr>
        <p:spPr bwMode="auto">
          <a:xfrm>
            <a:off x="522288" y="6034089"/>
            <a:ext cx="7467600" cy="338554"/>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eaLnBrk="1" hangingPunct="1">
              <a:spcBef>
                <a:spcPct val="50000"/>
              </a:spcBef>
            </a:pPr>
            <a:r>
              <a:rPr lang="en-US" sz="1600"/>
              <a:t>Time</a:t>
            </a:r>
          </a:p>
        </p:txBody>
      </p:sp>
      <p:sp>
        <p:nvSpPr>
          <p:cNvPr id="225299" name="Text Box 19"/>
          <p:cNvSpPr txBox="1">
            <a:spLocks noChangeArrowheads="1"/>
          </p:cNvSpPr>
          <p:nvPr/>
        </p:nvSpPr>
        <p:spPr bwMode="auto">
          <a:xfrm rot="20446553">
            <a:off x="2122488" y="1719056"/>
            <a:ext cx="2743200" cy="338554"/>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eaLnBrk="1" hangingPunct="1">
              <a:spcBef>
                <a:spcPct val="50000"/>
              </a:spcBef>
            </a:pPr>
            <a:r>
              <a:rPr lang="en-US" sz="1600" dirty="0"/>
              <a:t>Structured Data</a:t>
            </a:r>
          </a:p>
        </p:txBody>
      </p:sp>
      <p:sp>
        <p:nvSpPr>
          <p:cNvPr id="225300" name="Text Box 20"/>
          <p:cNvSpPr txBox="1">
            <a:spLocks noChangeArrowheads="1"/>
          </p:cNvSpPr>
          <p:nvPr/>
        </p:nvSpPr>
        <p:spPr bwMode="auto">
          <a:xfrm rot="20594739">
            <a:off x="4103688" y="4843255"/>
            <a:ext cx="2743200" cy="338554"/>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eaLnBrk="1" hangingPunct="1">
              <a:spcBef>
                <a:spcPct val="50000"/>
              </a:spcBef>
            </a:pPr>
            <a:r>
              <a:rPr lang="en-US" sz="1600" dirty="0"/>
              <a:t>Unstructured Data</a:t>
            </a:r>
          </a:p>
        </p:txBody>
      </p:sp>
    </p:spTree>
    <p:extLst>
      <p:ext uri="{BB962C8B-B14F-4D97-AF65-F5344CB8AC3E}">
        <p14:creationId xmlns:p14="http://schemas.microsoft.com/office/powerpoint/2010/main" xmlns="" val="15807900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11"/>
          <p:cNvSpPr>
            <a:spLocks/>
          </p:cNvSpPr>
          <p:nvPr/>
        </p:nvSpPr>
        <p:spPr bwMode="auto">
          <a:xfrm>
            <a:off x="533400" y="1020734"/>
            <a:ext cx="6716712" cy="2778125"/>
          </a:xfrm>
          <a:custGeom>
            <a:avLst/>
            <a:gdLst>
              <a:gd name="T0" fmla="*/ 0 w 4231"/>
              <a:gd name="T1" fmla="*/ 1990 h 1990"/>
              <a:gd name="T2" fmla="*/ 3633 w 4231"/>
              <a:gd name="T3" fmla="*/ 741 h 1990"/>
              <a:gd name="T4" fmla="*/ 4231 w 4231"/>
              <a:gd name="T5" fmla="*/ 0 h 1990"/>
              <a:gd name="T6" fmla="*/ 2954 w 4231"/>
              <a:gd name="T7" fmla="*/ 10 h 1990"/>
              <a:gd name="T8" fmla="*/ 5 w 4231"/>
              <a:gd name="T9" fmla="*/ 1031 h 1990"/>
              <a:gd name="T10" fmla="*/ 0 w 4231"/>
              <a:gd name="T11" fmla="*/ 1990 h 1990"/>
            </a:gdLst>
            <a:ahLst/>
            <a:cxnLst>
              <a:cxn ang="0">
                <a:pos x="T0" y="T1"/>
              </a:cxn>
              <a:cxn ang="0">
                <a:pos x="T2" y="T3"/>
              </a:cxn>
              <a:cxn ang="0">
                <a:pos x="T4" y="T5"/>
              </a:cxn>
              <a:cxn ang="0">
                <a:pos x="T6" y="T7"/>
              </a:cxn>
              <a:cxn ang="0">
                <a:pos x="T8" y="T9"/>
              </a:cxn>
              <a:cxn ang="0">
                <a:pos x="T10" y="T11"/>
              </a:cxn>
            </a:cxnLst>
            <a:rect l="0" t="0" r="r" b="b"/>
            <a:pathLst>
              <a:path w="4231" h="1990">
                <a:moveTo>
                  <a:pt x="0" y="1990"/>
                </a:moveTo>
                <a:lnTo>
                  <a:pt x="3633" y="741"/>
                </a:lnTo>
                <a:lnTo>
                  <a:pt x="4231" y="0"/>
                </a:lnTo>
                <a:lnTo>
                  <a:pt x="2954" y="10"/>
                </a:lnTo>
                <a:lnTo>
                  <a:pt x="5" y="1031"/>
                </a:lnTo>
                <a:lnTo>
                  <a:pt x="0" y="1990"/>
                </a:lnTo>
                <a:close/>
              </a:path>
            </a:pathLst>
          </a:custGeom>
          <a:solidFill>
            <a:schemeClr val="accent3">
              <a:lumMod val="60000"/>
              <a:lumOff val="40000"/>
            </a:schemeClr>
          </a:solidFill>
          <a:ln>
            <a:noFill/>
          </a:ln>
          <a:effectLst>
            <a:prstShdw prst="shdw17" dist="17961" dir="2700000">
              <a:srgbClr val="800080">
                <a:gamma/>
                <a:shade val="60000"/>
                <a:invGamma/>
              </a:srgbClr>
            </a:prstShdw>
          </a:effectLst>
          <a:extLst/>
        </p:spPr>
        <p:txBody>
          <a:bodyPr/>
          <a:lstStyle/>
          <a:p>
            <a:endParaRPr lang="en-US" sz="1600"/>
          </a:p>
        </p:txBody>
      </p:sp>
      <p:sp>
        <p:nvSpPr>
          <p:cNvPr id="225282" name="Freeform 2"/>
          <p:cNvSpPr>
            <a:spLocks/>
          </p:cNvSpPr>
          <p:nvPr/>
        </p:nvSpPr>
        <p:spPr bwMode="auto">
          <a:xfrm>
            <a:off x="522289" y="1935134"/>
            <a:ext cx="8061325" cy="3252788"/>
          </a:xfrm>
          <a:custGeom>
            <a:avLst/>
            <a:gdLst>
              <a:gd name="T0" fmla="*/ 0 w 5078"/>
              <a:gd name="T1" fmla="*/ 2280 h 2280"/>
              <a:gd name="T2" fmla="*/ 4480 w 5078"/>
              <a:gd name="T3" fmla="*/ 741 h 2280"/>
              <a:gd name="T4" fmla="*/ 5078 w 5078"/>
              <a:gd name="T5" fmla="*/ 0 h 2280"/>
              <a:gd name="T6" fmla="*/ 3801 w 5078"/>
              <a:gd name="T7" fmla="*/ 10 h 2280"/>
              <a:gd name="T8" fmla="*/ 0 w 5078"/>
              <a:gd name="T9" fmla="*/ 1279 h 2280"/>
              <a:gd name="T10" fmla="*/ 0 w 5078"/>
              <a:gd name="T11" fmla="*/ 2280 h 2280"/>
            </a:gdLst>
            <a:ahLst/>
            <a:cxnLst>
              <a:cxn ang="0">
                <a:pos x="T0" y="T1"/>
              </a:cxn>
              <a:cxn ang="0">
                <a:pos x="T2" y="T3"/>
              </a:cxn>
              <a:cxn ang="0">
                <a:pos x="T4" y="T5"/>
              </a:cxn>
              <a:cxn ang="0">
                <a:pos x="T6" y="T7"/>
              </a:cxn>
              <a:cxn ang="0">
                <a:pos x="T8" y="T9"/>
              </a:cxn>
              <a:cxn ang="0">
                <a:pos x="T10" y="T11"/>
              </a:cxn>
            </a:cxnLst>
            <a:rect l="0" t="0" r="r" b="b"/>
            <a:pathLst>
              <a:path w="5078" h="2280">
                <a:moveTo>
                  <a:pt x="0" y="2280"/>
                </a:moveTo>
                <a:lnTo>
                  <a:pt x="4480" y="741"/>
                </a:lnTo>
                <a:lnTo>
                  <a:pt x="5078" y="0"/>
                </a:lnTo>
                <a:lnTo>
                  <a:pt x="3801" y="10"/>
                </a:lnTo>
                <a:lnTo>
                  <a:pt x="0" y="1279"/>
                </a:lnTo>
                <a:lnTo>
                  <a:pt x="0" y="2280"/>
                </a:lnTo>
                <a:close/>
              </a:path>
            </a:pathLst>
          </a:custGeom>
          <a:solidFill>
            <a:srgbClr val="B9C1FD"/>
          </a:solidFill>
          <a:ln>
            <a:noFill/>
          </a:ln>
          <a:effectLst>
            <a:prstShdw prst="shdw17" dist="17961" dir="2700000">
              <a:srgbClr val="B9C1FD">
                <a:gamma/>
                <a:shade val="60000"/>
                <a:invGamma/>
              </a:srgbClr>
            </a:prstShdw>
          </a:effectLst>
          <a:extLst>
            <a:ext uri="{91240B29-F687-4f45-9708-019B960494DF}">
              <a14:hiddenLine xmlns:a14="http://schemas.microsoft.com/office/drawing/2010/main" xmlns="" w="9525">
                <a:solidFill>
                  <a:schemeClr val="tx1"/>
                </a:solidFill>
                <a:round/>
                <a:headEnd/>
                <a:tailEnd/>
              </a14:hiddenLine>
            </a:ext>
          </a:extLst>
        </p:spPr>
        <p:txBody>
          <a:bodyPr/>
          <a:lstStyle/>
          <a:p>
            <a:endParaRPr lang="en-US" sz="1600"/>
          </a:p>
        </p:txBody>
      </p:sp>
      <p:sp>
        <p:nvSpPr>
          <p:cNvPr id="225283" name="Rectangle 3"/>
          <p:cNvSpPr>
            <a:spLocks noGrp="1" noChangeArrowheads="1"/>
          </p:cNvSpPr>
          <p:nvPr>
            <p:ph type="title"/>
          </p:nvPr>
        </p:nvSpPr>
        <p:spPr>
          <a:xfrm>
            <a:off x="228385" y="548861"/>
            <a:ext cx="8685211" cy="396875"/>
          </a:xfrm>
        </p:spPr>
        <p:txBody>
          <a:bodyPr/>
          <a:lstStyle/>
          <a:p>
            <a:r>
              <a:rPr lang="en-US" sz="1800" dirty="0" smtClean="0"/>
              <a:t>Data-Centric Maturity Model</a:t>
            </a:r>
          </a:p>
        </p:txBody>
      </p:sp>
      <p:sp>
        <p:nvSpPr>
          <p:cNvPr id="225285" name="Line 5"/>
          <p:cNvSpPr>
            <a:spLocks noChangeShapeType="1"/>
          </p:cNvSpPr>
          <p:nvPr/>
        </p:nvSpPr>
        <p:spPr bwMode="auto">
          <a:xfrm>
            <a:off x="522288" y="6278533"/>
            <a:ext cx="7620000" cy="0"/>
          </a:xfrm>
          <a:prstGeom prst="line">
            <a:avLst/>
          </a:prstGeom>
          <a:noFill/>
          <a:ln w="19050">
            <a:solidFill>
              <a:schemeClr val="tx1"/>
            </a:solidFill>
            <a:round/>
            <a:headEnd/>
            <a:tailEnd type="stealth" w="lg" len="lg"/>
          </a:ln>
          <a:effectLst>
            <a:prstShdw prst="shdw17" dist="17961" dir="2700000">
              <a:schemeClr val="tx1">
                <a:gamma/>
                <a:shade val="60000"/>
                <a:invGamma/>
              </a:schemeClr>
            </a:prstShdw>
          </a:effectLst>
          <a:extLst>
            <a:ext uri="{909E8E84-426E-40dd-AFC4-6F175D3DCCD1}">
              <a14:hiddenFill xmlns:a14="http://schemas.microsoft.com/office/drawing/2010/main" xmlns="">
                <a:noFill/>
              </a14:hiddenFill>
            </a:ext>
          </a:extLst>
        </p:spPr>
        <p:txBody>
          <a:bodyPr/>
          <a:lstStyle/>
          <a:p>
            <a:endParaRPr lang="en-US" sz="1600"/>
          </a:p>
        </p:txBody>
      </p:sp>
      <p:sp>
        <p:nvSpPr>
          <p:cNvPr id="225286" name="Text Box 6"/>
          <p:cNvSpPr txBox="1">
            <a:spLocks noChangeArrowheads="1"/>
          </p:cNvSpPr>
          <p:nvPr/>
        </p:nvSpPr>
        <p:spPr bwMode="auto">
          <a:xfrm>
            <a:off x="609600" y="3771872"/>
            <a:ext cx="1524000" cy="600164"/>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1" hangingPunct="1">
              <a:spcBef>
                <a:spcPct val="50000"/>
              </a:spcBef>
            </a:pPr>
            <a:r>
              <a:rPr lang="en-US" sz="1100" b="1" dirty="0"/>
              <a:t> We protect our structured data, don’t we?</a:t>
            </a:r>
          </a:p>
        </p:txBody>
      </p:sp>
      <p:sp>
        <p:nvSpPr>
          <p:cNvPr id="225287" name="Text Box 7"/>
          <p:cNvSpPr txBox="1">
            <a:spLocks noChangeArrowheads="1"/>
          </p:cNvSpPr>
          <p:nvPr/>
        </p:nvSpPr>
        <p:spPr bwMode="auto">
          <a:xfrm>
            <a:off x="2057400" y="3314672"/>
            <a:ext cx="1676400" cy="600164"/>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1" hangingPunct="1">
              <a:spcBef>
                <a:spcPct val="50000"/>
              </a:spcBef>
            </a:pPr>
            <a:r>
              <a:rPr lang="en-US" sz="1100" b="1" dirty="0"/>
              <a:t> We use best practices in protecting our data</a:t>
            </a:r>
          </a:p>
        </p:txBody>
      </p:sp>
      <p:sp>
        <p:nvSpPr>
          <p:cNvPr id="225288" name="Text Box 8"/>
          <p:cNvSpPr txBox="1">
            <a:spLocks noChangeArrowheads="1"/>
          </p:cNvSpPr>
          <p:nvPr/>
        </p:nvSpPr>
        <p:spPr bwMode="auto">
          <a:xfrm>
            <a:off x="3581400" y="2857472"/>
            <a:ext cx="1524000" cy="600164"/>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1" hangingPunct="1">
              <a:spcBef>
                <a:spcPct val="50000"/>
              </a:spcBef>
            </a:pPr>
            <a:r>
              <a:rPr lang="en-US" sz="1100" b="1" dirty="0"/>
              <a:t> We actually know where </a:t>
            </a:r>
            <a:r>
              <a:rPr lang="en-US" sz="1100" b="1" i="1" dirty="0"/>
              <a:t>all</a:t>
            </a:r>
            <a:r>
              <a:rPr lang="en-US" sz="1100" b="1" dirty="0"/>
              <a:t> of our data is</a:t>
            </a:r>
          </a:p>
        </p:txBody>
      </p:sp>
      <p:sp>
        <p:nvSpPr>
          <p:cNvPr id="225290" name="Text Box 10"/>
          <p:cNvSpPr txBox="1">
            <a:spLocks noChangeArrowheads="1"/>
          </p:cNvSpPr>
          <p:nvPr/>
        </p:nvSpPr>
        <p:spPr bwMode="auto">
          <a:xfrm>
            <a:off x="6542088" y="2035147"/>
            <a:ext cx="1382712" cy="938719"/>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a:spAutoFit/>
          </a:bodyPr>
          <a:lstStyle/>
          <a:p>
            <a:pPr eaLnBrk="1" hangingPunct="1">
              <a:spcBef>
                <a:spcPct val="50000"/>
              </a:spcBef>
            </a:pPr>
            <a:r>
              <a:rPr lang="en-US" sz="1100" b="1" dirty="0"/>
              <a:t>We even know where our valuable data is when it’s in motion</a:t>
            </a:r>
          </a:p>
        </p:txBody>
      </p:sp>
      <p:sp>
        <p:nvSpPr>
          <p:cNvPr id="225291" name="Freeform 11"/>
          <p:cNvSpPr>
            <a:spLocks/>
          </p:cNvSpPr>
          <p:nvPr/>
        </p:nvSpPr>
        <p:spPr bwMode="auto">
          <a:xfrm>
            <a:off x="533400" y="3476598"/>
            <a:ext cx="6716712" cy="2778125"/>
          </a:xfrm>
          <a:custGeom>
            <a:avLst/>
            <a:gdLst>
              <a:gd name="T0" fmla="*/ 0 w 4231"/>
              <a:gd name="T1" fmla="*/ 1990 h 1990"/>
              <a:gd name="T2" fmla="*/ 3633 w 4231"/>
              <a:gd name="T3" fmla="*/ 741 h 1990"/>
              <a:gd name="T4" fmla="*/ 4231 w 4231"/>
              <a:gd name="T5" fmla="*/ 0 h 1990"/>
              <a:gd name="T6" fmla="*/ 2954 w 4231"/>
              <a:gd name="T7" fmla="*/ 10 h 1990"/>
              <a:gd name="T8" fmla="*/ 5 w 4231"/>
              <a:gd name="T9" fmla="*/ 1031 h 1990"/>
              <a:gd name="T10" fmla="*/ 0 w 4231"/>
              <a:gd name="T11" fmla="*/ 1990 h 1990"/>
            </a:gdLst>
            <a:ahLst/>
            <a:cxnLst>
              <a:cxn ang="0">
                <a:pos x="T0" y="T1"/>
              </a:cxn>
              <a:cxn ang="0">
                <a:pos x="T2" y="T3"/>
              </a:cxn>
              <a:cxn ang="0">
                <a:pos x="T4" y="T5"/>
              </a:cxn>
              <a:cxn ang="0">
                <a:pos x="T6" y="T7"/>
              </a:cxn>
              <a:cxn ang="0">
                <a:pos x="T8" y="T9"/>
              </a:cxn>
              <a:cxn ang="0">
                <a:pos x="T10" y="T11"/>
              </a:cxn>
            </a:cxnLst>
            <a:rect l="0" t="0" r="r" b="b"/>
            <a:pathLst>
              <a:path w="4231" h="1990">
                <a:moveTo>
                  <a:pt x="0" y="1990"/>
                </a:moveTo>
                <a:lnTo>
                  <a:pt x="3633" y="741"/>
                </a:lnTo>
                <a:lnTo>
                  <a:pt x="4231" y="0"/>
                </a:lnTo>
                <a:lnTo>
                  <a:pt x="2954" y="10"/>
                </a:lnTo>
                <a:lnTo>
                  <a:pt x="5" y="1031"/>
                </a:lnTo>
                <a:lnTo>
                  <a:pt x="0" y="1990"/>
                </a:lnTo>
                <a:close/>
              </a:path>
            </a:pathLst>
          </a:custGeom>
          <a:solidFill>
            <a:srgbClr val="800080"/>
          </a:solidFill>
          <a:ln>
            <a:noFill/>
          </a:ln>
          <a:effectLst>
            <a:prstShdw prst="shdw17" dist="17961" dir="2700000">
              <a:srgbClr val="800080">
                <a:gamma/>
                <a:shade val="60000"/>
                <a:invGamma/>
              </a:srgbClr>
            </a:prstShdw>
          </a:effectLst>
          <a:extLst>
            <a:ext uri="{91240B29-F687-4f45-9708-019B960494DF}">
              <a14:hiddenLine xmlns:a14="http://schemas.microsoft.com/office/drawing/2010/main" xmlns="" w="9525">
                <a:solidFill>
                  <a:schemeClr val="tx1"/>
                </a:solidFill>
                <a:round/>
                <a:headEnd/>
                <a:tailEnd/>
              </a14:hiddenLine>
            </a:ext>
          </a:extLst>
        </p:spPr>
        <p:txBody>
          <a:bodyPr/>
          <a:lstStyle/>
          <a:p>
            <a:endParaRPr lang="en-US" sz="1600"/>
          </a:p>
        </p:txBody>
      </p:sp>
      <p:sp>
        <p:nvSpPr>
          <p:cNvPr id="225292" name="Text Box 12"/>
          <p:cNvSpPr txBox="1">
            <a:spLocks noChangeArrowheads="1"/>
          </p:cNvSpPr>
          <p:nvPr/>
        </p:nvSpPr>
        <p:spPr bwMode="auto">
          <a:xfrm>
            <a:off x="685800" y="5022603"/>
            <a:ext cx="1295400" cy="600164"/>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1" hangingPunct="1">
              <a:spcBef>
                <a:spcPct val="50000"/>
              </a:spcBef>
            </a:pPr>
            <a:r>
              <a:rPr lang="en-US" sz="1100" b="1" dirty="0">
                <a:solidFill>
                  <a:schemeClr val="bg1"/>
                </a:solidFill>
              </a:rPr>
              <a:t>We’ll get to our unstructured data later</a:t>
            </a:r>
          </a:p>
        </p:txBody>
      </p:sp>
      <p:sp>
        <p:nvSpPr>
          <p:cNvPr id="225293" name="Text Box 13"/>
          <p:cNvSpPr txBox="1">
            <a:spLocks noChangeArrowheads="1"/>
          </p:cNvSpPr>
          <p:nvPr/>
        </p:nvSpPr>
        <p:spPr bwMode="auto">
          <a:xfrm>
            <a:off x="1905000" y="4573559"/>
            <a:ext cx="1295400" cy="76944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1" hangingPunct="1">
              <a:spcBef>
                <a:spcPct val="50000"/>
              </a:spcBef>
            </a:pPr>
            <a:r>
              <a:rPr lang="en-US" sz="1100" b="1" dirty="0">
                <a:solidFill>
                  <a:schemeClr val="bg1"/>
                </a:solidFill>
              </a:rPr>
              <a:t>We’ve got whole-disk encryption for laptops</a:t>
            </a:r>
          </a:p>
        </p:txBody>
      </p:sp>
      <p:sp>
        <p:nvSpPr>
          <p:cNvPr id="225294" name="Text Box 14"/>
          <p:cNvSpPr txBox="1">
            <a:spLocks noChangeArrowheads="1"/>
          </p:cNvSpPr>
          <p:nvPr/>
        </p:nvSpPr>
        <p:spPr bwMode="auto">
          <a:xfrm>
            <a:off x="2971800" y="4184403"/>
            <a:ext cx="1295400" cy="600164"/>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1" hangingPunct="1">
              <a:spcBef>
                <a:spcPct val="50000"/>
              </a:spcBef>
            </a:pPr>
            <a:r>
              <a:rPr lang="en-US" sz="1100" b="1" dirty="0">
                <a:solidFill>
                  <a:schemeClr val="bg1"/>
                </a:solidFill>
              </a:rPr>
              <a:t>We’ve figured out which data is valuable</a:t>
            </a:r>
          </a:p>
        </p:txBody>
      </p:sp>
      <p:sp>
        <p:nvSpPr>
          <p:cNvPr id="225295" name="Text Box 15"/>
          <p:cNvSpPr txBox="1">
            <a:spLocks noChangeArrowheads="1"/>
          </p:cNvSpPr>
          <p:nvPr/>
        </p:nvSpPr>
        <p:spPr bwMode="auto">
          <a:xfrm>
            <a:off x="4343400" y="3735359"/>
            <a:ext cx="1295400" cy="600164"/>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1" hangingPunct="1">
              <a:spcBef>
                <a:spcPct val="50000"/>
              </a:spcBef>
            </a:pPr>
            <a:r>
              <a:rPr lang="en-US" sz="1100" b="1" dirty="0">
                <a:solidFill>
                  <a:schemeClr val="bg1"/>
                </a:solidFill>
              </a:rPr>
              <a:t>We’ve protected our most valuable data</a:t>
            </a:r>
          </a:p>
        </p:txBody>
      </p:sp>
      <p:sp>
        <p:nvSpPr>
          <p:cNvPr id="225296" name="Text Box 16"/>
          <p:cNvSpPr txBox="1">
            <a:spLocks noChangeArrowheads="1"/>
          </p:cNvSpPr>
          <p:nvPr/>
        </p:nvSpPr>
        <p:spPr bwMode="auto">
          <a:xfrm>
            <a:off x="5562600" y="3506759"/>
            <a:ext cx="1295400" cy="600164"/>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1" hangingPunct="1">
              <a:spcBef>
                <a:spcPct val="50000"/>
              </a:spcBef>
            </a:pPr>
            <a:r>
              <a:rPr lang="en-US" sz="1100" b="1" dirty="0">
                <a:solidFill>
                  <a:schemeClr val="bg1"/>
                </a:solidFill>
              </a:rPr>
              <a:t>Our data’s protected even for Mobile</a:t>
            </a:r>
          </a:p>
        </p:txBody>
      </p:sp>
      <p:sp>
        <p:nvSpPr>
          <p:cNvPr id="225297" name="Text Box 17"/>
          <p:cNvSpPr txBox="1">
            <a:spLocks noChangeArrowheads="1"/>
          </p:cNvSpPr>
          <p:nvPr/>
        </p:nvSpPr>
        <p:spPr bwMode="auto">
          <a:xfrm>
            <a:off x="15206" y="2406621"/>
            <a:ext cx="430887" cy="373380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eaVert">
            <a:spAutoFit/>
          </a:bodyPr>
          <a:lstStyle/>
          <a:p>
            <a:pPr algn="ctr" eaLnBrk="1" hangingPunct="1">
              <a:spcBef>
                <a:spcPct val="50000"/>
              </a:spcBef>
            </a:pPr>
            <a:r>
              <a:rPr lang="en-US" sz="1600" b="1" dirty="0"/>
              <a:t>Maturity </a:t>
            </a:r>
          </a:p>
        </p:txBody>
      </p:sp>
      <p:sp>
        <p:nvSpPr>
          <p:cNvPr id="225298" name="Text Box 18"/>
          <p:cNvSpPr txBox="1">
            <a:spLocks noChangeArrowheads="1"/>
          </p:cNvSpPr>
          <p:nvPr/>
        </p:nvSpPr>
        <p:spPr bwMode="auto">
          <a:xfrm>
            <a:off x="522288" y="6269010"/>
            <a:ext cx="7467600" cy="276999"/>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eaLnBrk="1" hangingPunct="1">
              <a:spcBef>
                <a:spcPct val="50000"/>
              </a:spcBef>
            </a:pPr>
            <a:r>
              <a:rPr lang="en-US" sz="1200" b="1" dirty="0"/>
              <a:t>Time</a:t>
            </a:r>
          </a:p>
        </p:txBody>
      </p:sp>
      <p:sp>
        <p:nvSpPr>
          <p:cNvPr id="225299" name="Text Box 19"/>
          <p:cNvSpPr txBox="1">
            <a:spLocks noChangeArrowheads="1"/>
          </p:cNvSpPr>
          <p:nvPr/>
        </p:nvSpPr>
        <p:spPr bwMode="auto">
          <a:xfrm>
            <a:off x="7772400" y="2697135"/>
            <a:ext cx="1295400" cy="58477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a:spAutoFit/>
          </a:bodyPr>
          <a:lstStyle/>
          <a:p>
            <a:pPr eaLnBrk="1" hangingPunct="1">
              <a:spcBef>
                <a:spcPct val="50000"/>
              </a:spcBef>
            </a:pPr>
            <a:r>
              <a:rPr lang="en-US" sz="1600" b="1" dirty="0"/>
              <a:t>Structured Data</a:t>
            </a:r>
          </a:p>
        </p:txBody>
      </p:sp>
      <p:sp>
        <p:nvSpPr>
          <p:cNvPr id="225300" name="Text Box 20"/>
          <p:cNvSpPr txBox="1">
            <a:spLocks noChangeArrowheads="1"/>
          </p:cNvSpPr>
          <p:nvPr/>
        </p:nvSpPr>
        <p:spPr bwMode="auto">
          <a:xfrm>
            <a:off x="6766495" y="3916335"/>
            <a:ext cx="1767907" cy="58477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a:spAutoFit/>
          </a:bodyPr>
          <a:lstStyle/>
          <a:p>
            <a:pPr eaLnBrk="1" hangingPunct="1">
              <a:spcBef>
                <a:spcPct val="50000"/>
              </a:spcBef>
            </a:pPr>
            <a:r>
              <a:rPr lang="en-US" sz="1600" b="1" dirty="0"/>
              <a:t>Unstructured Data</a:t>
            </a:r>
          </a:p>
        </p:txBody>
      </p:sp>
      <p:sp>
        <p:nvSpPr>
          <p:cNvPr id="225289" name="Text Box 9"/>
          <p:cNvSpPr txBox="1">
            <a:spLocks noChangeArrowheads="1"/>
          </p:cNvSpPr>
          <p:nvPr/>
        </p:nvSpPr>
        <p:spPr bwMode="auto">
          <a:xfrm>
            <a:off x="5043050" y="2316133"/>
            <a:ext cx="1447800" cy="76944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a:spAutoFit/>
          </a:bodyPr>
          <a:lstStyle/>
          <a:p>
            <a:pPr eaLnBrk="1" hangingPunct="1">
              <a:spcBef>
                <a:spcPct val="50000"/>
              </a:spcBef>
            </a:pPr>
            <a:r>
              <a:rPr lang="en-US" sz="1100" b="1" dirty="0"/>
              <a:t> We have protected our data in proportion to its value</a:t>
            </a:r>
          </a:p>
        </p:txBody>
      </p:sp>
      <p:sp>
        <p:nvSpPr>
          <p:cNvPr id="21" name="Text Box 20"/>
          <p:cNvSpPr txBox="1">
            <a:spLocks noChangeArrowheads="1"/>
          </p:cNvSpPr>
          <p:nvPr/>
        </p:nvSpPr>
        <p:spPr bwMode="auto">
          <a:xfrm>
            <a:off x="7182132" y="896044"/>
            <a:ext cx="1767907" cy="58477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a:spAutoFit/>
          </a:bodyPr>
          <a:lstStyle/>
          <a:p>
            <a:pPr eaLnBrk="1" hangingPunct="1">
              <a:spcBef>
                <a:spcPct val="50000"/>
              </a:spcBef>
            </a:pPr>
            <a:r>
              <a:rPr lang="en-US" sz="1600" b="1" dirty="0" smtClean="0"/>
              <a:t>Data</a:t>
            </a:r>
            <a:r>
              <a:rPr lang="en-US" sz="1600" b="1" dirty="0"/>
              <a:t> </a:t>
            </a:r>
            <a:r>
              <a:rPr lang="en-US" sz="1600" b="1" dirty="0" smtClean="0"/>
              <a:t>Governance</a:t>
            </a:r>
            <a:endParaRPr lang="en-US" sz="1600" b="1" dirty="0"/>
          </a:p>
        </p:txBody>
      </p:sp>
      <p:sp>
        <p:nvSpPr>
          <p:cNvPr id="225284" name="Line 4"/>
          <p:cNvSpPr>
            <a:spLocks noChangeShapeType="1"/>
          </p:cNvSpPr>
          <p:nvPr/>
        </p:nvSpPr>
        <p:spPr bwMode="auto">
          <a:xfrm flipH="1" flipV="1">
            <a:off x="522288" y="1630333"/>
            <a:ext cx="11112" cy="4648200"/>
          </a:xfrm>
          <a:prstGeom prst="line">
            <a:avLst/>
          </a:prstGeom>
          <a:noFill/>
          <a:ln w="19050">
            <a:solidFill>
              <a:schemeClr val="tx1"/>
            </a:solidFill>
            <a:round/>
            <a:headEnd/>
            <a:tailEnd type="stealth" w="lg" len="lg"/>
          </a:ln>
          <a:effectLst>
            <a:prstShdw prst="shdw17" dist="17961" dir="2700000">
              <a:schemeClr val="tx1">
                <a:gamma/>
                <a:shade val="60000"/>
                <a:invGamma/>
              </a:schemeClr>
            </a:prstShdw>
          </a:effectLst>
          <a:extLst>
            <a:ext uri="{909E8E84-426E-40dd-AFC4-6F175D3DCCD1}">
              <a14:hiddenFill xmlns:a14="http://schemas.microsoft.com/office/drawing/2010/main" xmlns="">
                <a:noFill/>
              </a14:hiddenFill>
            </a:ext>
          </a:extLst>
        </p:spPr>
        <p:txBody>
          <a:bodyPr/>
          <a:lstStyle/>
          <a:p>
            <a:endParaRPr lang="en-US" sz="1600"/>
          </a:p>
        </p:txBody>
      </p:sp>
      <p:sp>
        <p:nvSpPr>
          <p:cNvPr id="24" name="Text Box 7"/>
          <p:cNvSpPr txBox="1">
            <a:spLocks noChangeArrowheads="1"/>
          </p:cNvSpPr>
          <p:nvPr/>
        </p:nvSpPr>
        <p:spPr bwMode="auto">
          <a:xfrm>
            <a:off x="533400" y="2475737"/>
            <a:ext cx="1676400" cy="76944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1" hangingPunct="1">
              <a:spcBef>
                <a:spcPct val="50000"/>
              </a:spcBef>
            </a:pPr>
            <a:r>
              <a:rPr lang="en-US" sz="1100" b="1" dirty="0" smtClean="0"/>
              <a:t>All data is treated equally, business owners unclear, no standard taxonomy</a:t>
            </a:r>
            <a:endParaRPr lang="en-US" sz="1100" b="1" dirty="0"/>
          </a:p>
        </p:txBody>
      </p:sp>
      <p:sp>
        <p:nvSpPr>
          <p:cNvPr id="25" name="Text Box 7"/>
          <p:cNvSpPr txBox="1">
            <a:spLocks noChangeArrowheads="1"/>
          </p:cNvSpPr>
          <p:nvPr/>
        </p:nvSpPr>
        <p:spPr bwMode="auto">
          <a:xfrm>
            <a:off x="2133600" y="1858933"/>
            <a:ext cx="1295400" cy="1107996"/>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a:spAutoFit/>
          </a:bodyPr>
          <a:lstStyle/>
          <a:p>
            <a:pPr eaLnBrk="1" hangingPunct="1">
              <a:spcBef>
                <a:spcPct val="50000"/>
              </a:spcBef>
            </a:pPr>
            <a:r>
              <a:rPr lang="en-US" sz="1100" b="1" dirty="0"/>
              <a:t>S</a:t>
            </a:r>
            <a:r>
              <a:rPr lang="en-US" sz="1100" b="1" dirty="0" smtClean="0"/>
              <a:t>tandard taxonomy &amp; categories, business owners identified</a:t>
            </a:r>
            <a:endParaRPr lang="en-US" sz="1100" b="1" dirty="0"/>
          </a:p>
        </p:txBody>
      </p:sp>
      <p:sp>
        <p:nvSpPr>
          <p:cNvPr id="26" name="Text Box 7"/>
          <p:cNvSpPr txBox="1">
            <a:spLocks noChangeArrowheads="1"/>
          </p:cNvSpPr>
          <p:nvPr/>
        </p:nvSpPr>
        <p:spPr bwMode="auto">
          <a:xfrm>
            <a:off x="4433450" y="1173133"/>
            <a:ext cx="1295400" cy="76944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a:spAutoFit/>
          </a:bodyPr>
          <a:lstStyle/>
          <a:p>
            <a:pPr eaLnBrk="1" hangingPunct="1">
              <a:spcBef>
                <a:spcPct val="50000"/>
              </a:spcBef>
            </a:pPr>
            <a:r>
              <a:rPr lang="en-US" sz="1100" b="1" dirty="0" smtClean="0"/>
              <a:t>Categories ranked by value and treated accordingly</a:t>
            </a:r>
            <a:endParaRPr lang="en-US" sz="1100" b="1" dirty="0"/>
          </a:p>
        </p:txBody>
      </p:sp>
      <p:sp>
        <p:nvSpPr>
          <p:cNvPr id="28" name="Text Box 7"/>
          <p:cNvSpPr txBox="1">
            <a:spLocks noChangeArrowheads="1"/>
          </p:cNvSpPr>
          <p:nvPr/>
        </p:nvSpPr>
        <p:spPr bwMode="auto">
          <a:xfrm>
            <a:off x="5638800" y="1044071"/>
            <a:ext cx="1676400" cy="64633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1" hangingPunct="1">
              <a:spcBef>
                <a:spcPct val="50000"/>
              </a:spcBef>
            </a:pPr>
            <a:r>
              <a:rPr lang="en-US" sz="1200" b="1" dirty="0" smtClean="0">
                <a:solidFill>
                  <a:srgbClr val="FF0000"/>
                </a:solidFill>
              </a:rPr>
              <a:t>Crown Jewels approach implemented</a:t>
            </a:r>
            <a:endParaRPr lang="en-US" sz="1200" b="1" dirty="0">
              <a:solidFill>
                <a:srgbClr val="FF0000"/>
              </a:solidFill>
            </a:endParaRPr>
          </a:p>
        </p:txBody>
      </p:sp>
      <p:sp>
        <p:nvSpPr>
          <p:cNvPr id="29" name="Text Box 7"/>
          <p:cNvSpPr txBox="1">
            <a:spLocks noChangeArrowheads="1"/>
          </p:cNvSpPr>
          <p:nvPr/>
        </p:nvSpPr>
        <p:spPr bwMode="auto">
          <a:xfrm>
            <a:off x="3352800" y="1706533"/>
            <a:ext cx="1371600" cy="76944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a:spAutoFit/>
          </a:bodyPr>
          <a:lstStyle/>
          <a:p>
            <a:pPr eaLnBrk="1" hangingPunct="1">
              <a:spcBef>
                <a:spcPct val="50000"/>
              </a:spcBef>
            </a:pPr>
            <a:r>
              <a:rPr lang="en-US" sz="1100" b="1" dirty="0" smtClean="0"/>
              <a:t>Threats &amp; Vulnerabilities are well understood</a:t>
            </a:r>
            <a:endParaRPr lang="en-US" sz="1100" b="1" dirty="0"/>
          </a:p>
        </p:txBody>
      </p:sp>
    </p:spTree>
    <p:extLst>
      <p:ext uri="{BB962C8B-B14F-4D97-AF65-F5344CB8AC3E}">
        <p14:creationId xmlns:p14="http://schemas.microsoft.com/office/powerpoint/2010/main" xmlns="" val="39882953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03852" y="6492875"/>
            <a:ext cx="482561" cy="311471"/>
          </a:xfrm>
          <a:prstGeom prst="rect">
            <a:avLst/>
          </a:prstGeom>
        </p:spPr>
        <p:txBody>
          <a:bodyPr/>
          <a:lstStyle/>
          <a:p>
            <a:fld id="{9B6B7A19-9BD6-654B-9E7A-5FCB6FF99B9F}" type="slidenum">
              <a:rPr lang="en-US" smtClean="0"/>
              <a:pPr/>
              <a:t>31</a:t>
            </a:fld>
            <a:endParaRPr lang="en-US" dirty="0"/>
          </a:p>
        </p:txBody>
      </p:sp>
      <p:pic>
        <p:nvPicPr>
          <p:cNvPr id="5" name="Picture 4" descr="Image 3.jpg"/>
          <p:cNvPicPr>
            <a:picLocks noChangeAspect="1"/>
          </p:cNvPicPr>
          <p:nvPr/>
        </p:nvPicPr>
        <p:blipFill>
          <a:blip r:embed="rId3"/>
          <a:stretch>
            <a:fillRect/>
          </a:stretch>
        </p:blipFill>
        <p:spPr>
          <a:xfrm>
            <a:off x="335450" y="1690777"/>
            <a:ext cx="8659723" cy="4278702"/>
          </a:xfrm>
          <a:prstGeom prst="rect">
            <a:avLst/>
          </a:prstGeom>
        </p:spPr>
      </p:pic>
      <p:sp>
        <p:nvSpPr>
          <p:cNvPr id="6" name="TextBox 53"/>
          <p:cNvSpPr txBox="1">
            <a:spLocks noChangeArrowheads="1"/>
          </p:cNvSpPr>
          <p:nvPr/>
        </p:nvSpPr>
        <p:spPr bwMode="auto">
          <a:xfrm>
            <a:off x="3697404" y="6155529"/>
            <a:ext cx="2128959" cy="338553"/>
          </a:xfrm>
          <a:prstGeom prst="rect">
            <a:avLst/>
          </a:prstGeom>
          <a:noFill/>
          <a:ln w="9525">
            <a:noFill/>
            <a:miter lim="800000"/>
            <a:headEnd/>
            <a:tailEnd/>
          </a:ln>
        </p:spPr>
        <p:txBody>
          <a:bodyPr>
            <a:spAutoFit/>
          </a:bodyPr>
          <a:lstStyle/>
          <a:p>
            <a:pPr algn="r" defTabSz="449263" eaLnBrk="0" hangingPunct="0">
              <a:tabLst>
                <a:tab pos="457200" algn="l"/>
                <a:tab pos="1654175" algn="l"/>
                <a:tab pos="2568575" algn="l"/>
                <a:tab pos="3482975" algn="l"/>
                <a:tab pos="4397375" algn="l"/>
                <a:tab pos="5311775" algn="l"/>
                <a:tab pos="6226175" algn="l"/>
                <a:tab pos="7140575" algn="l"/>
                <a:tab pos="8054975" algn="l"/>
                <a:tab pos="8969375" algn="l"/>
                <a:tab pos="9883775" algn="l"/>
              </a:tabLst>
            </a:pPr>
            <a:r>
              <a:rPr lang="en-US" altLang="en-US" sz="800" i="1" dirty="0">
                <a:solidFill>
                  <a:srgbClr val="404040"/>
                </a:solidFill>
                <a:ea typeface="SimSun" pitchFamily="2" charset="-122"/>
              </a:rPr>
              <a:t>Source: U.S. President’s 2006 Economic Report to Congress </a:t>
            </a:r>
          </a:p>
        </p:txBody>
      </p:sp>
      <p:sp>
        <p:nvSpPr>
          <p:cNvPr id="7" name="Title 6"/>
          <p:cNvSpPr>
            <a:spLocks noGrp="1"/>
          </p:cNvSpPr>
          <p:nvPr>
            <p:ph type="title"/>
          </p:nvPr>
        </p:nvSpPr>
        <p:spPr/>
        <p:txBody>
          <a:bodyPr/>
          <a:lstStyle/>
          <a:p>
            <a:endParaRPr lang="en-US"/>
          </a:p>
        </p:txBody>
      </p:sp>
    </p:spTree>
    <p:extLst>
      <p:ext uri="{BB962C8B-B14F-4D97-AF65-F5344CB8AC3E}">
        <p14:creationId xmlns="" xmlns:p14="http://schemas.microsoft.com/office/powerpoint/2010/main" val="6467193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03852" y="6492875"/>
            <a:ext cx="482561" cy="311471"/>
          </a:xfrm>
          <a:prstGeom prst="rect">
            <a:avLst/>
          </a:prstGeom>
        </p:spPr>
        <p:txBody>
          <a:bodyPr/>
          <a:lstStyle/>
          <a:p>
            <a:fld id="{9B6B7A19-9BD6-654B-9E7A-5FCB6FF99B9F}" type="slidenum">
              <a:rPr lang="en-US" smtClean="0"/>
              <a:pPr/>
              <a:t>32</a:t>
            </a:fld>
            <a:endParaRPr lang="en-US" dirty="0"/>
          </a:p>
        </p:txBody>
      </p:sp>
      <p:pic>
        <p:nvPicPr>
          <p:cNvPr id="5" name="Picture 4" descr="Image 2.jpg"/>
          <p:cNvPicPr>
            <a:picLocks noChangeAspect="1"/>
          </p:cNvPicPr>
          <p:nvPr/>
        </p:nvPicPr>
        <p:blipFill>
          <a:blip r:embed="rId3"/>
          <a:stretch>
            <a:fillRect/>
          </a:stretch>
        </p:blipFill>
        <p:spPr>
          <a:xfrm>
            <a:off x="-1" y="1382751"/>
            <a:ext cx="9144001" cy="4708042"/>
          </a:xfrm>
          <a:prstGeom prst="rect">
            <a:avLst/>
          </a:prstGeom>
        </p:spPr>
      </p:pic>
      <p:sp>
        <p:nvSpPr>
          <p:cNvPr id="6" name="Rectangle 1"/>
          <p:cNvSpPr>
            <a:spLocks noChangeArrowheads="1"/>
          </p:cNvSpPr>
          <p:nvPr/>
        </p:nvSpPr>
        <p:spPr bwMode="auto">
          <a:xfrm>
            <a:off x="418323" y="2950267"/>
            <a:ext cx="6554542" cy="286232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marL="228600" lvl="0" indent="-228600" eaLnBrk="1" hangingPunct="1">
              <a:spcBef>
                <a:spcPts val="0"/>
              </a:spcBef>
              <a:buFont typeface="Arial" pitchFamily="34" charset="0"/>
              <a:buChar char="•"/>
            </a:pPr>
            <a:r>
              <a:rPr kumimoji="0" lang="en-US" sz="2000" b="1" i="0" u="none" strike="noStrike" cap="none" normalizeH="0" baseline="0" dirty="0" smtClean="0">
                <a:ln>
                  <a:noFill/>
                </a:ln>
                <a:effectLst/>
                <a:ea typeface="Times New Roman" pitchFamily="18" charset="0"/>
                <a:cs typeface="Arial" pitchFamily="34" charset="0"/>
              </a:rPr>
              <a:t>For most organizations, the </a:t>
            </a:r>
            <a:r>
              <a:rPr kumimoji="0" lang="en-US" sz="2000" b="1" strike="noStrike" cap="none" normalizeH="0" baseline="0" dirty="0" smtClean="0">
                <a:ln>
                  <a:noFill/>
                </a:ln>
                <a:effectLst/>
                <a:ea typeface="Times New Roman" pitchFamily="18" charset="0"/>
                <a:cs typeface="Arial" pitchFamily="34" charset="0"/>
              </a:rPr>
              <a:t>most</a:t>
            </a:r>
            <a:r>
              <a:rPr kumimoji="0" lang="en-US" sz="2000" b="1" strike="noStrike" cap="none" normalizeH="0" dirty="0" smtClean="0">
                <a:ln>
                  <a:noFill/>
                </a:ln>
                <a:effectLst/>
                <a:ea typeface="Times New Roman" pitchFamily="18" charset="0"/>
                <a:cs typeface="Arial" pitchFamily="34" charset="0"/>
              </a:rPr>
              <a:t> critical data – </a:t>
            </a:r>
            <a:br>
              <a:rPr kumimoji="0" lang="en-US" sz="2000" b="1" strike="noStrike" cap="none" normalizeH="0" dirty="0" smtClean="0">
                <a:ln>
                  <a:noFill/>
                </a:ln>
                <a:effectLst/>
                <a:ea typeface="Times New Roman" pitchFamily="18" charset="0"/>
                <a:cs typeface="Arial" pitchFamily="34" charset="0"/>
              </a:rPr>
            </a:br>
            <a:r>
              <a:rPr kumimoji="0" lang="en-US" sz="2000" b="1" i="0" u="none" strike="noStrike" cap="none" normalizeH="0" dirty="0" smtClean="0">
                <a:ln>
                  <a:noFill/>
                </a:ln>
                <a:effectLst/>
                <a:ea typeface="Times New Roman" pitchFamily="18" charset="0"/>
                <a:cs typeface="Arial" pitchFamily="34" charset="0"/>
              </a:rPr>
              <a:t>the</a:t>
            </a:r>
            <a:r>
              <a:rPr kumimoji="0" lang="en-US" sz="2000" b="1" i="0" u="none" strike="noStrike" cap="none" normalizeH="0" baseline="0" dirty="0" smtClean="0">
                <a:ln>
                  <a:noFill/>
                </a:ln>
                <a:effectLst/>
                <a:ea typeface="Times New Roman" pitchFamily="18" charset="0"/>
                <a:cs typeface="Arial" pitchFamily="34" charset="0"/>
              </a:rPr>
              <a:t> “Crown Jewels” – amount to between 0.01% and 2.0% of total sensitive data</a:t>
            </a:r>
            <a:r>
              <a:rPr kumimoji="0" lang="en-US" sz="2000" b="1" i="0" u="none" strike="noStrike" cap="none" normalizeH="0" baseline="30000" dirty="0" smtClean="0">
                <a:ln>
                  <a:noFill/>
                </a:ln>
                <a:effectLst/>
                <a:ea typeface="Times New Roman" pitchFamily="18" charset="0"/>
                <a:cs typeface="Arial" pitchFamily="34" charset="0"/>
              </a:rPr>
              <a:t>1</a:t>
            </a:r>
            <a:endParaRPr lang="en-US" sz="2000" b="1" dirty="0" smtClean="0">
              <a:ea typeface="Times New Roman" pitchFamily="18" charset="0"/>
              <a:cs typeface="Arial" pitchFamily="34" charset="0"/>
            </a:endParaRPr>
          </a:p>
          <a:p>
            <a:pPr marL="228600" lvl="0" indent="-228600" eaLnBrk="1" hangingPunct="1">
              <a:spcBef>
                <a:spcPts val="0"/>
              </a:spcBef>
            </a:pPr>
            <a:endParaRPr lang="en-US" sz="2000" dirty="0" smtClean="0">
              <a:ea typeface="Times New Roman" pitchFamily="18" charset="0"/>
              <a:cs typeface="Arial" pitchFamily="34" charset="0"/>
            </a:endParaRPr>
          </a:p>
          <a:p>
            <a:pPr marL="228600" lvl="0" indent="-228600" eaLnBrk="1" hangingPunct="1">
              <a:spcBef>
                <a:spcPts val="0"/>
              </a:spcBef>
              <a:buFont typeface="Arial" pitchFamily="34" charset="0"/>
              <a:buChar char="•"/>
            </a:pPr>
            <a:r>
              <a:rPr lang="en-US" sz="2000" b="1" dirty="0" smtClean="0">
                <a:ea typeface="Times New Roman" pitchFamily="18" charset="0"/>
                <a:cs typeface="Arial" pitchFamily="34" charset="0"/>
              </a:rPr>
              <a:t>The theft, misuse or corruption of this critical data can: </a:t>
            </a:r>
          </a:p>
          <a:p>
            <a:pPr marL="685800" lvl="2" indent="-228600" eaLnBrk="1" hangingPunct="1">
              <a:spcBef>
                <a:spcPts val="0"/>
              </a:spcBef>
              <a:buFont typeface="Lucida Grande"/>
              <a:buChar char="-"/>
            </a:pPr>
            <a:r>
              <a:rPr lang="en-US" sz="2000" dirty="0" smtClean="0">
                <a:ea typeface="Times New Roman" pitchFamily="18" charset="0"/>
                <a:cs typeface="Arial" pitchFamily="34" charset="0"/>
              </a:rPr>
              <a:t>cripple operations</a:t>
            </a:r>
          </a:p>
          <a:p>
            <a:pPr marL="685800" lvl="2" indent="-228600" eaLnBrk="1" hangingPunct="1">
              <a:spcBef>
                <a:spcPts val="0"/>
              </a:spcBef>
              <a:buFont typeface="Lucida Grande"/>
              <a:buChar char="-"/>
            </a:pPr>
            <a:r>
              <a:rPr lang="en-US" sz="2000" dirty="0" smtClean="0">
                <a:ea typeface="Times New Roman" pitchFamily="18" charset="0"/>
                <a:cs typeface="Arial" pitchFamily="34" charset="0"/>
              </a:rPr>
              <a:t>severely damage brand reputation</a:t>
            </a:r>
          </a:p>
          <a:p>
            <a:pPr marL="685800" lvl="2" indent="-228600" eaLnBrk="1" hangingPunct="1">
              <a:spcBef>
                <a:spcPts val="0"/>
              </a:spcBef>
              <a:buFont typeface="Lucida Grande"/>
              <a:buChar char="-"/>
            </a:pPr>
            <a:r>
              <a:rPr lang="en-US" sz="2000" dirty="0" smtClean="0">
                <a:ea typeface="Times New Roman" pitchFamily="18" charset="0"/>
                <a:cs typeface="Arial" pitchFamily="34" charset="0"/>
              </a:rPr>
              <a:t>dramatically reduce shareholder value</a:t>
            </a:r>
            <a:endParaRPr kumimoji="0" lang="en-US" sz="2000" b="0" i="0" u="none" strike="noStrike" cap="none" normalizeH="0" baseline="0" dirty="0" smtClean="0">
              <a:ln>
                <a:noFill/>
              </a:ln>
              <a:effectLst/>
              <a:latin typeface="Arial" pitchFamily="34" charset="0"/>
              <a:cs typeface="Arial" pitchFamily="34" charset="0"/>
            </a:endParaRPr>
          </a:p>
        </p:txBody>
      </p:sp>
      <p:sp>
        <p:nvSpPr>
          <p:cNvPr id="8" name="Title 1"/>
          <p:cNvSpPr>
            <a:spLocks noGrp="1"/>
          </p:cNvSpPr>
          <p:nvPr>
            <p:ph type="title"/>
          </p:nvPr>
        </p:nvSpPr>
        <p:spPr>
          <a:xfrm>
            <a:off x="425391" y="555612"/>
            <a:ext cx="7648617" cy="623986"/>
          </a:xfrm>
        </p:spPr>
        <p:txBody>
          <a:bodyPr/>
          <a:lstStyle/>
          <a:p>
            <a:r>
              <a:rPr lang="en-GB" dirty="0" smtClean="0"/>
              <a:t>Do you know what  and where your organizations most critical  data assets are?</a:t>
            </a:r>
            <a:endParaRPr lang="en-US" dirty="0"/>
          </a:p>
        </p:txBody>
      </p:sp>
      <p:sp>
        <p:nvSpPr>
          <p:cNvPr id="7" name="TextBox 53"/>
          <p:cNvSpPr txBox="1">
            <a:spLocks noChangeArrowheads="1"/>
          </p:cNvSpPr>
          <p:nvPr/>
        </p:nvSpPr>
        <p:spPr bwMode="auto">
          <a:xfrm>
            <a:off x="5136240" y="3788847"/>
            <a:ext cx="2128959" cy="338553"/>
          </a:xfrm>
          <a:prstGeom prst="rect">
            <a:avLst/>
          </a:prstGeom>
          <a:noFill/>
          <a:ln w="9525">
            <a:noFill/>
            <a:miter lim="800000"/>
            <a:headEnd/>
            <a:tailEnd/>
          </a:ln>
        </p:spPr>
        <p:txBody>
          <a:bodyPr>
            <a:spAutoFit/>
          </a:bodyPr>
          <a:lstStyle/>
          <a:p>
            <a:pPr algn="r" defTabSz="449263" eaLnBrk="0" hangingPunct="0">
              <a:tabLst>
                <a:tab pos="457200" algn="l"/>
                <a:tab pos="1654175" algn="l"/>
                <a:tab pos="2568575" algn="l"/>
                <a:tab pos="3482975" algn="l"/>
                <a:tab pos="4397375" algn="l"/>
                <a:tab pos="5311775" algn="l"/>
                <a:tab pos="6226175" algn="l"/>
                <a:tab pos="7140575" algn="l"/>
                <a:tab pos="8054975" algn="l"/>
                <a:tab pos="8969375" algn="l"/>
                <a:tab pos="9883775" algn="l"/>
              </a:tabLst>
            </a:pPr>
            <a:r>
              <a:rPr lang="en-US" altLang="en-US" sz="800" i="1" dirty="0">
                <a:solidFill>
                  <a:srgbClr val="404040"/>
                </a:solidFill>
                <a:ea typeface="SimSun" pitchFamily="2" charset="-122"/>
              </a:rPr>
              <a:t>Source: U.S. President’s 2006 Economic Report to Congress </a:t>
            </a:r>
          </a:p>
        </p:txBody>
      </p:sp>
    </p:spTree>
    <p:extLst>
      <p:ext uri="{BB962C8B-B14F-4D97-AF65-F5344CB8AC3E}">
        <p14:creationId xmlns="" xmlns:p14="http://schemas.microsoft.com/office/powerpoint/2010/main" val="252479130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182563" y="610360"/>
            <a:ext cx="8688387" cy="396875"/>
          </a:xfrm>
        </p:spPr>
        <p:txBody>
          <a:bodyPr anchor="ctr"/>
          <a:lstStyle/>
          <a:p>
            <a: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dirty="0" smtClean="0"/>
              <a:t>What information is most valuable to your organisation?</a:t>
            </a:r>
            <a:br>
              <a:rPr lang="en-GB" sz="1800" dirty="0" smtClean="0"/>
            </a:br>
            <a:r>
              <a:rPr lang="en-GB" sz="1800" i="1" dirty="0" smtClean="0"/>
              <a:t>- where is it stored, who uses it, how is it protected?</a:t>
            </a:r>
          </a:p>
        </p:txBody>
      </p:sp>
      <p:sp>
        <p:nvSpPr>
          <p:cNvPr id="43010" name="Rectangle 3"/>
          <p:cNvSpPr>
            <a:spLocks noGrp="1" noChangeArrowheads="1"/>
          </p:cNvSpPr>
          <p:nvPr>
            <p:ph type="body" idx="1"/>
          </p:nvPr>
        </p:nvSpPr>
        <p:spPr>
          <a:xfrm>
            <a:off x="182563" y="1471613"/>
            <a:ext cx="4238625" cy="3687762"/>
          </a:xfrm>
        </p:spPr>
        <p:txBody>
          <a:bodyPr lIns="90000" tIns="46800" rIns="90000" bIns="46800"/>
          <a:lstStyle/>
          <a:p>
            <a:pPr marL="171450" indent="-171450" defTabSz="449263">
              <a:tabLst>
                <a:tab pos="739775" algn="l"/>
                <a:tab pos="1654175" algn="l"/>
                <a:tab pos="2568575" algn="l"/>
                <a:tab pos="3482975" algn="l"/>
                <a:tab pos="4397375" algn="l"/>
                <a:tab pos="5311775" algn="l"/>
                <a:tab pos="6226175" algn="l"/>
                <a:tab pos="7140575" algn="l"/>
                <a:tab pos="8054975" algn="l"/>
                <a:tab pos="8969375" algn="l"/>
                <a:tab pos="9883775" algn="l"/>
              </a:tabLst>
            </a:pPr>
            <a:r>
              <a:rPr lang="en-GB" sz="1600" smtClean="0">
                <a:solidFill>
                  <a:srgbClr val="000080"/>
                </a:solidFill>
              </a:rPr>
              <a:t>Databases and transaction systems</a:t>
            </a:r>
          </a:p>
          <a:p>
            <a:pPr marL="171450" indent="-171450" defTabSz="449263">
              <a:buFont typeface="Wingdings" pitchFamily="2" charset="2"/>
              <a:buNone/>
              <a:tabLst>
                <a:tab pos="739775" algn="l"/>
                <a:tab pos="1654175" algn="l"/>
                <a:tab pos="2568575" algn="l"/>
                <a:tab pos="3482975" algn="l"/>
                <a:tab pos="4397375" algn="l"/>
                <a:tab pos="5311775" algn="l"/>
                <a:tab pos="6226175" algn="l"/>
                <a:tab pos="7140575" algn="l"/>
                <a:tab pos="8054975" algn="l"/>
                <a:tab pos="8969375" algn="l"/>
                <a:tab pos="9883775" algn="l"/>
              </a:tabLst>
            </a:pPr>
            <a:r>
              <a:rPr lang="en-GB" sz="1600" smtClean="0">
                <a:solidFill>
                  <a:srgbClr val="000080"/>
                </a:solidFill>
              </a:rPr>
              <a:t>   - “lifeblood of the company”</a:t>
            </a:r>
            <a:r>
              <a:rPr lang="en-GB" sz="1600" smtClean="0"/>
              <a:t/>
            </a:r>
            <a:br>
              <a:rPr lang="en-GB" sz="1600" smtClean="0"/>
            </a:br>
            <a:endParaRPr lang="en-GB" sz="1600" smtClean="0"/>
          </a:p>
          <a:p>
            <a:pPr marL="171450" indent="-171450" defTabSz="449263">
              <a:tabLst>
                <a:tab pos="739775" algn="l"/>
                <a:tab pos="1654175" algn="l"/>
                <a:tab pos="2568575" algn="l"/>
                <a:tab pos="3482975" algn="l"/>
                <a:tab pos="4397375" algn="l"/>
                <a:tab pos="5311775" algn="l"/>
                <a:tab pos="6226175" algn="l"/>
                <a:tab pos="7140575" algn="l"/>
                <a:tab pos="8054975" algn="l"/>
                <a:tab pos="8969375" algn="l"/>
                <a:tab pos="9883775" algn="l"/>
              </a:tabLst>
            </a:pPr>
            <a:endParaRPr lang="en-GB" sz="600" smtClean="0"/>
          </a:p>
          <a:p>
            <a:pPr marL="171450" indent="-171450" defTabSz="449263">
              <a:buFont typeface="Wingdings" pitchFamily="2" charset="2"/>
              <a:buChar char=""/>
              <a:tabLst>
                <a:tab pos="739775" algn="l"/>
                <a:tab pos="1654175" algn="l"/>
                <a:tab pos="2568575" algn="l"/>
                <a:tab pos="3482975" algn="l"/>
                <a:tab pos="4397375" algn="l"/>
                <a:tab pos="5311775" algn="l"/>
                <a:tab pos="6226175" algn="l"/>
                <a:tab pos="7140575" algn="l"/>
                <a:tab pos="8054975" algn="l"/>
                <a:tab pos="8969375" algn="l"/>
                <a:tab pos="9883775" algn="l"/>
              </a:tabLst>
            </a:pPr>
            <a:r>
              <a:rPr lang="en-GB" sz="1600" smtClean="0"/>
              <a:t>Customer and sales data </a:t>
            </a:r>
          </a:p>
          <a:p>
            <a:pPr marL="171450" indent="-171450" defTabSz="449263">
              <a:buFont typeface="Wingdings" pitchFamily="2" charset="2"/>
              <a:buChar char=""/>
              <a:tabLst>
                <a:tab pos="739775" algn="l"/>
                <a:tab pos="1654175" algn="l"/>
                <a:tab pos="2568575" algn="l"/>
                <a:tab pos="3482975" algn="l"/>
                <a:tab pos="4397375" algn="l"/>
                <a:tab pos="5311775" algn="l"/>
                <a:tab pos="6226175" algn="l"/>
                <a:tab pos="7140575" algn="l"/>
                <a:tab pos="8054975" algn="l"/>
                <a:tab pos="8969375" algn="l"/>
                <a:tab pos="9883775" algn="l"/>
              </a:tabLst>
            </a:pPr>
            <a:r>
              <a:rPr lang="en-GB" sz="1600" smtClean="0"/>
              <a:t>Manufacturing resource planning</a:t>
            </a:r>
          </a:p>
          <a:p>
            <a:pPr marL="171450" indent="-171450" defTabSz="449263">
              <a:buFont typeface="Wingdings" pitchFamily="2" charset="2"/>
              <a:buChar char=""/>
              <a:tabLst>
                <a:tab pos="739775" algn="l"/>
                <a:tab pos="1654175" algn="l"/>
                <a:tab pos="2568575" algn="l"/>
                <a:tab pos="3482975" algn="l"/>
                <a:tab pos="4397375" algn="l"/>
                <a:tab pos="5311775" algn="l"/>
                <a:tab pos="6226175" algn="l"/>
                <a:tab pos="7140575" algn="l"/>
                <a:tab pos="8054975" algn="l"/>
                <a:tab pos="8969375" algn="l"/>
                <a:tab pos="9883775" algn="l"/>
              </a:tabLst>
            </a:pPr>
            <a:r>
              <a:rPr lang="en-GB" sz="1600" smtClean="0"/>
              <a:t>Financial and accounts</a:t>
            </a:r>
          </a:p>
          <a:p>
            <a:pPr marL="171450" indent="-171450" defTabSz="449263">
              <a:buFont typeface="Wingdings" pitchFamily="2" charset="2"/>
              <a:buChar char=""/>
              <a:tabLst>
                <a:tab pos="739775" algn="l"/>
                <a:tab pos="1654175" algn="l"/>
                <a:tab pos="2568575" algn="l"/>
                <a:tab pos="3482975" algn="l"/>
                <a:tab pos="4397375" algn="l"/>
                <a:tab pos="5311775" algn="l"/>
                <a:tab pos="6226175" algn="l"/>
                <a:tab pos="7140575" algn="l"/>
                <a:tab pos="8054975" algn="l"/>
                <a:tab pos="8969375" algn="l"/>
                <a:tab pos="9883775" algn="l"/>
              </a:tabLst>
            </a:pPr>
            <a:r>
              <a:rPr lang="en-GB" sz="1600" smtClean="0"/>
              <a:t>Engineering specifications – CAD / CAM</a:t>
            </a:r>
          </a:p>
          <a:p>
            <a:pPr marL="171450" indent="-171450" defTabSz="449263">
              <a:buFont typeface="Wingdings" pitchFamily="2" charset="2"/>
              <a:buChar char=""/>
              <a:tabLst>
                <a:tab pos="739775" algn="l"/>
                <a:tab pos="1654175" algn="l"/>
                <a:tab pos="2568575" algn="l"/>
                <a:tab pos="3482975" algn="l"/>
                <a:tab pos="4397375" algn="l"/>
                <a:tab pos="5311775" algn="l"/>
                <a:tab pos="6226175" algn="l"/>
                <a:tab pos="7140575" algn="l"/>
                <a:tab pos="8054975" algn="l"/>
                <a:tab pos="8969375" algn="l"/>
                <a:tab pos="9883775" algn="l"/>
              </a:tabLst>
            </a:pPr>
            <a:r>
              <a:rPr lang="en-GB" sz="1600" smtClean="0"/>
              <a:t>Product specifications</a:t>
            </a:r>
          </a:p>
          <a:p>
            <a:pPr marL="171450" indent="-171450" defTabSz="449263">
              <a:buFont typeface="Wingdings" pitchFamily="2" charset="2"/>
              <a:buChar char=""/>
              <a:tabLst>
                <a:tab pos="739775" algn="l"/>
                <a:tab pos="1654175" algn="l"/>
                <a:tab pos="2568575" algn="l"/>
                <a:tab pos="3482975" algn="l"/>
                <a:tab pos="4397375" algn="l"/>
                <a:tab pos="5311775" algn="l"/>
                <a:tab pos="6226175" algn="l"/>
                <a:tab pos="7140575" algn="l"/>
                <a:tab pos="8054975" algn="l"/>
                <a:tab pos="8969375" algn="l"/>
                <a:tab pos="9883775" algn="l"/>
              </a:tabLst>
            </a:pPr>
            <a:r>
              <a:rPr lang="en-GB" sz="1600" smtClean="0"/>
              <a:t>Personal and HR data</a:t>
            </a:r>
          </a:p>
        </p:txBody>
      </p:sp>
      <p:sp>
        <p:nvSpPr>
          <p:cNvPr id="43011" name="Rectangle 4"/>
          <p:cNvSpPr>
            <a:spLocks noGrp="1" noChangeArrowheads="1"/>
          </p:cNvSpPr>
          <p:nvPr>
            <p:ph type="body" idx="2"/>
          </p:nvPr>
        </p:nvSpPr>
        <p:spPr>
          <a:xfrm>
            <a:off x="4635500" y="1471613"/>
            <a:ext cx="4238625" cy="3038475"/>
          </a:xfrm>
        </p:spPr>
        <p:txBody>
          <a:bodyPr lIns="90000" tIns="46800" rIns="90000" bIns="46800"/>
          <a:lstStyle/>
          <a:p>
            <a:pPr marL="171450" indent="-171450" defTabSz="449263">
              <a:spcBef>
                <a:spcPts val="400"/>
              </a:spcBef>
              <a:buFont typeface="Wingdings" pitchFamily="2" charset="2"/>
              <a:buNone/>
              <a:tabLst>
                <a:tab pos="739775" algn="l"/>
                <a:tab pos="1654175" algn="l"/>
                <a:tab pos="2568575" algn="l"/>
                <a:tab pos="3482975" algn="l"/>
                <a:tab pos="4397375" algn="l"/>
                <a:tab pos="5311775" algn="l"/>
                <a:tab pos="6226175" algn="l"/>
                <a:tab pos="7140575" algn="l"/>
                <a:tab pos="8054975" algn="l"/>
                <a:tab pos="8969375" algn="l"/>
                <a:tab pos="9883775" algn="l"/>
              </a:tabLst>
            </a:pPr>
            <a:r>
              <a:rPr lang="en-GB" sz="1600" smtClean="0">
                <a:solidFill>
                  <a:srgbClr val="000080"/>
                </a:solidFill>
              </a:rPr>
              <a:t>Critical decision documents</a:t>
            </a:r>
            <a:br>
              <a:rPr lang="en-GB" sz="1600" smtClean="0">
                <a:solidFill>
                  <a:srgbClr val="000080"/>
                </a:solidFill>
              </a:rPr>
            </a:br>
            <a:r>
              <a:rPr lang="en-GB" sz="1600" smtClean="0">
                <a:solidFill>
                  <a:srgbClr val="000080"/>
                </a:solidFill>
              </a:rPr>
              <a:t>- small number but very sensitive</a:t>
            </a:r>
            <a:r>
              <a:rPr lang="en-GB" sz="1600" smtClean="0"/>
              <a:t/>
            </a:r>
            <a:br>
              <a:rPr lang="en-GB" sz="1600" smtClean="0"/>
            </a:br>
            <a:r>
              <a:rPr lang="en-GB" sz="1600" smtClean="0"/>
              <a:t/>
            </a:r>
            <a:br>
              <a:rPr lang="en-GB" sz="1600" smtClean="0"/>
            </a:br>
            <a:endParaRPr lang="en-GB" sz="1600" smtClean="0"/>
          </a:p>
          <a:p>
            <a:pPr marL="171450" indent="-171450" defTabSz="449263">
              <a:spcBef>
                <a:spcPts val="400"/>
              </a:spcBef>
              <a:buFont typeface="Wingdings" pitchFamily="2" charset="2"/>
              <a:buChar char=""/>
              <a:tabLst>
                <a:tab pos="739775" algn="l"/>
                <a:tab pos="1654175" algn="l"/>
                <a:tab pos="2568575" algn="l"/>
                <a:tab pos="3482975" algn="l"/>
                <a:tab pos="4397375" algn="l"/>
                <a:tab pos="5311775" algn="l"/>
                <a:tab pos="6226175" algn="l"/>
                <a:tab pos="7140575" algn="l"/>
                <a:tab pos="8054975" algn="l"/>
                <a:tab pos="8969375" algn="l"/>
                <a:tab pos="9883775" algn="l"/>
              </a:tabLst>
            </a:pPr>
            <a:r>
              <a:rPr lang="en-GB" sz="1600" smtClean="0"/>
              <a:t>Board Papers</a:t>
            </a:r>
          </a:p>
          <a:p>
            <a:pPr marL="171450" indent="-171450" defTabSz="449263">
              <a:spcBef>
                <a:spcPts val="400"/>
              </a:spcBef>
              <a:buFont typeface="Wingdings" pitchFamily="2" charset="2"/>
              <a:buChar char=""/>
              <a:tabLst>
                <a:tab pos="739775" algn="l"/>
                <a:tab pos="1654175" algn="l"/>
                <a:tab pos="2568575" algn="l"/>
                <a:tab pos="3482975" algn="l"/>
                <a:tab pos="4397375" algn="l"/>
                <a:tab pos="5311775" algn="l"/>
                <a:tab pos="6226175" algn="l"/>
                <a:tab pos="7140575" algn="l"/>
                <a:tab pos="8054975" algn="l"/>
                <a:tab pos="8969375" algn="l"/>
                <a:tab pos="9883775" algn="l"/>
              </a:tabLst>
            </a:pPr>
            <a:r>
              <a:rPr lang="en-GB" sz="1600" smtClean="0"/>
              <a:t>Merger and Acquisition research</a:t>
            </a:r>
          </a:p>
          <a:p>
            <a:pPr marL="171450" indent="-171450" defTabSz="449263">
              <a:spcBef>
                <a:spcPts val="400"/>
              </a:spcBef>
              <a:buFont typeface="Wingdings" pitchFamily="2" charset="2"/>
              <a:buChar char=""/>
              <a:tabLst>
                <a:tab pos="739775" algn="l"/>
                <a:tab pos="1654175" algn="l"/>
                <a:tab pos="2568575" algn="l"/>
                <a:tab pos="3482975" algn="l"/>
                <a:tab pos="4397375" algn="l"/>
                <a:tab pos="5311775" algn="l"/>
                <a:tab pos="6226175" algn="l"/>
                <a:tab pos="7140575" algn="l"/>
                <a:tab pos="8054975" algn="l"/>
                <a:tab pos="8969375" algn="l"/>
                <a:tab pos="9883775" algn="l"/>
              </a:tabLst>
            </a:pPr>
            <a:r>
              <a:rPr lang="en-GB" sz="1600" smtClean="0"/>
              <a:t>“C level”  recruitment decisions</a:t>
            </a:r>
          </a:p>
          <a:p>
            <a:pPr marL="171450" indent="-171450" defTabSz="449263">
              <a:spcBef>
                <a:spcPts val="400"/>
              </a:spcBef>
              <a:buFont typeface="Wingdings" pitchFamily="2" charset="2"/>
              <a:buChar char=""/>
              <a:tabLst>
                <a:tab pos="739775" algn="l"/>
                <a:tab pos="1654175" algn="l"/>
                <a:tab pos="2568575" algn="l"/>
                <a:tab pos="3482975" algn="l"/>
                <a:tab pos="4397375" algn="l"/>
                <a:tab pos="5311775" algn="l"/>
                <a:tab pos="6226175" algn="l"/>
                <a:tab pos="7140575" algn="l"/>
                <a:tab pos="8054975" algn="l"/>
                <a:tab pos="8969375" algn="l"/>
                <a:tab pos="9883775" algn="l"/>
              </a:tabLst>
            </a:pPr>
            <a:r>
              <a:rPr lang="en-GB" sz="1600" smtClean="0"/>
              <a:t>Investment cases</a:t>
            </a:r>
          </a:p>
          <a:p>
            <a:pPr marL="171450" indent="-171450" defTabSz="449263">
              <a:spcBef>
                <a:spcPts val="400"/>
              </a:spcBef>
              <a:buFont typeface="Wingdings" pitchFamily="2" charset="2"/>
              <a:buChar char=""/>
              <a:tabLst>
                <a:tab pos="739775" algn="l"/>
                <a:tab pos="1654175" algn="l"/>
                <a:tab pos="2568575" algn="l"/>
                <a:tab pos="3482975" algn="l"/>
                <a:tab pos="4397375" algn="l"/>
                <a:tab pos="5311775" algn="l"/>
                <a:tab pos="6226175" algn="l"/>
                <a:tab pos="7140575" algn="l"/>
                <a:tab pos="8054975" algn="l"/>
                <a:tab pos="8969375" algn="l"/>
                <a:tab pos="9883775" algn="l"/>
              </a:tabLst>
            </a:pPr>
            <a:r>
              <a:rPr lang="en-GB" sz="1600" smtClean="0"/>
              <a:t>Strategy papers</a:t>
            </a:r>
          </a:p>
        </p:txBody>
      </p:sp>
      <p:pic>
        <p:nvPicPr>
          <p:cNvPr id="43012" name="Picture 5"/>
          <p:cNvPicPr>
            <a:picLocks noChangeAspect="1" noChangeArrowheads="1"/>
          </p:cNvPicPr>
          <p:nvPr/>
        </p:nvPicPr>
        <p:blipFill>
          <a:blip r:embed="rId3" cstate="print"/>
          <a:srcRect/>
          <a:stretch>
            <a:fillRect/>
          </a:stretch>
        </p:blipFill>
        <p:spPr bwMode="auto">
          <a:xfrm>
            <a:off x="107950" y="4194175"/>
            <a:ext cx="2555875" cy="1944688"/>
          </a:xfrm>
          <a:prstGeom prst="rect">
            <a:avLst/>
          </a:prstGeom>
          <a:noFill/>
          <a:ln w="9525">
            <a:noFill/>
            <a:round/>
            <a:headEnd/>
            <a:tailEnd/>
          </a:ln>
        </p:spPr>
      </p:pic>
      <p:sp>
        <p:nvSpPr>
          <p:cNvPr id="43013" name="Text Box 6"/>
          <p:cNvSpPr txBox="1">
            <a:spLocks noChangeArrowheads="1"/>
          </p:cNvSpPr>
          <p:nvPr/>
        </p:nvSpPr>
        <p:spPr bwMode="auto">
          <a:xfrm>
            <a:off x="2555875" y="4276725"/>
            <a:ext cx="1778000" cy="1793875"/>
          </a:xfrm>
          <a:prstGeom prst="rect">
            <a:avLst/>
          </a:prstGeom>
          <a:noFill/>
          <a:ln w="9525">
            <a:noFill/>
            <a:round/>
            <a:headEnd/>
            <a:tailEnd/>
          </a:ln>
        </p:spPr>
        <p:txBody>
          <a:bodyPr wrap="none" lIns="90000" tIns="45000" rIns="90000" bIns="45000"/>
          <a:lstStyle/>
          <a:p>
            <a:pPr defTabSz="449263">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80"/>
                </a:solidFill>
              </a:rPr>
              <a:t>Structured data</a:t>
            </a:r>
          </a:p>
          <a:p>
            <a:pPr defTabSz="449263">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80"/>
                </a:solidFill>
              </a:rPr>
              <a:t>and applications</a:t>
            </a:r>
          </a:p>
          <a:p>
            <a:pPr defTabSz="449263">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1600">
              <a:solidFill>
                <a:srgbClr val="000000"/>
              </a:solidFill>
            </a:endParaRPr>
          </a:p>
          <a:p>
            <a:pPr defTabSz="449263">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00"/>
                </a:solidFill>
              </a:rPr>
              <a:t>DB2, Oracle, SAP, </a:t>
            </a:r>
          </a:p>
          <a:p>
            <a:pPr defTabSz="449263">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00"/>
                </a:solidFill>
              </a:rPr>
              <a:t>Catia, Salesforce</a:t>
            </a:r>
          </a:p>
          <a:p>
            <a:pPr defTabSz="449263">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00"/>
                </a:solidFill>
              </a:rPr>
              <a:t>Siebel</a:t>
            </a:r>
          </a:p>
          <a:p>
            <a:pPr defTabSz="449263">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1600">
              <a:solidFill>
                <a:srgbClr val="000000"/>
              </a:solidFill>
            </a:endParaRPr>
          </a:p>
        </p:txBody>
      </p:sp>
      <p:pic>
        <p:nvPicPr>
          <p:cNvPr id="43014" name="Picture 7"/>
          <p:cNvPicPr>
            <a:picLocks noChangeAspect="1" noChangeArrowheads="1"/>
          </p:cNvPicPr>
          <p:nvPr/>
        </p:nvPicPr>
        <p:blipFill>
          <a:blip r:embed="rId4"/>
          <a:srcRect/>
          <a:stretch>
            <a:fillRect/>
          </a:stretch>
        </p:blipFill>
        <p:spPr bwMode="auto">
          <a:xfrm>
            <a:off x="4972050" y="4168775"/>
            <a:ext cx="1795463" cy="1079500"/>
          </a:xfrm>
          <a:prstGeom prst="rect">
            <a:avLst/>
          </a:prstGeom>
          <a:noFill/>
          <a:ln w="9525">
            <a:noFill/>
            <a:round/>
            <a:headEnd/>
            <a:tailEnd/>
          </a:ln>
        </p:spPr>
      </p:pic>
      <p:pic>
        <p:nvPicPr>
          <p:cNvPr id="43015" name="Picture 8"/>
          <p:cNvPicPr>
            <a:picLocks noChangeAspect="1" noChangeArrowheads="1"/>
          </p:cNvPicPr>
          <p:nvPr/>
        </p:nvPicPr>
        <p:blipFill>
          <a:blip r:embed="rId5" cstate="print"/>
          <a:srcRect/>
          <a:stretch>
            <a:fillRect/>
          </a:stretch>
        </p:blipFill>
        <p:spPr bwMode="auto">
          <a:xfrm>
            <a:off x="4608513" y="5032375"/>
            <a:ext cx="1685925" cy="1143000"/>
          </a:xfrm>
          <a:prstGeom prst="rect">
            <a:avLst/>
          </a:prstGeom>
          <a:noFill/>
          <a:ln w="9525">
            <a:noFill/>
            <a:round/>
            <a:headEnd/>
            <a:tailEnd/>
          </a:ln>
        </p:spPr>
      </p:pic>
      <p:sp>
        <p:nvSpPr>
          <p:cNvPr id="43016" name="Text Box 9"/>
          <p:cNvSpPr txBox="1">
            <a:spLocks noChangeArrowheads="1"/>
          </p:cNvSpPr>
          <p:nvPr/>
        </p:nvSpPr>
        <p:spPr bwMode="auto">
          <a:xfrm>
            <a:off x="6948488" y="4246563"/>
            <a:ext cx="2066925" cy="2036762"/>
          </a:xfrm>
          <a:prstGeom prst="rect">
            <a:avLst/>
          </a:prstGeom>
          <a:noFill/>
          <a:ln w="9525">
            <a:noFill/>
            <a:round/>
            <a:headEnd/>
            <a:tailEnd/>
          </a:ln>
        </p:spPr>
        <p:txBody>
          <a:bodyPr wrap="none" lIns="90000" tIns="45000" rIns="90000" bIns="45000"/>
          <a:lstStyle/>
          <a:p>
            <a:pPr defTabSz="449263">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80"/>
                </a:solidFill>
              </a:rPr>
              <a:t>Unstructured files,</a:t>
            </a:r>
          </a:p>
          <a:p>
            <a:pPr defTabSz="449263">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80"/>
                </a:solidFill>
              </a:rPr>
              <a:t>Email and messages</a:t>
            </a:r>
          </a:p>
          <a:p>
            <a:pPr defTabSz="449263">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1600">
              <a:solidFill>
                <a:srgbClr val="000000"/>
              </a:solidFill>
            </a:endParaRPr>
          </a:p>
          <a:p>
            <a:pPr defTabSz="449263">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00"/>
                </a:solidFill>
              </a:rPr>
              <a:t>Microsoft Office,</a:t>
            </a:r>
            <a:br>
              <a:rPr lang="en-GB" sz="1600">
                <a:solidFill>
                  <a:srgbClr val="000000"/>
                </a:solidFill>
              </a:rPr>
            </a:br>
            <a:r>
              <a:rPr lang="en-GB" sz="1600">
                <a:solidFill>
                  <a:srgbClr val="000000"/>
                </a:solidFill>
              </a:rPr>
              <a:t>Google Docs</a:t>
            </a:r>
            <a:br>
              <a:rPr lang="en-GB" sz="1600">
                <a:solidFill>
                  <a:srgbClr val="000000"/>
                </a:solidFill>
              </a:rPr>
            </a:br>
            <a:r>
              <a:rPr lang="en-GB" sz="1600">
                <a:solidFill>
                  <a:srgbClr val="000000"/>
                </a:solidFill>
              </a:rPr>
              <a:t>Outlook, </a:t>
            </a:r>
          </a:p>
          <a:p>
            <a:pPr defTabSz="449263">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00"/>
                </a:solidFill>
              </a:rPr>
              <a:t>Adobe</a:t>
            </a:r>
          </a:p>
          <a:p>
            <a:pPr defTabSz="449263">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1600">
              <a:solidFill>
                <a:srgbClr val="000000"/>
              </a:solidFill>
            </a:endParaRPr>
          </a:p>
        </p:txBody>
      </p:sp>
      <p:sp>
        <p:nvSpPr>
          <p:cNvPr id="43017" name="Line 10"/>
          <p:cNvSpPr>
            <a:spLocks noChangeShapeType="1"/>
          </p:cNvSpPr>
          <p:nvPr/>
        </p:nvSpPr>
        <p:spPr bwMode="auto">
          <a:xfrm>
            <a:off x="4392613" y="1511300"/>
            <a:ext cx="1587" cy="4962525"/>
          </a:xfrm>
          <a:prstGeom prst="line">
            <a:avLst/>
          </a:prstGeom>
          <a:noFill/>
          <a:ln w="9525">
            <a:solidFill>
              <a:srgbClr val="000000"/>
            </a:solidFill>
            <a:round/>
            <a:headEnd/>
            <a:tailEnd/>
          </a:ln>
        </p:spPr>
        <p:txBody>
          <a:bodyPr/>
          <a:lstStyle/>
          <a:p>
            <a:endParaRPr lang="en-US"/>
          </a:p>
        </p:txBody>
      </p:sp>
    </p:spTree>
    <p:extLst>
      <p:ext uri="{BB962C8B-B14F-4D97-AF65-F5344CB8AC3E}">
        <p14:creationId xmlns:p14="http://schemas.microsoft.com/office/powerpoint/2010/main" xmlns="" val="1454231912"/>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03852" y="6492875"/>
            <a:ext cx="482561" cy="311471"/>
          </a:xfrm>
          <a:prstGeom prst="rect">
            <a:avLst/>
          </a:prstGeom>
        </p:spPr>
        <p:txBody>
          <a:bodyPr/>
          <a:lstStyle/>
          <a:p>
            <a:fld id="{9B6B7A19-9BD6-654B-9E7A-5FCB6FF99B9F}" type="slidenum">
              <a:rPr lang="en-US" smtClean="0"/>
              <a:pPr/>
              <a:t>34</a:t>
            </a:fld>
            <a:endParaRPr lang="en-US" dirty="0"/>
          </a:p>
        </p:txBody>
      </p:sp>
      <p:pic>
        <p:nvPicPr>
          <p:cNvPr id="5" name="Picture 4" descr="IBM_Crn_Jwls_Data_Categ2.jpg"/>
          <p:cNvPicPr>
            <a:picLocks noChangeAspect="1"/>
          </p:cNvPicPr>
          <p:nvPr/>
        </p:nvPicPr>
        <p:blipFill>
          <a:blip r:embed="rId3" cstate="print"/>
          <a:stretch>
            <a:fillRect/>
          </a:stretch>
        </p:blipFill>
        <p:spPr>
          <a:xfrm>
            <a:off x="344130" y="1482040"/>
            <a:ext cx="8533212" cy="4919420"/>
          </a:xfrm>
          <a:prstGeom prst="rect">
            <a:avLst/>
          </a:prstGeom>
        </p:spPr>
      </p:pic>
      <p:sp>
        <p:nvSpPr>
          <p:cNvPr id="6" name="Title 1"/>
          <p:cNvSpPr>
            <a:spLocks noGrp="1"/>
          </p:cNvSpPr>
          <p:nvPr>
            <p:ph type="title"/>
          </p:nvPr>
        </p:nvSpPr>
        <p:spPr>
          <a:xfrm>
            <a:off x="322003" y="616234"/>
            <a:ext cx="8821997" cy="623986"/>
          </a:xfrm>
        </p:spPr>
        <p:txBody>
          <a:bodyPr/>
          <a:lstStyle/>
          <a:p>
            <a:r>
              <a:rPr lang="en-US" dirty="0" smtClean="0"/>
              <a:t>Critical Data </a:t>
            </a:r>
            <a:r>
              <a:rPr lang="en-US" dirty="0"/>
              <a:t>– </a:t>
            </a:r>
            <a:r>
              <a:rPr lang="en-US" dirty="0" smtClean="0"/>
              <a:t>Crown Jewels – IBM as an Example</a:t>
            </a:r>
            <a:br>
              <a:rPr lang="en-US" dirty="0" smtClean="0"/>
            </a:br>
            <a:r>
              <a:rPr lang="en-US" sz="2000" i="1" dirty="0" smtClean="0"/>
              <a:t>What are your organizations data categories, types, &amp; criticality/value?</a:t>
            </a:r>
            <a:endParaRPr lang="en-US" sz="2100" i="1" dirty="0"/>
          </a:p>
        </p:txBody>
      </p:sp>
    </p:spTree>
    <p:extLst>
      <p:ext uri="{BB962C8B-B14F-4D97-AF65-F5344CB8AC3E}">
        <p14:creationId xmlns="" xmlns:p14="http://schemas.microsoft.com/office/powerpoint/2010/main" val="5569853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Rectangle 2"/>
          <p:cNvSpPr>
            <a:spLocks noChangeArrowheads="1"/>
          </p:cNvSpPr>
          <p:nvPr/>
        </p:nvSpPr>
        <p:spPr bwMode="auto">
          <a:xfrm>
            <a:off x="1143000" y="997525"/>
            <a:ext cx="6858000" cy="5715000"/>
          </a:xfrm>
          <a:prstGeom prst="rect">
            <a:avLst/>
          </a:prstGeom>
          <a:gradFill rotWithShape="0">
            <a:gsLst>
              <a:gs pos="0">
                <a:srgbClr val="FEFEFE"/>
              </a:gs>
              <a:gs pos="100000">
                <a:srgbClr val="BECCD6">
                  <a:alpha val="59998"/>
                </a:srgbClr>
              </a:gs>
            </a:gsLst>
            <a:lin ang="5400000" scaled="1"/>
          </a:gradFill>
          <a:ln w="9525">
            <a:noFill/>
            <a:miter lim="800000"/>
            <a:headEnd/>
            <a:tailEnd/>
          </a:ln>
        </p:spPr>
        <p:txBody>
          <a:bodyPr wrap="none" anchor="ctr"/>
          <a:lstStyle/>
          <a:p>
            <a:endParaRPr lang="en-US" sz="900">
              <a:latin typeface="Calibri" pitchFamily="34" charset="0"/>
            </a:endParaRPr>
          </a:p>
        </p:txBody>
      </p:sp>
      <p:sp>
        <p:nvSpPr>
          <p:cNvPr id="2056" name="Rectangle 3"/>
          <p:cNvSpPr>
            <a:spLocks noGrp="1" noChangeArrowheads="1"/>
          </p:cNvSpPr>
          <p:nvPr>
            <p:ph type="title"/>
          </p:nvPr>
        </p:nvSpPr>
        <p:spPr>
          <a:xfrm>
            <a:off x="222900" y="570151"/>
            <a:ext cx="8583900" cy="168949"/>
          </a:xfrm>
        </p:spPr>
        <p:txBody>
          <a:bodyPr/>
          <a:lstStyle/>
          <a:p>
            <a:r>
              <a:rPr lang="en-US" sz="1800" dirty="0" smtClean="0">
                <a:cs typeface="Helvetica" pitchFamily="34" charset="0"/>
              </a:rPr>
              <a:t>Identify Value of Different Categories of Data to the Enterprise</a:t>
            </a:r>
          </a:p>
        </p:txBody>
      </p:sp>
      <p:graphicFrame>
        <p:nvGraphicFramePr>
          <p:cNvPr id="229380" name="Group 4"/>
          <p:cNvGraphicFramePr>
            <a:graphicFrameLocks noGrp="1"/>
          </p:cNvGraphicFramePr>
          <p:nvPr>
            <p:ph sz="half" idx="1"/>
          </p:nvPr>
        </p:nvGraphicFramePr>
        <p:xfrm>
          <a:off x="5040314" y="1530926"/>
          <a:ext cx="2744391" cy="2590800"/>
        </p:xfrm>
        <a:graphic>
          <a:graphicData uri="http://schemas.openxmlformats.org/drawingml/2006/table">
            <a:tbl>
              <a:tblPr/>
              <a:tblGrid>
                <a:gridCol w="460772"/>
                <a:gridCol w="1764506"/>
                <a:gridCol w="519113"/>
              </a:tblGrid>
              <a:tr h="460375">
                <a:tc>
                  <a:txBody>
                    <a:bodyPr/>
                    <a:lstStyle>
                      <a:lvl1pPr>
                        <a:spcBef>
                          <a:spcPct val="20000"/>
                        </a:spcBef>
                        <a:buClr>
                          <a:schemeClr val="tx1"/>
                        </a:buClr>
                        <a:buFont typeface="Wingdings" panose="05000000000000000000" pitchFamily="2" charset="2"/>
                        <a:defRPr sz="1400">
                          <a:solidFill>
                            <a:schemeClr val="tx1"/>
                          </a:solidFill>
                          <a:latin typeface="Arial" panose="020B0604020202020204" pitchFamily="34" charset="0"/>
                          <a:ea typeface="MS PGothic" panose="020B0600070205080204" pitchFamily="34" charset="-128"/>
                        </a:defRPr>
                      </a:lvl1pPr>
                      <a:lvl2pPr marL="346075">
                        <a:spcBef>
                          <a:spcPct val="20000"/>
                        </a:spcBef>
                        <a:buClr>
                          <a:schemeClr val="tx1"/>
                        </a:buClr>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2pPr>
                      <a:lvl3pPr marL="682625">
                        <a:spcBef>
                          <a:spcPct val="20000"/>
                        </a:spcBef>
                        <a:buClr>
                          <a:schemeClr val="tx1"/>
                        </a:buClr>
                        <a:defRPr sz="1400">
                          <a:solidFill>
                            <a:schemeClr val="tx1"/>
                          </a:solidFill>
                          <a:latin typeface="Arial" panose="020B0604020202020204" pitchFamily="34" charset="0"/>
                          <a:ea typeface="MS PGothic" panose="020B0600070205080204" pitchFamily="34" charset="-128"/>
                        </a:defRPr>
                      </a:lvl3pPr>
                      <a:lvl4pPr marL="1030288">
                        <a:spcBef>
                          <a:spcPct val="20000"/>
                        </a:spcBef>
                        <a:buClr>
                          <a:schemeClr val="bg1"/>
                        </a:buClr>
                        <a:defRPr sz="1400">
                          <a:solidFill>
                            <a:schemeClr val="bg1"/>
                          </a:solidFill>
                          <a:latin typeface="Arial" panose="020B0604020202020204" pitchFamily="34" charset="0"/>
                          <a:ea typeface="MS PGothic" panose="020B0600070205080204" pitchFamily="34" charset="-128"/>
                        </a:defRPr>
                      </a:lvl4pPr>
                      <a:lvl5pPr marL="1376363">
                        <a:spcBef>
                          <a:spcPct val="20000"/>
                        </a:spcBef>
                        <a:buClr>
                          <a:schemeClr val="bg1"/>
                        </a:buClr>
                        <a:defRPr sz="1400">
                          <a:solidFill>
                            <a:schemeClr val="bg1"/>
                          </a:solidFill>
                          <a:latin typeface="Arial" panose="020B0604020202020204" pitchFamily="34" charset="0"/>
                          <a:ea typeface="MS PGothic" panose="020B0600070205080204" pitchFamily="34" charset="-128"/>
                        </a:defRPr>
                      </a:lvl5pPr>
                      <a:lvl6pPr marL="18335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6pPr>
                      <a:lvl7pPr marL="22907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7pPr>
                      <a:lvl8pPr marL="27479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8pPr>
                      <a:lvl9pPr marL="32051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9pPr>
                    </a:lstStyle>
                    <a:p>
                      <a:pPr marL="0" marR="0" lvl="0" indent="0" algn="ctr" defTabSz="914400" rtl="0" eaLnBrk="0" fontAlgn="b" latinLnBrk="0" hangingPunct="0">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Arial" panose="020B0604020202020204" pitchFamily="34" charset="0"/>
                          <a:ea typeface="MS PGothic" panose="020B0600070205080204" pitchFamily="34" charset="-128"/>
                        </a:rPr>
                        <a:t>2</a:t>
                      </a:r>
                      <a:endParaRPr kumimoji="0" lang="en-US" sz="1900" b="0" i="0" u="none" strike="noStrike" cap="none" normalizeH="0" baseline="0" dirty="0" smtClean="0">
                        <a:ln>
                          <a:noFill/>
                        </a:ln>
                        <a:solidFill>
                          <a:schemeClr val="tx1"/>
                        </a:solidFill>
                        <a:effectLst/>
                        <a:latin typeface="Times New Roman" panose="02020603050405020304" pitchFamily="18" charset="0"/>
                        <a:ea typeface="MS PGothic" panose="020B0600070205080204" pitchFamily="34" charset="-128"/>
                      </a:endParaRPr>
                    </a:p>
                  </a:txBody>
                  <a:tcPr marL="68580" marR="6858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a:spcBef>
                          <a:spcPct val="20000"/>
                        </a:spcBef>
                        <a:buClr>
                          <a:schemeClr val="tx1"/>
                        </a:buClr>
                        <a:buFont typeface="Wingdings" panose="05000000000000000000" pitchFamily="2" charset="2"/>
                        <a:defRPr sz="1400">
                          <a:solidFill>
                            <a:schemeClr val="tx1"/>
                          </a:solidFill>
                          <a:latin typeface="Arial" panose="020B0604020202020204" pitchFamily="34" charset="0"/>
                          <a:ea typeface="MS PGothic" panose="020B0600070205080204" pitchFamily="34" charset="-128"/>
                        </a:defRPr>
                      </a:lvl1pPr>
                      <a:lvl2pPr marL="346075">
                        <a:spcBef>
                          <a:spcPct val="20000"/>
                        </a:spcBef>
                        <a:buClr>
                          <a:schemeClr val="tx1"/>
                        </a:buClr>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2pPr>
                      <a:lvl3pPr marL="682625">
                        <a:spcBef>
                          <a:spcPct val="20000"/>
                        </a:spcBef>
                        <a:buClr>
                          <a:schemeClr val="tx1"/>
                        </a:buClr>
                        <a:defRPr sz="1400">
                          <a:solidFill>
                            <a:schemeClr val="tx1"/>
                          </a:solidFill>
                          <a:latin typeface="Arial" panose="020B0604020202020204" pitchFamily="34" charset="0"/>
                          <a:ea typeface="MS PGothic" panose="020B0600070205080204" pitchFamily="34" charset="-128"/>
                        </a:defRPr>
                      </a:lvl3pPr>
                      <a:lvl4pPr marL="1030288">
                        <a:spcBef>
                          <a:spcPct val="20000"/>
                        </a:spcBef>
                        <a:buClr>
                          <a:schemeClr val="bg1"/>
                        </a:buClr>
                        <a:defRPr sz="1400">
                          <a:solidFill>
                            <a:schemeClr val="bg1"/>
                          </a:solidFill>
                          <a:latin typeface="Arial" panose="020B0604020202020204" pitchFamily="34" charset="0"/>
                          <a:ea typeface="MS PGothic" panose="020B0600070205080204" pitchFamily="34" charset="-128"/>
                        </a:defRPr>
                      </a:lvl4pPr>
                      <a:lvl5pPr marL="1376363">
                        <a:spcBef>
                          <a:spcPct val="20000"/>
                        </a:spcBef>
                        <a:buClr>
                          <a:schemeClr val="bg1"/>
                        </a:buClr>
                        <a:defRPr sz="1400">
                          <a:solidFill>
                            <a:schemeClr val="bg1"/>
                          </a:solidFill>
                          <a:latin typeface="Arial" panose="020B0604020202020204" pitchFamily="34" charset="0"/>
                          <a:ea typeface="MS PGothic" panose="020B0600070205080204" pitchFamily="34" charset="-128"/>
                        </a:defRPr>
                      </a:lvl5pPr>
                      <a:lvl6pPr marL="18335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6pPr>
                      <a:lvl7pPr marL="22907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7pPr>
                      <a:lvl8pPr marL="27479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8pPr>
                      <a:lvl9pPr marL="32051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9pPr>
                    </a:lstStyle>
                    <a:p>
                      <a:pPr marL="0" marR="0" lvl="0" indent="0" algn="ctr" defTabSz="914400" rtl="0" eaLnBrk="0" fontAlgn="b" latinLnBrk="0" hangingPunct="0">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  Acquisition plans</a:t>
                      </a:r>
                      <a:endParaRPr kumimoji="0" lang="en-US" sz="1900" b="0" i="0" u="none" strike="noStrike" cap="none" normalizeH="0" baseline="0" smtClean="0">
                        <a:ln>
                          <a:noFill/>
                        </a:ln>
                        <a:solidFill>
                          <a:schemeClr val="tx1"/>
                        </a:solidFill>
                        <a:effectLst/>
                        <a:latin typeface="Times New Roman" panose="02020603050405020304" pitchFamily="18" charset="0"/>
                        <a:ea typeface="MS PGothic" panose="020B0600070205080204" pitchFamily="34" charset="-128"/>
                      </a:endParaRPr>
                    </a:p>
                  </a:txBody>
                  <a:tcPr marL="68580" marR="685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a:spcBef>
                          <a:spcPct val="20000"/>
                        </a:spcBef>
                        <a:buClr>
                          <a:schemeClr val="tx1"/>
                        </a:buClr>
                        <a:buFont typeface="Wingdings" panose="05000000000000000000" pitchFamily="2" charset="2"/>
                        <a:defRPr sz="1400">
                          <a:solidFill>
                            <a:schemeClr val="tx1"/>
                          </a:solidFill>
                          <a:latin typeface="Arial" panose="020B0604020202020204" pitchFamily="34" charset="0"/>
                          <a:ea typeface="MS PGothic" panose="020B0600070205080204" pitchFamily="34" charset="-128"/>
                        </a:defRPr>
                      </a:lvl1pPr>
                      <a:lvl2pPr marL="346075">
                        <a:spcBef>
                          <a:spcPct val="20000"/>
                        </a:spcBef>
                        <a:buClr>
                          <a:schemeClr val="tx1"/>
                        </a:buClr>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2pPr>
                      <a:lvl3pPr marL="682625">
                        <a:spcBef>
                          <a:spcPct val="20000"/>
                        </a:spcBef>
                        <a:buClr>
                          <a:schemeClr val="tx1"/>
                        </a:buClr>
                        <a:defRPr sz="1400">
                          <a:solidFill>
                            <a:schemeClr val="tx1"/>
                          </a:solidFill>
                          <a:latin typeface="Arial" panose="020B0604020202020204" pitchFamily="34" charset="0"/>
                          <a:ea typeface="MS PGothic" panose="020B0600070205080204" pitchFamily="34" charset="-128"/>
                        </a:defRPr>
                      </a:lvl3pPr>
                      <a:lvl4pPr marL="1030288">
                        <a:spcBef>
                          <a:spcPct val="20000"/>
                        </a:spcBef>
                        <a:buClr>
                          <a:schemeClr val="bg1"/>
                        </a:buClr>
                        <a:defRPr sz="1400">
                          <a:solidFill>
                            <a:schemeClr val="bg1"/>
                          </a:solidFill>
                          <a:latin typeface="Arial" panose="020B0604020202020204" pitchFamily="34" charset="0"/>
                          <a:ea typeface="MS PGothic" panose="020B0600070205080204" pitchFamily="34" charset="-128"/>
                        </a:defRPr>
                      </a:lvl4pPr>
                      <a:lvl5pPr marL="1376363">
                        <a:spcBef>
                          <a:spcPct val="20000"/>
                        </a:spcBef>
                        <a:buClr>
                          <a:schemeClr val="bg1"/>
                        </a:buClr>
                        <a:defRPr sz="1400">
                          <a:solidFill>
                            <a:schemeClr val="bg1"/>
                          </a:solidFill>
                          <a:latin typeface="Arial" panose="020B0604020202020204" pitchFamily="34" charset="0"/>
                          <a:ea typeface="MS PGothic" panose="020B0600070205080204" pitchFamily="34" charset="-128"/>
                        </a:defRPr>
                      </a:lvl5pPr>
                      <a:lvl6pPr marL="18335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6pPr>
                      <a:lvl7pPr marL="22907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7pPr>
                      <a:lvl8pPr marL="27479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8pPr>
                      <a:lvl9pPr marL="32051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9pPr>
                    </a:lstStyle>
                    <a:p>
                      <a:pPr marL="0" marR="0" lvl="0" indent="0" algn="ctr" defTabSz="914400" rtl="0" eaLnBrk="0" fontAlgn="b" latinLnBrk="0" hangingPunct="0">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x</a:t>
                      </a:r>
                    </a:p>
                  </a:txBody>
                  <a:tcPr marL="68580" marR="6858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r>
              <a:tr h="460375">
                <a:tc>
                  <a:txBody>
                    <a:bodyPr/>
                    <a:lstStyle>
                      <a:lvl1pPr>
                        <a:spcBef>
                          <a:spcPct val="20000"/>
                        </a:spcBef>
                        <a:buClr>
                          <a:schemeClr val="tx1"/>
                        </a:buClr>
                        <a:buFont typeface="Wingdings" panose="05000000000000000000" pitchFamily="2" charset="2"/>
                        <a:defRPr sz="1400">
                          <a:solidFill>
                            <a:schemeClr val="tx1"/>
                          </a:solidFill>
                          <a:latin typeface="Arial" panose="020B0604020202020204" pitchFamily="34" charset="0"/>
                          <a:ea typeface="MS PGothic" panose="020B0600070205080204" pitchFamily="34" charset="-128"/>
                        </a:defRPr>
                      </a:lvl1pPr>
                      <a:lvl2pPr marL="346075">
                        <a:spcBef>
                          <a:spcPct val="20000"/>
                        </a:spcBef>
                        <a:buClr>
                          <a:schemeClr val="tx1"/>
                        </a:buClr>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2pPr>
                      <a:lvl3pPr marL="682625">
                        <a:spcBef>
                          <a:spcPct val="20000"/>
                        </a:spcBef>
                        <a:buClr>
                          <a:schemeClr val="tx1"/>
                        </a:buClr>
                        <a:defRPr sz="1400">
                          <a:solidFill>
                            <a:schemeClr val="tx1"/>
                          </a:solidFill>
                          <a:latin typeface="Arial" panose="020B0604020202020204" pitchFamily="34" charset="0"/>
                          <a:ea typeface="MS PGothic" panose="020B0600070205080204" pitchFamily="34" charset="-128"/>
                        </a:defRPr>
                      </a:lvl3pPr>
                      <a:lvl4pPr marL="1030288">
                        <a:spcBef>
                          <a:spcPct val="20000"/>
                        </a:spcBef>
                        <a:buClr>
                          <a:schemeClr val="bg1"/>
                        </a:buClr>
                        <a:defRPr sz="1400">
                          <a:solidFill>
                            <a:schemeClr val="bg1"/>
                          </a:solidFill>
                          <a:latin typeface="Arial" panose="020B0604020202020204" pitchFamily="34" charset="0"/>
                          <a:ea typeface="MS PGothic" panose="020B0600070205080204" pitchFamily="34" charset="-128"/>
                        </a:defRPr>
                      </a:lvl4pPr>
                      <a:lvl5pPr marL="1376363">
                        <a:spcBef>
                          <a:spcPct val="20000"/>
                        </a:spcBef>
                        <a:buClr>
                          <a:schemeClr val="bg1"/>
                        </a:buClr>
                        <a:defRPr sz="1400">
                          <a:solidFill>
                            <a:schemeClr val="bg1"/>
                          </a:solidFill>
                          <a:latin typeface="Arial" panose="020B0604020202020204" pitchFamily="34" charset="0"/>
                          <a:ea typeface="MS PGothic" panose="020B0600070205080204" pitchFamily="34" charset="-128"/>
                        </a:defRPr>
                      </a:lvl5pPr>
                      <a:lvl6pPr marL="18335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6pPr>
                      <a:lvl7pPr marL="22907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7pPr>
                      <a:lvl8pPr marL="27479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8pPr>
                      <a:lvl9pPr marL="32051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9pPr>
                    </a:lstStyle>
                    <a:p>
                      <a:pPr marL="0" marR="0" lvl="0" indent="0" algn="ctr" defTabSz="914400" rtl="0" eaLnBrk="0" fontAlgn="b" latinLnBrk="0" hangingPunct="0">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3</a:t>
                      </a:r>
                      <a:endParaRPr kumimoji="0" lang="en-US" sz="1900" b="0" i="0" u="none" strike="noStrike" cap="none" normalizeH="0" baseline="0" smtClean="0">
                        <a:ln>
                          <a:noFill/>
                        </a:ln>
                        <a:solidFill>
                          <a:schemeClr val="tx1"/>
                        </a:solidFill>
                        <a:effectLst/>
                        <a:latin typeface="Times New Roman" panose="02020603050405020304" pitchFamily="18" charset="0"/>
                        <a:ea typeface="MS PGothic" panose="020B0600070205080204" pitchFamily="34" charset="-128"/>
                      </a:endParaRPr>
                    </a:p>
                  </a:txBody>
                  <a:tcPr marL="68580" marR="6858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a:spcBef>
                          <a:spcPct val="20000"/>
                        </a:spcBef>
                        <a:buClr>
                          <a:schemeClr val="tx1"/>
                        </a:buClr>
                        <a:buFont typeface="Wingdings" panose="05000000000000000000" pitchFamily="2" charset="2"/>
                        <a:defRPr sz="1400">
                          <a:solidFill>
                            <a:schemeClr val="tx1"/>
                          </a:solidFill>
                          <a:latin typeface="Arial" panose="020B0604020202020204" pitchFamily="34" charset="0"/>
                          <a:ea typeface="MS PGothic" panose="020B0600070205080204" pitchFamily="34" charset="-128"/>
                        </a:defRPr>
                      </a:lvl1pPr>
                      <a:lvl2pPr marL="346075">
                        <a:spcBef>
                          <a:spcPct val="20000"/>
                        </a:spcBef>
                        <a:buClr>
                          <a:schemeClr val="tx1"/>
                        </a:buClr>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2pPr>
                      <a:lvl3pPr marL="682625">
                        <a:spcBef>
                          <a:spcPct val="20000"/>
                        </a:spcBef>
                        <a:buClr>
                          <a:schemeClr val="tx1"/>
                        </a:buClr>
                        <a:defRPr sz="1400">
                          <a:solidFill>
                            <a:schemeClr val="tx1"/>
                          </a:solidFill>
                          <a:latin typeface="Arial" panose="020B0604020202020204" pitchFamily="34" charset="0"/>
                          <a:ea typeface="MS PGothic" panose="020B0600070205080204" pitchFamily="34" charset="-128"/>
                        </a:defRPr>
                      </a:lvl3pPr>
                      <a:lvl4pPr marL="1030288">
                        <a:spcBef>
                          <a:spcPct val="20000"/>
                        </a:spcBef>
                        <a:buClr>
                          <a:schemeClr val="bg1"/>
                        </a:buClr>
                        <a:defRPr sz="1400">
                          <a:solidFill>
                            <a:schemeClr val="bg1"/>
                          </a:solidFill>
                          <a:latin typeface="Arial" panose="020B0604020202020204" pitchFamily="34" charset="0"/>
                          <a:ea typeface="MS PGothic" panose="020B0600070205080204" pitchFamily="34" charset="-128"/>
                        </a:defRPr>
                      </a:lvl4pPr>
                      <a:lvl5pPr marL="1376363">
                        <a:spcBef>
                          <a:spcPct val="20000"/>
                        </a:spcBef>
                        <a:buClr>
                          <a:schemeClr val="bg1"/>
                        </a:buClr>
                        <a:defRPr sz="1400">
                          <a:solidFill>
                            <a:schemeClr val="bg1"/>
                          </a:solidFill>
                          <a:latin typeface="Arial" panose="020B0604020202020204" pitchFamily="34" charset="0"/>
                          <a:ea typeface="MS PGothic" panose="020B0600070205080204" pitchFamily="34" charset="-128"/>
                        </a:defRPr>
                      </a:lvl5pPr>
                      <a:lvl6pPr marL="18335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6pPr>
                      <a:lvl7pPr marL="22907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7pPr>
                      <a:lvl8pPr marL="27479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8pPr>
                      <a:lvl9pPr marL="32051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9pPr>
                    </a:lstStyle>
                    <a:p>
                      <a:pPr marL="0" marR="0" lvl="0" indent="0" algn="ctr" defTabSz="914400" rtl="0" eaLnBrk="0" fontAlgn="b" latinLnBrk="0" hangingPunct="0">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  Divestiture plans</a:t>
                      </a:r>
                      <a:endParaRPr kumimoji="0" lang="en-US" sz="1900" b="0" i="0" u="none" strike="noStrike" cap="none" normalizeH="0" baseline="0" smtClean="0">
                        <a:ln>
                          <a:noFill/>
                        </a:ln>
                        <a:solidFill>
                          <a:schemeClr val="tx1"/>
                        </a:solidFill>
                        <a:effectLst/>
                        <a:latin typeface="Times New Roman" panose="02020603050405020304" pitchFamily="18" charset="0"/>
                        <a:ea typeface="MS PGothic" panose="020B0600070205080204" pitchFamily="34" charset="-128"/>
                      </a:endParaRPr>
                    </a:p>
                  </a:txBody>
                  <a:tcPr marL="68580" marR="685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a:spcBef>
                          <a:spcPct val="20000"/>
                        </a:spcBef>
                        <a:buClr>
                          <a:schemeClr val="tx1"/>
                        </a:buClr>
                        <a:buFont typeface="Wingdings" panose="05000000000000000000" pitchFamily="2" charset="2"/>
                        <a:defRPr sz="1400">
                          <a:solidFill>
                            <a:schemeClr val="tx1"/>
                          </a:solidFill>
                          <a:latin typeface="Arial" panose="020B0604020202020204" pitchFamily="34" charset="0"/>
                          <a:ea typeface="MS PGothic" panose="020B0600070205080204" pitchFamily="34" charset="-128"/>
                        </a:defRPr>
                      </a:lvl1pPr>
                      <a:lvl2pPr marL="346075">
                        <a:spcBef>
                          <a:spcPct val="20000"/>
                        </a:spcBef>
                        <a:buClr>
                          <a:schemeClr val="tx1"/>
                        </a:buClr>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2pPr>
                      <a:lvl3pPr marL="682625">
                        <a:spcBef>
                          <a:spcPct val="20000"/>
                        </a:spcBef>
                        <a:buClr>
                          <a:schemeClr val="tx1"/>
                        </a:buClr>
                        <a:defRPr sz="1400">
                          <a:solidFill>
                            <a:schemeClr val="tx1"/>
                          </a:solidFill>
                          <a:latin typeface="Arial" panose="020B0604020202020204" pitchFamily="34" charset="0"/>
                          <a:ea typeface="MS PGothic" panose="020B0600070205080204" pitchFamily="34" charset="-128"/>
                        </a:defRPr>
                      </a:lvl3pPr>
                      <a:lvl4pPr marL="1030288">
                        <a:spcBef>
                          <a:spcPct val="20000"/>
                        </a:spcBef>
                        <a:buClr>
                          <a:schemeClr val="bg1"/>
                        </a:buClr>
                        <a:defRPr sz="1400">
                          <a:solidFill>
                            <a:schemeClr val="bg1"/>
                          </a:solidFill>
                          <a:latin typeface="Arial" panose="020B0604020202020204" pitchFamily="34" charset="0"/>
                          <a:ea typeface="MS PGothic" panose="020B0600070205080204" pitchFamily="34" charset="-128"/>
                        </a:defRPr>
                      </a:lvl4pPr>
                      <a:lvl5pPr marL="1376363">
                        <a:spcBef>
                          <a:spcPct val="20000"/>
                        </a:spcBef>
                        <a:buClr>
                          <a:schemeClr val="bg1"/>
                        </a:buClr>
                        <a:defRPr sz="1400">
                          <a:solidFill>
                            <a:schemeClr val="bg1"/>
                          </a:solidFill>
                          <a:latin typeface="Arial" panose="020B0604020202020204" pitchFamily="34" charset="0"/>
                          <a:ea typeface="MS PGothic" panose="020B0600070205080204" pitchFamily="34" charset="-128"/>
                        </a:defRPr>
                      </a:lvl5pPr>
                      <a:lvl6pPr marL="18335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6pPr>
                      <a:lvl7pPr marL="22907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7pPr>
                      <a:lvl8pPr marL="27479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8pPr>
                      <a:lvl9pPr marL="32051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9pPr>
                    </a:lstStyle>
                    <a:p>
                      <a:pPr marL="0" marR="0" lvl="0" indent="0" algn="ctr" defTabSz="914400" rtl="0" eaLnBrk="0" fontAlgn="b" latinLnBrk="0" hangingPunct="0">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y</a:t>
                      </a:r>
                      <a:endParaRPr kumimoji="0" lang="en-US" sz="1900" b="0" i="0" u="none" strike="noStrike" cap="none" normalizeH="0" baseline="0" smtClean="0">
                        <a:ln>
                          <a:noFill/>
                        </a:ln>
                        <a:solidFill>
                          <a:schemeClr val="tx1"/>
                        </a:solidFill>
                        <a:effectLst/>
                        <a:latin typeface="Times New Roman" panose="02020603050405020304" pitchFamily="18" charset="0"/>
                        <a:ea typeface="MS PGothic" panose="020B0600070205080204" pitchFamily="34" charset="-128"/>
                      </a:endParaRPr>
                    </a:p>
                  </a:txBody>
                  <a:tcPr marL="68580" marR="6858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r>
              <a:tr h="800100">
                <a:tc>
                  <a:txBody>
                    <a:bodyPr/>
                    <a:lstStyle>
                      <a:lvl1pPr>
                        <a:spcBef>
                          <a:spcPct val="20000"/>
                        </a:spcBef>
                        <a:buClr>
                          <a:schemeClr val="tx1"/>
                        </a:buClr>
                        <a:buFont typeface="Wingdings" panose="05000000000000000000" pitchFamily="2" charset="2"/>
                        <a:defRPr sz="1400">
                          <a:solidFill>
                            <a:schemeClr val="tx1"/>
                          </a:solidFill>
                          <a:latin typeface="Arial" panose="020B0604020202020204" pitchFamily="34" charset="0"/>
                          <a:ea typeface="MS PGothic" panose="020B0600070205080204" pitchFamily="34" charset="-128"/>
                        </a:defRPr>
                      </a:lvl1pPr>
                      <a:lvl2pPr marL="346075">
                        <a:spcBef>
                          <a:spcPct val="20000"/>
                        </a:spcBef>
                        <a:buClr>
                          <a:schemeClr val="tx1"/>
                        </a:buClr>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2pPr>
                      <a:lvl3pPr marL="682625">
                        <a:spcBef>
                          <a:spcPct val="20000"/>
                        </a:spcBef>
                        <a:buClr>
                          <a:schemeClr val="tx1"/>
                        </a:buClr>
                        <a:defRPr sz="1400">
                          <a:solidFill>
                            <a:schemeClr val="tx1"/>
                          </a:solidFill>
                          <a:latin typeface="Arial" panose="020B0604020202020204" pitchFamily="34" charset="0"/>
                          <a:ea typeface="MS PGothic" panose="020B0600070205080204" pitchFamily="34" charset="-128"/>
                        </a:defRPr>
                      </a:lvl3pPr>
                      <a:lvl4pPr marL="1030288">
                        <a:spcBef>
                          <a:spcPct val="20000"/>
                        </a:spcBef>
                        <a:buClr>
                          <a:schemeClr val="bg1"/>
                        </a:buClr>
                        <a:defRPr sz="1400">
                          <a:solidFill>
                            <a:schemeClr val="bg1"/>
                          </a:solidFill>
                          <a:latin typeface="Arial" panose="020B0604020202020204" pitchFamily="34" charset="0"/>
                          <a:ea typeface="MS PGothic" panose="020B0600070205080204" pitchFamily="34" charset="-128"/>
                        </a:defRPr>
                      </a:lvl4pPr>
                      <a:lvl5pPr marL="1376363">
                        <a:spcBef>
                          <a:spcPct val="20000"/>
                        </a:spcBef>
                        <a:buClr>
                          <a:schemeClr val="bg1"/>
                        </a:buClr>
                        <a:defRPr sz="1400">
                          <a:solidFill>
                            <a:schemeClr val="bg1"/>
                          </a:solidFill>
                          <a:latin typeface="Arial" panose="020B0604020202020204" pitchFamily="34" charset="0"/>
                          <a:ea typeface="MS PGothic" panose="020B0600070205080204" pitchFamily="34" charset="-128"/>
                        </a:defRPr>
                      </a:lvl5pPr>
                      <a:lvl6pPr marL="18335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6pPr>
                      <a:lvl7pPr marL="22907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7pPr>
                      <a:lvl8pPr marL="27479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8pPr>
                      <a:lvl9pPr marL="32051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9pPr>
                    </a:lstStyle>
                    <a:p>
                      <a:pPr marL="0" marR="0" lvl="0" indent="0" algn="ctr" defTabSz="914400" rtl="0" eaLnBrk="0" fontAlgn="b" latinLnBrk="0" hangingPunct="0">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5</a:t>
                      </a:r>
                      <a:endParaRPr kumimoji="0" lang="en-US" sz="1900" b="0" i="0" u="none" strike="noStrike" cap="none" normalizeH="0" baseline="0" smtClean="0">
                        <a:ln>
                          <a:noFill/>
                        </a:ln>
                        <a:solidFill>
                          <a:schemeClr val="tx1"/>
                        </a:solidFill>
                        <a:effectLst/>
                        <a:latin typeface="Times New Roman" panose="02020603050405020304" pitchFamily="18" charset="0"/>
                        <a:ea typeface="MS PGothic" panose="020B0600070205080204" pitchFamily="34" charset="-128"/>
                      </a:endParaRPr>
                    </a:p>
                  </a:txBody>
                  <a:tcPr marL="68580" marR="6858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a:spcBef>
                          <a:spcPct val="20000"/>
                        </a:spcBef>
                        <a:buClr>
                          <a:schemeClr val="tx1"/>
                        </a:buClr>
                        <a:buFont typeface="Wingdings" panose="05000000000000000000" pitchFamily="2" charset="2"/>
                        <a:defRPr sz="1400">
                          <a:solidFill>
                            <a:schemeClr val="tx1"/>
                          </a:solidFill>
                          <a:latin typeface="Arial" panose="020B0604020202020204" pitchFamily="34" charset="0"/>
                          <a:ea typeface="MS PGothic" panose="020B0600070205080204" pitchFamily="34" charset="-128"/>
                        </a:defRPr>
                      </a:lvl1pPr>
                      <a:lvl2pPr marL="346075">
                        <a:spcBef>
                          <a:spcPct val="20000"/>
                        </a:spcBef>
                        <a:buClr>
                          <a:schemeClr val="tx1"/>
                        </a:buClr>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2pPr>
                      <a:lvl3pPr marL="682625">
                        <a:spcBef>
                          <a:spcPct val="20000"/>
                        </a:spcBef>
                        <a:buClr>
                          <a:schemeClr val="tx1"/>
                        </a:buClr>
                        <a:defRPr sz="1400">
                          <a:solidFill>
                            <a:schemeClr val="tx1"/>
                          </a:solidFill>
                          <a:latin typeface="Arial" panose="020B0604020202020204" pitchFamily="34" charset="0"/>
                          <a:ea typeface="MS PGothic" panose="020B0600070205080204" pitchFamily="34" charset="-128"/>
                        </a:defRPr>
                      </a:lvl3pPr>
                      <a:lvl4pPr marL="1030288">
                        <a:spcBef>
                          <a:spcPct val="20000"/>
                        </a:spcBef>
                        <a:buClr>
                          <a:schemeClr val="bg1"/>
                        </a:buClr>
                        <a:defRPr sz="1400">
                          <a:solidFill>
                            <a:schemeClr val="bg1"/>
                          </a:solidFill>
                          <a:latin typeface="Arial" panose="020B0604020202020204" pitchFamily="34" charset="0"/>
                          <a:ea typeface="MS PGothic" panose="020B0600070205080204" pitchFamily="34" charset="-128"/>
                        </a:defRPr>
                      </a:lvl4pPr>
                      <a:lvl5pPr marL="1376363">
                        <a:spcBef>
                          <a:spcPct val="20000"/>
                        </a:spcBef>
                        <a:buClr>
                          <a:schemeClr val="bg1"/>
                        </a:buClr>
                        <a:defRPr sz="1400">
                          <a:solidFill>
                            <a:schemeClr val="bg1"/>
                          </a:solidFill>
                          <a:latin typeface="Arial" panose="020B0604020202020204" pitchFamily="34" charset="0"/>
                          <a:ea typeface="MS PGothic" panose="020B0600070205080204" pitchFamily="34" charset="-128"/>
                        </a:defRPr>
                      </a:lvl5pPr>
                      <a:lvl6pPr marL="18335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6pPr>
                      <a:lvl7pPr marL="22907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7pPr>
                      <a:lvl8pPr marL="27479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8pPr>
                      <a:lvl9pPr marL="32051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9pPr>
                    </a:lstStyle>
                    <a:p>
                      <a:pPr marL="0" marR="0" lvl="0" indent="0" algn="ctr" defTabSz="914400" rtl="0" eaLnBrk="0" fontAlgn="b" latinLnBrk="0" hangingPunct="0">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Arial" panose="020B0604020202020204" pitchFamily="34" charset="0"/>
                          <a:ea typeface="MS PGothic" panose="020B0600070205080204" pitchFamily="34" charset="-128"/>
                        </a:rPr>
                        <a:t>  Secret formulas or other trade secrets</a:t>
                      </a:r>
                      <a:endParaRPr kumimoji="0" lang="en-US" sz="1900" b="0" i="0" u="none" strike="noStrike" cap="none" normalizeH="0" baseline="0" dirty="0" smtClean="0">
                        <a:ln>
                          <a:noFill/>
                        </a:ln>
                        <a:solidFill>
                          <a:schemeClr val="tx1"/>
                        </a:solidFill>
                        <a:effectLst/>
                        <a:latin typeface="Times New Roman" panose="02020603050405020304" pitchFamily="18" charset="0"/>
                        <a:ea typeface="MS PGothic" panose="020B0600070205080204" pitchFamily="34" charset="-128"/>
                      </a:endParaRPr>
                    </a:p>
                  </a:txBody>
                  <a:tcPr marL="68580" marR="685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a:spcBef>
                          <a:spcPct val="20000"/>
                        </a:spcBef>
                        <a:buClr>
                          <a:schemeClr val="tx1"/>
                        </a:buClr>
                        <a:buFont typeface="Wingdings" panose="05000000000000000000" pitchFamily="2" charset="2"/>
                        <a:defRPr sz="1400">
                          <a:solidFill>
                            <a:schemeClr val="tx1"/>
                          </a:solidFill>
                          <a:latin typeface="Arial" panose="020B0604020202020204" pitchFamily="34" charset="0"/>
                          <a:ea typeface="MS PGothic" panose="020B0600070205080204" pitchFamily="34" charset="-128"/>
                        </a:defRPr>
                      </a:lvl1pPr>
                      <a:lvl2pPr marL="346075">
                        <a:spcBef>
                          <a:spcPct val="20000"/>
                        </a:spcBef>
                        <a:buClr>
                          <a:schemeClr val="tx1"/>
                        </a:buClr>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2pPr>
                      <a:lvl3pPr marL="682625">
                        <a:spcBef>
                          <a:spcPct val="20000"/>
                        </a:spcBef>
                        <a:buClr>
                          <a:schemeClr val="tx1"/>
                        </a:buClr>
                        <a:defRPr sz="1400">
                          <a:solidFill>
                            <a:schemeClr val="tx1"/>
                          </a:solidFill>
                          <a:latin typeface="Arial" panose="020B0604020202020204" pitchFamily="34" charset="0"/>
                          <a:ea typeface="MS PGothic" panose="020B0600070205080204" pitchFamily="34" charset="-128"/>
                        </a:defRPr>
                      </a:lvl3pPr>
                      <a:lvl4pPr marL="1030288">
                        <a:spcBef>
                          <a:spcPct val="20000"/>
                        </a:spcBef>
                        <a:buClr>
                          <a:schemeClr val="bg1"/>
                        </a:buClr>
                        <a:defRPr sz="1400">
                          <a:solidFill>
                            <a:schemeClr val="bg1"/>
                          </a:solidFill>
                          <a:latin typeface="Arial" panose="020B0604020202020204" pitchFamily="34" charset="0"/>
                          <a:ea typeface="MS PGothic" panose="020B0600070205080204" pitchFamily="34" charset="-128"/>
                        </a:defRPr>
                      </a:lvl4pPr>
                      <a:lvl5pPr marL="1376363">
                        <a:spcBef>
                          <a:spcPct val="20000"/>
                        </a:spcBef>
                        <a:buClr>
                          <a:schemeClr val="bg1"/>
                        </a:buClr>
                        <a:defRPr sz="1400">
                          <a:solidFill>
                            <a:schemeClr val="bg1"/>
                          </a:solidFill>
                          <a:latin typeface="Arial" panose="020B0604020202020204" pitchFamily="34" charset="0"/>
                          <a:ea typeface="MS PGothic" panose="020B0600070205080204" pitchFamily="34" charset="-128"/>
                        </a:defRPr>
                      </a:lvl5pPr>
                      <a:lvl6pPr marL="18335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6pPr>
                      <a:lvl7pPr marL="22907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7pPr>
                      <a:lvl8pPr marL="27479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8pPr>
                      <a:lvl9pPr marL="32051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9pPr>
                    </a:lstStyle>
                    <a:p>
                      <a:pPr marL="0" marR="0" lvl="0" indent="0" algn="ctr" defTabSz="914400" rtl="0" eaLnBrk="0" fontAlgn="b" latinLnBrk="0" hangingPunct="0">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cs typeface="Arial" panose="020B0604020202020204" pitchFamily="34" charset="0"/>
                        </a:rPr>
                        <a:t>z</a:t>
                      </a:r>
                    </a:p>
                  </a:txBody>
                  <a:tcPr marL="68580" marR="6858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r>
            </a:tbl>
          </a:graphicData>
        </a:graphic>
      </p:graphicFrame>
      <p:sp>
        <p:nvSpPr>
          <p:cNvPr id="2075" name="Line 22"/>
          <p:cNvSpPr>
            <a:spLocks noChangeShapeType="1"/>
          </p:cNvSpPr>
          <p:nvPr/>
        </p:nvSpPr>
        <p:spPr bwMode="auto">
          <a:xfrm flipV="1">
            <a:off x="3849689" y="1372176"/>
            <a:ext cx="217487" cy="340783"/>
          </a:xfrm>
          <a:prstGeom prst="line">
            <a:avLst/>
          </a:prstGeom>
          <a:noFill/>
          <a:ln w="9525">
            <a:noFill/>
            <a:round/>
            <a:headEnd/>
            <a:tailEnd/>
          </a:ln>
        </p:spPr>
        <p:txBody>
          <a:bodyPr/>
          <a:lstStyle/>
          <a:p>
            <a:endParaRPr lang="en-US"/>
          </a:p>
        </p:txBody>
      </p:sp>
      <p:sp>
        <p:nvSpPr>
          <p:cNvPr id="2076" name="AutoShape 23"/>
          <p:cNvSpPr>
            <a:spLocks noChangeArrowheads="1"/>
          </p:cNvSpPr>
          <p:nvPr/>
        </p:nvSpPr>
        <p:spPr bwMode="auto">
          <a:xfrm>
            <a:off x="4000500" y="2750125"/>
            <a:ext cx="514350" cy="228600"/>
          </a:xfrm>
          <a:custGeom>
            <a:avLst/>
            <a:gdLst>
              <a:gd name="T0" fmla="*/ 385762 w 21600"/>
              <a:gd name="T1" fmla="*/ 0 h 21600"/>
              <a:gd name="T2" fmla="*/ 0 w 21600"/>
              <a:gd name="T3" fmla="*/ 85725 h 21600"/>
              <a:gd name="T4" fmla="*/ 385762 w 21600"/>
              <a:gd name="T5" fmla="*/ 171450 h 21600"/>
              <a:gd name="T6" fmla="*/ 514350 w 21600"/>
              <a:gd name="T7" fmla="*/ 85725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33CCCC"/>
          </a:solidFill>
          <a:ln w="9525">
            <a:noFill/>
            <a:round/>
            <a:headEnd/>
            <a:tailEnd/>
          </a:ln>
        </p:spPr>
        <p:txBody>
          <a:bodyPr wrap="none" anchor="ctr"/>
          <a:lstStyle/>
          <a:p>
            <a:endParaRPr lang="en-US"/>
          </a:p>
        </p:txBody>
      </p:sp>
      <p:grpSp>
        <p:nvGrpSpPr>
          <p:cNvPr id="2" name="Group 24"/>
          <p:cNvGrpSpPr>
            <a:grpSpLocks/>
          </p:cNvGrpSpPr>
          <p:nvPr/>
        </p:nvGrpSpPr>
        <p:grpSpPr bwMode="auto">
          <a:xfrm>
            <a:off x="1428750" y="1454726"/>
            <a:ext cx="2054225" cy="2772833"/>
            <a:chOff x="240" y="720"/>
            <a:chExt cx="1149" cy="883"/>
          </a:xfrm>
        </p:grpSpPr>
        <p:graphicFrame>
          <p:nvGraphicFramePr>
            <p:cNvPr id="2054" name="Object 6"/>
            <p:cNvGraphicFramePr>
              <a:graphicFrameLocks noChangeAspect="1"/>
            </p:cNvGraphicFramePr>
            <p:nvPr/>
          </p:nvGraphicFramePr>
          <p:xfrm>
            <a:off x="240" y="720"/>
            <a:ext cx="1150" cy="884"/>
          </p:xfrm>
          <a:graphic>
            <a:graphicData uri="http://schemas.openxmlformats.org/presentationml/2006/ole">
              <p:oleObj spid="_x0000_s113680" r:id="rId4" imgW="3247619" imgH="2333333" progId="PBrush">
                <p:embed/>
              </p:oleObj>
            </a:graphicData>
          </a:graphic>
        </p:graphicFrame>
        <p:sp>
          <p:nvSpPr>
            <p:cNvPr id="2109" name="Text Box 26"/>
            <p:cNvSpPr txBox="1">
              <a:spLocks noChangeArrowheads="1"/>
            </p:cNvSpPr>
            <p:nvPr/>
          </p:nvSpPr>
          <p:spPr bwMode="auto">
            <a:xfrm>
              <a:off x="240" y="720"/>
              <a:ext cx="1150" cy="884"/>
            </a:xfrm>
            <a:prstGeom prst="rect">
              <a:avLst/>
            </a:prstGeom>
            <a:noFill/>
            <a:ln w="9525">
              <a:noFill/>
              <a:miter lim="800000"/>
              <a:headEnd/>
              <a:tailEnd/>
            </a:ln>
          </p:spPr>
          <p:txBody>
            <a:bodyPr wrap="none" anchor="ctr"/>
            <a:lstStyle/>
            <a:p>
              <a:endParaRPr lang="en-US" sz="900">
                <a:latin typeface="Calibri" pitchFamily="34" charset="0"/>
              </a:endParaRPr>
            </a:p>
          </p:txBody>
        </p:sp>
      </p:grpSp>
      <p:sp>
        <p:nvSpPr>
          <p:cNvPr id="229403" name="Text Box 27"/>
          <p:cNvSpPr txBox="1">
            <a:spLocks noChangeArrowheads="1"/>
          </p:cNvSpPr>
          <p:nvPr/>
        </p:nvSpPr>
        <p:spPr bwMode="auto">
          <a:xfrm>
            <a:off x="1606550" y="4437110"/>
            <a:ext cx="1468438" cy="232468"/>
          </a:xfrm>
          <a:prstGeom prst="rect">
            <a:avLst/>
          </a:prstGeom>
          <a:noFill/>
          <a:ln>
            <a:noFill/>
          </a:ln>
          <a:effectLst/>
          <a:extLst/>
        </p:spPr>
        <p:txBody>
          <a:bodyPr lIns="67500" tIns="35100" rIns="67500" bIns="35100">
            <a:spAutoFit/>
          </a:bodyPr>
          <a:lstStyle>
            <a:lvl1pPr marL="165100" indent="-165100" defTabSz="457200">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1pPr>
            <a:lvl2pPr marL="742950" indent="-285750" defTabSz="457200">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2pPr>
            <a:lvl3pPr marL="1143000" indent="-228600" defTabSz="457200">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3pPr>
            <a:lvl4pPr marL="1600200" indent="-228600" defTabSz="457200">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4pPr>
            <a:lvl5pPr marL="2057400" indent="-228600" defTabSz="457200">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9pPr>
          </a:lstStyle>
          <a:p>
            <a:pPr fontAlgn="auto">
              <a:spcBef>
                <a:spcPts val="469"/>
              </a:spcBef>
              <a:spcAft>
                <a:spcPts val="0"/>
              </a:spcAft>
              <a:buClr>
                <a:srgbClr val="000000"/>
              </a:buClr>
              <a:buSzPct val="100000"/>
              <a:defRPr/>
            </a:pPr>
            <a:r>
              <a:rPr lang="en-US" sz="1050" b="1" dirty="0">
                <a:solidFill>
                  <a:srgbClr val="000000"/>
                </a:solidFill>
                <a:ea typeface="Arial Unicode MS" panose="020B0604020202020204" pitchFamily="34" charset="-128"/>
                <a:cs typeface="Times New Roman" panose="02020603050405020304" pitchFamily="18" charset="0"/>
              </a:rPr>
              <a:t>Data Taxonomy</a:t>
            </a:r>
          </a:p>
        </p:txBody>
      </p:sp>
      <p:grpSp>
        <p:nvGrpSpPr>
          <p:cNvPr id="3" name="Group 28"/>
          <p:cNvGrpSpPr>
            <a:grpSpLocks/>
          </p:cNvGrpSpPr>
          <p:nvPr/>
        </p:nvGrpSpPr>
        <p:grpSpPr bwMode="auto">
          <a:xfrm>
            <a:off x="3711576" y="3526943"/>
            <a:ext cx="944563" cy="833967"/>
            <a:chOff x="1581" y="1162"/>
            <a:chExt cx="793" cy="524"/>
          </a:xfrm>
        </p:grpSpPr>
        <p:pic>
          <p:nvPicPr>
            <p:cNvPr id="2107" name="Picture 29"/>
            <p:cNvPicPr>
              <a:picLocks noChangeAspect="1" noChangeArrowheads="1"/>
            </p:cNvPicPr>
            <p:nvPr/>
          </p:nvPicPr>
          <p:blipFill>
            <a:blip r:embed="rId5"/>
            <a:srcRect/>
            <a:stretch>
              <a:fillRect/>
            </a:stretch>
          </p:blipFill>
          <p:spPr bwMode="auto">
            <a:xfrm>
              <a:off x="1581" y="1162"/>
              <a:ext cx="794" cy="525"/>
            </a:xfrm>
            <a:prstGeom prst="rect">
              <a:avLst/>
            </a:prstGeom>
            <a:noFill/>
            <a:ln w="9525">
              <a:noFill/>
              <a:miter lim="800000"/>
              <a:headEnd/>
              <a:tailEnd/>
            </a:ln>
          </p:spPr>
        </p:pic>
        <p:sp>
          <p:nvSpPr>
            <p:cNvPr id="2108" name="Text Box 30"/>
            <p:cNvSpPr txBox="1">
              <a:spLocks noChangeArrowheads="1"/>
            </p:cNvSpPr>
            <p:nvPr/>
          </p:nvSpPr>
          <p:spPr bwMode="auto">
            <a:xfrm>
              <a:off x="1581" y="1162"/>
              <a:ext cx="794" cy="525"/>
            </a:xfrm>
            <a:prstGeom prst="rect">
              <a:avLst/>
            </a:prstGeom>
            <a:noFill/>
            <a:ln w="9525">
              <a:noFill/>
              <a:miter lim="800000"/>
              <a:headEnd/>
              <a:tailEnd/>
            </a:ln>
          </p:spPr>
          <p:txBody>
            <a:bodyPr wrap="none" anchor="ctr"/>
            <a:lstStyle/>
            <a:p>
              <a:endParaRPr lang="en-US" sz="900">
                <a:latin typeface="Calibri" pitchFamily="34" charset="0"/>
              </a:endParaRPr>
            </a:p>
          </p:txBody>
        </p:sp>
      </p:grpSp>
      <p:sp>
        <p:nvSpPr>
          <p:cNvPr id="229407" name="Text Box 31"/>
          <p:cNvSpPr txBox="1">
            <a:spLocks noChangeArrowheads="1"/>
          </p:cNvSpPr>
          <p:nvPr/>
        </p:nvSpPr>
        <p:spPr bwMode="auto">
          <a:xfrm>
            <a:off x="3600450" y="2978726"/>
            <a:ext cx="1308100" cy="232468"/>
          </a:xfrm>
          <a:prstGeom prst="rect">
            <a:avLst/>
          </a:prstGeom>
          <a:noFill/>
          <a:ln>
            <a:noFill/>
          </a:ln>
          <a:effectLst/>
          <a:extLst/>
        </p:spPr>
        <p:txBody>
          <a:bodyPr lIns="67500" tIns="35100" rIns="67500" bIns="35100">
            <a:spAutoFit/>
          </a:bodyPr>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ea typeface="MS PGothic" panose="020B0600070205080204" pitchFamily="34" charset="-128"/>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ea typeface="MS PGothic" panose="020B0600070205080204" pitchFamily="34" charset="-128"/>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ea typeface="MS PGothic" panose="020B0600070205080204" pitchFamily="34" charset="-128"/>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ea typeface="MS PGothic" panose="020B0600070205080204" pitchFamily="34" charset="-128"/>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ea typeface="MS PGothic" panose="020B0600070205080204" pitchFamily="34" charset="-128"/>
              </a:defRPr>
            </a:lvl9pPr>
          </a:lstStyle>
          <a:p>
            <a:pPr fontAlgn="auto">
              <a:spcBef>
                <a:spcPts val="656"/>
              </a:spcBef>
              <a:spcAft>
                <a:spcPts val="0"/>
              </a:spcAft>
              <a:buSzPct val="100000"/>
              <a:defRPr/>
            </a:pPr>
            <a:r>
              <a:rPr lang="en-US" sz="1050" b="1">
                <a:solidFill>
                  <a:srgbClr val="006699"/>
                </a:solidFill>
                <a:ea typeface="Arial Unicode MS" panose="020B0604020202020204" pitchFamily="34" charset="-128"/>
                <a:cs typeface="Times New Roman" panose="02020603050405020304" pitchFamily="18" charset="0"/>
              </a:rPr>
              <a:t>SME Interviews</a:t>
            </a:r>
          </a:p>
        </p:txBody>
      </p:sp>
      <p:graphicFrame>
        <p:nvGraphicFramePr>
          <p:cNvPr id="229408" name="Group 32"/>
          <p:cNvGraphicFramePr>
            <a:graphicFrameLocks noGrp="1"/>
          </p:cNvGraphicFramePr>
          <p:nvPr>
            <p:ph sz="half" idx="2"/>
          </p:nvPr>
        </p:nvGraphicFramePr>
        <p:xfrm>
          <a:off x="4806950" y="4159826"/>
          <a:ext cx="2708672" cy="2116773"/>
        </p:xfrm>
        <a:graphic>
          <a:graphicData uri="http://schemas.openxmlformats.org/drawingml/2006/table">
            <a:tbl>
              <a:tblPr/>
              <a:tblGrid>
                <a:gridCol w="458390"/>
                <a:gridCol w="1770460"/>
                <a:gridCol w="479822"/>
              </a:tblGrid>
              <a:tr h="723900">
                <a:tc>
                  <a:txBody>
                    <a:bodyPr/>
                    <a:lstStyle>
                      <a:lvl1pPr>
                        <a:spcBef>
                          <a:spcPct val="20000"/>
                        </a:spcBef>
                        <a:buClr>
                          <a:schemeClr val="tx1"/>
                        </a:buClr>
                        <a:buFont typeface="Wingdings" panose="05000000000000000000" pitchFamily="2" charset="2"/>
                        <a:defRPr sz="1400">
                          <a:solidFill>
                            <a:schemeClr val="tx1"/>
                          </a:solidFill>
                          <a:latin typeface="Arial" panose="020B0604020202020204" pitchFamily="34" charset="0"/>
                          <a:ea typeface="MS PGothic" panose="020B0600070205080204" pitchFamily="34" charset="-128"/>
                        </a:defRPr>
                      </a:lvl1pPr>
                      <a:lvl2pPr marL="346075">
                        <a:spcBef>
                          <a:spcPct val="20000"/>
                        </a:spcBef>
                        <a:buClr>
                          <a:schemeClr val="tx1"/>
                        </a:buClr>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2pPr>
                      <a:lvl3pPr marL="682625">
                        <a:spcBef>
                          <a:spcPct val="20000"/>
                        </a:spcBef>
                        <a:buClr>
                          <a:schemeClr val="tx1"/>
                        </a:buClr>
                        <a:defRPr sz="1400">
                          <a:solidFill>
                            <a:schemeClr val="tx1"/>
                          </a:solidFill>
                          <a:latin typeface="Arial" panose="020B0604020202020204" pitchFamily="34" charset="0"/>
                          <a:ea typeface="MS PGothic" panose="020B0600070205080204" pitchFamily="34" charset="-128"/>
                        </a:defRPr>
                      </a:lvl3pPr>
                      <a:lvl4pPr marL="1030288">
                        <a:spcBef>
                          <a:spcPct val="20000"/>
                        </a:spcBef>
                        <a:buClr>
                          <a:schemeClr val="bg1"/>
                        </a:buClr>
                        <a:defRPr sz="1400">
                          <a:solidFill>
                            <a:schemeClr val="bg1"/>
                          </a:solidFill>
                          <a:latin typeface="Arial" panose="020B0604020202020204" pitchFamily="34" charset="0"/>
                          <a:ea typeface="MS PGothic" panose="020B0600070205080204" pitchFamily="34" charset="-128"/>
                        </a:defRPr>
                      </a:lvl4pPr>
                      <a:lvl5pPr marL="1376363">
                        <a:spcBef>
                          <a:spcPct val="20000"/>
                        </a:spcBef>
                        <a:buClr>
                          <a:schemeClr val="bg1"/>
                        </a:buClr>
                        <a:defRPr sz="1400">
                          <a:solidFill>
                            <a:schemeClr val="bg1"/>
                          </a:solidFill>
                          <a:latin typeface="Arial" panose="020B0604020202020204" pitchFamily="34" charset="0"/>
                          <a:ea typeface="MS PGothic" panose="020B0600070205080204" pitchFamily="34" charset="-128"/>
                        </a:defRPr>
                      </a:lvl5pPr>
                      <a:lvl6pPr marL="18335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6pPr>
                      <a:lvl7pPr marL="22907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7pPr>
                      <a:lvl8pPr marL="27479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8pPr>
                      <a:lvl9pPr marL="32051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9pPr>
                    </a:lstStyle>
                    <a:p>
                      <a:pPr marL="0" marR="0" lvl="0" indent="0" algn="ctr" defTabSz="914400" rtl="0" eaLnBrk="0" fontAlgn="b" latinLnBrk="0" hangingPunct="0">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89</a:t>
                      </a:r>
                    </a:p>
                  </a:txBody>
                  <a:tcPr marL="68580" marR="685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a:spcBef>
                          <a:spcPct val="20000"/>
                        </a:spcBef>
                        <a:buClr>
                          <a:schemeClr val="tx1"/>
                        </a:buClr>
                        <a:buFont typeface="Wingdings" panose="05000000000000000000" pitchFamily="2" charset="2"/>
                        <a:defRPr sz="1400">
                          <a:solidFill>
                            <a:schemeClr val="tx1"/>
                          </a:solidFill>
                          <a:latin typeface="Arial" panose="020B0604020202020204" pitchFamily="34" charset="0"/>
                          <a:ea typeface="MS PGothic" panose="020B0600070205080204" pitchFamily="34" charset="-128"/>
                        </a:defRPr>
                      </a:lvl1pPr>
                      <a:lvl2pPr marL="346075">
                        <a:spcBef>
                          <a:spcPct val="20000"/>
                        </a:spcBef>
                        <a:buClr>
                          <a:schemeClr val="tx1"/>
                        </a:buClr>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2pPr>
                      <a:lvl3pPr marL="682625">
                        <a:spcBef>
                          <a:spcPct val="20000"/>
                        </a:spcBef>
                        <a:buClr>
                          <a:schemeClr val="tx1"/>
                        </a:buClr>
                        <a:defRPr sz="1400">
                          <a:solidFill>
                            <a:schemeClr val="tx1"/>
                          </a:solidFill>
                          <a:latin typeface="Arial" panose="020B0604020202020204" pitchFamily="34" charset="0"/>
                          <a:ea typeface="MS PGothic" panose="020B0600070205080204" pitchFamily="34" charset="-128"/>
                        </a:defRPr>
                      </a:lvl3pPr>
                      <a:lvl4pPr marL="1030288">
                        <a:spcBef>
                          <a:spcPct val="20000"/>
                        </a:spcBef>
                        <a:buClr>
                          <a:schemeClr val="bg1"/>
                        </a:buClr>
                        <a:defRPr sz="1400">
                          <a:solidFill>
                            <a:schemeClr val="bg1"/>
                          </a:solidFill>
                          <a:latin typeface="Arial" panose="020B0604020202020204" pitchFamily="34" charset="0"/>
                          <a:ea typeface="MS PGothic" panose="020B0600070205080204" pitchFamily="34" charset="-128"/>
                        </a:defRPr>
                      </a:lvl4pPr>
                      <a:lvl5pPr marL="1376363">
                        <a:spcBef>
                          <a:spcPct val="20000"/>
                        </a:spcBef>
                        <a:buClr>
                          <a:schemeClr val="bg1"/>
                        </a:buClr>
                        <a:defRPr sz="1400">
                          <a:solidFill>
                            <a:schemeClr val="bg1"/>
                          </a:solidFill>
                          <a:latin typeface="Arial" panose="020B0604020202020204" pitchFamily="34" charset="0"/>
                          <a:ea typeface="MS PGothic" panose="020B0600070205080204" pitchFamily="34" charset="-128"/>
                        </a:defRPr>
                      </a:lvl5pPr>
                      <a:lvl6pPr marL="18335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6pPr>
                      <a:lvl7pPr marL="22907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7pPr>
                      <a:lvl8pPr marL="27479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8pPr>
                      <a:lvl9pPr marL="32051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9pPr>
                    </a:lstStyle>
                    <a:p>
                      <a:pPr marL="0" marR="0" lvl="0" indent="0" algn="ctr" defTabSz="914400" rtl="0" eaLnBrk="0" fontAlgn="b" latinLnBrk="0" hangingPunct="0">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Market Intelligence</a:t>
                      </a:r>
                    </a:p>
                  </a:txBody>
                  <a:tcPr marL="68580" marR="685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a:spcBef>
                          <a:spcPct val="20000"/>
                        </a:spcBef>
                        <a:buClr>
                          <a:schemeClr val="tx1"/>
                        </a:buClr>
                        <a:buFont typeface="Wingdings" panose="05000000000000000000" pitchFamily="2" charset="2"/>
                        <a:defRPr sz="1400">
                          <a:solidFill>
                            <a:schemeClr val="tx1"/>
                          </a:solidFill>
                          <a:latin typeface="Arial" panose="020B0604020202020204" pitchFamily="34" charset="0"/>
                          <a:ea typeface="MS PGothic" panose="020B0600070205080204" pitchFamily="34" charset="-128"/>
                        </a:defRPr>
                      </a:lvl1pPr>
                      <a:lvl2pPr marL="346075">
                        <a:spcBef>
                          <a:spcPct val="20000"/>
                        </a:spcBef>
                        <a:buClr>
                          <a:schemeClr val="tx1"/>
                        </a:buClr>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2pPr>
                      <a:lvl3pPr marL="682625">
                        <a:spcBef>
                          <a:spcPct val="20000"/>
                        </a:spcBef>
                        <a:buClr>
                          <a:schemeClr val="tx1"/>
                        </a:buClr>
                        <a:defRPr sz="1400">
                          <a:solidFill>
                            <a:schemeClr val="tx1"/>
                          </a:solidFill>
                          <a:latin typeface="Arial" panose="020B0604020202020204" pitchFamily="34" charset="0"/>
                          <a:ea typeface="MS PGothic" panose="020B0600070205080204" pitchFamily="34" charset="-128"/>
                        </a:defRPr>
                      </a:lvl3pPr>
                      <a:lvl4pPr marL="1030288">
                        <a:spcBef>
                          <a:spcPct val="20000"/>
                        </a:spcBef>
                        <a:buClr>
                          <a:schemeClr val="bg1"/>
                        </a:buClr>
                        <a:defRPr sz="1400">
                          <a:solidFill>
                            <a:schemeClr val="bg1"/>
                          </a:solidFill>
                          <a:latin typeface="Arial" panose="020B0604020202020204" pitchFamily="34" charset="0"/>
                          <a:ea typeface="MS PGothic" panose="020B0600070205080204" pitchFamily="34" charset="-128"/>
                        </a:defRPr>
                      </a:lvl4pPr>
                      <a:lvl5pPr marL="1376363">
                        <a:spcBef>
                          <a:spcPct val="20000"/>
                        </a:spcBef>
                        <a:buClr>
                          <a:schemeClr val="bg1"/>
                        </a:buClr>
                        <a:defRPr sz="1400">
                          <a:solidFill>
                            <a:schemeClr val="bg1"/>
                          </a:solidFill>
                          <a:latin typeface="Arial" panose="020B0604020202020204" pitchFamily="34" charset="0"/>
                          <a:ea typeface="MS PGothic" panose="020B0600070205080204" pitchFamily="34" charset="-128"/>
                        </a:defRPr>
                      </a:lvl5pPr>
                      <a:lvl6pPr marL="18335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6pPr>
                      <a:lvl7pPr marL="22907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7pPr>
                      <a:lvl8pPr marL="27479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8pPr>
                      <a:lvl9pPr marL="32051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9pPr>
                    </a:lstStyle>
                    <a:p>
                      <a:pPr marL="0" marR="0" lvl="0" indent="0" algn="ctr" defTabSz="914400" rtl="0" eaLnBrk="0" fontAlgn="b" latinLnBrk="0" hangingPunct="0">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1</a:t>
                      </a:r>
                    </a:p>
                  </a:txBody>
                  <a:tcPr marL="68580" marR="685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r>
              <a:tr h="534988">
                <a:tc>
                  <a:txBody>
                    <a:bodyPr/>
                    <a:lstStyle>
                      <a:lvl1pPr>
                        <a:spcBef>
                          <a:spcPct val="20000"/>
                        </a:spcBef>
                        <a:buClr>
                          <a:schemeClr val="tx1"/>
                        </a:buClr>
                        <a:buFont typeface="Wingdings" panose="05000000000000000000" pitchFamily="2" charset="2"/>
                        <a:defRPr sz="1400">
                          <a:solidFill>
                            <a:schemeClr val="tx1"/>
                          </a:solidFill>
                          <a:latin typeface="Arial" panose="020B0604020202020204" pitchFamily="34" charset="0"/>
                          <a:ea typeface="MS PGothic" panose="020B0600070205080204" pitchFamily="34" charset="-128"/>
                        </a:defRPr>
                      </a:lvl1pPr>
                      <a:lvl2pPr marL="346075">
                        <a:spcBef>
                          <a:spcPct val="20000"/>
                        </a:spcBef>
                        <a:buClr>
                          <a:schemeClr val="tx1"/>
                        </a:buClr>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2pPr>
                      <a:lvl3pPr marL="682625">
                        <a:spcBef>
                          <a:spcPct val="20000"/>
                        </a:spcBef>
                        <a:buClr>
                          <a:schemeClr val="tx1"/>
                        </a:buClr>
                        <a:defRPr sz="1400">
                          <a:solidFill>
                            <a:schemeClr val="tx1"/>
                          </a:solidFill>
                          <a:latin typeface="Arial" panose="020B0604020202020204" pitchFamily="34" charset="0"/>
                          <a:ea typeface="MS PGothic" panose="020B0600070205080204" pitchFamily="34" charset="-128"/>
                        </a:defRPr>
                      </a:lvl3pPr>
                      <a:lvl4pPr marL="1030288">
                        <a:spcBef>
                          <a:spcPct val="20000"/>
                        </a:spcBef>
                        <a:buClr>
                          <a:schemeClr val="bg1"/>
                        </a:buClr>
                        <a:defRPr sz="1400">
                          <a:solidFill>
                            <a:schemeClr val="bg1"/>
                          </a:solidFill>
                          <a:latin typeface="Arial" panose="020B0604020202020204" pitchFamily="34" charset="0"/>
                          <a:ea typeface="MS PGothic" panose="020B0600070205080204" pitchFamily="34" charset="-128"/>
                        </a:defRPr>
                      </a:lvl4pPr>
                      <a:lvl5pPr marL="1376363">
                        <a:spcBef>
                          <a:spcPct val="20000"/>
                        </a:spcBef>
                        <a:buClr>
                          <a:schemeClr val="bg1"/>
                        </a:buClr>
                        <a:defRPr sz="1400">
                          <a:solidFill>
                            <a:schemeClr val="bg1"/>
                          </a:solidFill>
                          <a:latin typeface="Arial" panose="020B0604020202020204" pitchFamily="34" charset="0"/>
                          <a:ea typeface="MS PGothic" panose="020B0600070205080204" pitchFamily="34" charset="-128"/>
                        </a:defRPr>
                      </a:lvl5pPr>
                      <a:lvl6pPr marL="18335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6pPr>
                      <a:lvl7pPr marL="22907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7pPr>
                      <a:lvl8pPr marL="27479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8pPr>
                      <a:lvl9pPr marL="32051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9pPr>
                    </a:lstStyle>
                    <a:p>
                      <a:pPr marL="0" marR="0" lvl="0" indent="0" algn="ctr" defTabSz="914400" rtl="0" eaLnBrk="0" fontAlgn="b" latinLnBrk="0" hangingPunct="0">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100</a:t>
                      </a:r>
                    </a:p>
                  </a:txBody>
                  <a:tcPr marL="68580" marR="685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a:spcBef>
                          <a:spcPct val="20000"/>
                        </a:spcBef>
                        <a:buClr>
                          <a:schemeClr val="tx1"/>
                        </a:buClr>
                        <a:buFont typeface="Wingdings" panose="05000000000000000000" pitchFamily="2" charset="2"/>
                        <a:defRPr sz="1400">
                          <a:solidFill>
                            <a:schemeClr val="tx1"/>
                          </a:solidFill>
                          <a:latin typeface="Arial" panose="020B0604020202020204" pitchFamily="34" charset="0"/>
                          <a:ea typeface="MS PGothic" panose="020B0600070205080204" pitchFamily="34" charset="-128"/>
                        </a:defRPr>
                      </a:lvl1pPr>
                      <a:lvl2pPr marL="346075">
                        <a:spcBef>
                          <a:spcPct val="20000"/>
                        </a:spcBef>
                        <a:buClr>
                          <a:schemeClr val="tx1"/>
                        </a:buClr>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2pPr>
                      <a:lvl3pPr marL="682625">
                        <a:spcBef>
                          <a:spcPct val="20000"/>
                        </a:spcBef>
                        <a:buClr>
                          <a:schemeClr val="tx1"/>
                        </a:buClr>
                        <a:defRPr sz="1400">
                          <a:solidFill>
                            <a:schemeClr val="tx1"/>
                          </a:solidFill>
                          <a:latin typeface="Arial" panose="020B0604020202020204" pitchFamily="34" charset="0"/>
                          <a:ea typeface="MS PGothic" panose="020B0600070205080204" pitchFamily="34" charset="-128"/>
                        </a:defRPr>
                      </a:lvl3pPr>
                      <a:lvl4pPr marL="1030288">
                        <a:spcBef>
                          <a:spcPct val="20000"/>
                        </a:spcBef>
                        <a:buClr>
                          <a:schemeClr val="bg1"/>
                        </a:buClr>
                        <a:defRPr sz="1400">
                          <a:solidFill>
                            <a:schemeClr val="bg1"/>
                          </a:solidFill>
                          <a:latin typeface="Arial" panose="020B0604020202020204" pitchFamily="34" charset="0"/>
                          <a:ea typeface="MS PGothic" panose="020B0600070205080204" pitchFamily="34" charset="-128"/>
                        </a:defRPr>
                      </a:lvl4pPr>
                      <a:lvl5pPr marL="1376363">
                        <a:spcBef>
                          <a:spcPct val="20000"/>
                        </a:spcBef>
                        <a:buClr>
                          <a:schemeClr val="bg1"/>
                        </a:buClr>
                        <a:defRPr sz="1400">
                          <a:solidFill>
                            <a:schemeClr val="bg1"/>
                          </a:solidFill>
                          <a:latin typeface="Arial" panose="020B0604020202020204" pitchFamily="34" charset="0"/>
                          <a:ea typeface="MS PGothic" panose="020B0600070205080204" pitchFamily="34" charset="-128"/>
                        </a:defRPr>
                      </a:lvl5pPr>
                      <a:lvl6pPr marL="18335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6pPr>
                      <a:lvl7pPr marL="22907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7pPr>
                      <a:lvl8pPr marL="27479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8pPr>
                      <a:lvl9pPr marL="32051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9pPr>
                    </a:lstStyle>
                    <a:p>
                      <a:pPr marL="0" marR="0" lvl="0" indent="0" algn="ctr" defTabSz="914400" rtl="0" eaLnBrk="0" fontAlgn="b" latinLnBrk="0" hangingPunct="0">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Delivery Plans</a:t>
                      </a:r>
                    </a:p>
                  </a:txBody>
                  <a:tcPr marL="68580" marR="685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a:spcBef>
                          <a:spcPct val="20000"/>
                        </a:spcBef>
                        <a:buClr>
                          <a:schemeClr val="tx1"/>
                        </a:buClr>
                        <a:buFont typeface="Wingdings" panose="05000000000000000000" pitchFamily="2" charset="2"/>
                        <a:defRPr sz="1400">
                          <a:solidFill>
                            <a:schemeClr val="tx1"/>
                          </a:solidFill>
                          <a:latin typeface="Arial" panose="020B0604020202020204" pitchFamily="34" charset="0"/>
                          <a:ea typeface="MS PGothic" panose="020B0600070205080204" pitchFamily="34" charset="-128"/>
                        </a:defRPr>
                      </a:lvl1pPr>
                      <a:lvl2pPr marL="346075">
                        <a:spcBef>
                          <a:spcPct val="20000"/>
                        </a:spcBef>
                        <a:buClr>
                          <a:schemeClr val="tx1"/>
                        </a:buClr>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2pPr>
                      <a:lvl3pPr marL="682625">
                        <a:spcBef>
                          <a:spcPct val="20000"/>
                        </a:spcBef>
                        <a:buClr>
                          <a:schemeClr val="tx1"/>
                        </a:buClr>
                        <a:defRPr sz="1400">
                          <a:solidFill>
                            <a:schemeClr val="tx1"/>
                          </a:solidFill>
                          <a:latin typeface="Arial" panose="020B0604020202020204" pitchFamily="34" charset="0"/>
                          <a:ea typeface="MS PGothic" panose="020B0600070205080204" pitchFamily="34" charset="-128"/>
                        </a:defRPr>
                      </a:lvl3pPr>
                      <a:lvl4pPr marL="1030288">
                        <a:spcBef>
                          <a:spcPct val="20000"/>
                        </a:spcBef>
                        <a:buClr>
                          <a:schemeClr val="bg1"/>
                        </a:buClr>
                        <a:defRPr sz="1400">
                          <a:solidFill>
                            <a:schemeClr val="bg1"/>
                          </a:solidFill>
                          <a:latin typeface="Arial" panose="020B0604020202020204" pitchFamily="34" charset="0"/>
                          <a:ea typeface="MS PGothic" panose="020B0600070205080204" pitchFamily="34" charset="-128"/>
                        </a:defRPr>
                      </a:lvl4pPr>
                      <a:lvl5pPr marL="1376363">
                        <a:spcBef>
                          <a:spcPct val="20000"/>
                        </a:spcBef>
                        <a:buClr>
                          <a:schemeClr val="bg1"/>
                        </a:buClr>
                        <a:defRPr sz="1400">
                          <a:solidFill>
                            <a:schemeClr val="bg1"/>
                          </a:solidFill>
                          <a:latin typeface="Arial" panose="020B0604020202020204" pitchFamily="34" charset="0"/>
                          <a:ea typeface="MS PGothic" panose="020B0600070205080204" pitchFamily="34" charset="-128"/>
                        </a:defRPr>
                      </a:lvl5pPr>
                      <a:lvl6pPr marL="18335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6pPr>
                      <a:lvl7pPr marL="22907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7pPr>
                      <a:lvl8pPr marL="27479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8pPr>
                      <a:lvl9pPr marL="32051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9pPr>
                    </a:lstStyle>
                    <a:p>
                      <a:pPr marL="0" marR="0" lvl="0" indent="0" algn="ctr" defTabSz="914400" rtl="0" eaLnBrk="0" fontAlgn="b" latinLnBrk="0" hangingPunct="0">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1</a:t>
                      </a:r>
                    </a:p>
                  </a:txBody>
                  <a:tcPr marL="68580" marR="685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r>
              <a:tr h="722313">
                <a:tc>
                  <a:txBody>
                    <a:bodyPr/>
                    <a:lstStyle>
                      <a:lvl1pPr>
                        <a:spcBef>
                          <a:spcPct val="20000"/>
                        </a:spcBef>
                        <a:buClr>
                          <a:schemeClr val="tx1"/>
                        </a:buClr>
                        <a:buFont typeface="Wingdings" panose="05000000000000000000" pitchFamily="2" charset="2"/>
                        <a:defRPr sz="1400">
                          <a:solidFill>
                            <a:schemeClr val="tx1"/>
                          </a:solidFill>
                          <a:latin typeface="Arial" panose="020B0604020202020204" pitchFamily="34" charset="0"/>
                          <a:ea typeface="MS PGothic" panose="020B0600070205080204" pitchFamily="34" charset="-128"/>
                        </a:defRPr>
                      </a:lvl1pPr>
                      <a:lvl2pPr marL="346075">
                        <a:spcBef>
                          <a:spcPct val="20000"/>
                        </a:spcBef>
                        <a:buClr>
                          <a:schemeClr val="tx1"/>
                        </a:buClr>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2pPr>
                      <a:lvl3pPr marL="682625">
                        <a:spcBef>
                          <a:spcPct val="20000"/>
                        </a:spcBef>
                        <a:buClr>
                          <a:schemeClr val="tx1"/>
                        </a:buClr>
                        <a:defRPr sz="1400">
                          <a:solidFill>
                            <a:schemeClr val="tx1"/>
                          </a:solidFill>
                          <a:latin typeface="Arial" panose="020B0604020202020204" pitchFamily="34" charset="0"/>
                          <a:ea typeface="MS PGothic" panose="020B0600070205080204" pitchFamily="34" charset="-128"/>
                        </a:defRPr>
                      </a:lvl3pPr>
                      <a:lvl4pPr marL="1030288">
                        <a:spcBef>
                          <a:spcPct val="20000"/>
                        </a:spcBef>
                        <a:buClr>
                          <a:schemeClr val="bg1"/>
                        </a:buClr>
                        <a:defRPr sz="1400">
                          <a:solidFill>
                            <a:schemeClr val="bg1"/>
                          </a:solidFill>
                          <a:latin typeface="Arial" panose="020B0604020202020204" pitchFamily="34" charset="0"/>
                          <a:ea typeface="MS PGothic" panose="020B0600070205080204" pitchFamily="34" charset="-128"/>
                        </a:defRPr>
                      </a:lvl4pPr>
                      <a:lvl5pPr marL="1376363">
                        <a:spcBef>
                          <a:spcPct val="20000"/>
                        </a:spcBef>
                        <a:buClr>
                          <a:schemeClr val="bg1"/>
                        </a:buClr>
                        <a:defRPr sz="1400">
                          <a:solidFill>
                            <a:schemeClr val="bg1"/>
                          </a:solidFill>
                          <a:latin typeface="Arial" panose="020B0604020202020204" pitchFamily="34" charset="0"/>
                          <a:ea typeface="MS PGothic" panose="020B0600070205080204" pitchFamily="34" charset="-128"/>
                        </a:defRPr>
                      </a:lvl5pPr>
                      <a:lvl6pPr marL="18335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6pPr>
                      <a:lvl7pPr marL="22907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7pPr>
                      <a:lvl8pPr marL="27479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8pPr>
                      <a:lvl9pPr marL="32051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9pPr>
                    </a:lstStyle>
                    <a:p>
                      <a:pPr marL="0" marR="0" lvl="0" indent="0" algn="ctr" defTabSz="914400" rtl="0" eaLnBrk="0" fontAlgn="b" latinLnBrk="0" hangingPunct="0">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104</a:t>
                      </a:r>
                    </a:p>
                  </a:txBody>
                  <a:tcPr marL="68580" marR="685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a:spcBef>
                          <a:spcPct val="20000"/>
                        </a:spcBef>
                        <a:buClr>
                          <a:schemeClr val="tx1"/>
                        </a:buClr>
                        <a:buFont typeface="Wingdings" panose="05000000000000000000" pitchFamily="2" charset="2"/>
                        <a:defRPr sz="1400">
                          <a:solidFill>
                            <a:schemeClr val="tx1"/>
                          </a:solidFill>
                          <a:latin typeface="Arial" panose="020B0604020202020204" pitchFamily="34" charset="0"/>
                          <a:ea typeface="MS PGothic" panose="020B0600070205080204" pitchFamily="34" charset="-128"/>
                        </a:defRPr>
                      </a:lvl1pPr>
                      <a:lvl2pPr marL="346075">
                        <a:spcBef>
                          <a:spcPct val="20000"/>
                        </a:spcBef>
                        <a:buClr>
                          <a:schemeClr val="tx1"/>
                        </a:buClr>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2pPr>
                      <a:lvl3pPr marL="682625">
                        <a:spcBef>
                          <a:spcPct val="20000"/>
                        </a:spcBef>
                        <a:buClr>
                          <a:schemeClr val="tx1"/>
                        </a:buClr>
                        <a:defRPr sz="1400">
                          <a:solidFill>
                            <a:schemeClr val="tx1"/>
                          </a:solidFill>
                          <a:latin typeface="Arial" panose="020B0604020202020204" pitchFamily="34" charset="0"/>
                          <a:ea typeface="MS PGothic" panose="020B0600070205080204" pitchFamily="34" charset="-128"/>
                        </a:defRPr>
                      </a:lvl3pPr>
                      <a:lvl4pPr marL="1030288">
                        <a:spcBef>
                          <a:spcPct val="20000"/>
                        </a:spcBef>
                        <a:buClr>
                          <a:schemeClr val="bg1"/>
                        </a:buClr>
                        <a:defRPr sz="1400">
                          <a:solidFill>
                            <a:schemeClr val="bg1"/>
                          </a:solidFill>
                          <a:latin typeface="Arial" panose="020B0604020202020204" pitchFamily="34" charset="0"/>
                          <a:ea typeface="MS PGothic" panose="020B0600070205080204" pitchFamily="34" charset="-128"/>
                        </a:defRPr>
                      </a:lvl4pPr>
                      <a:lvl5pPr marL="1376363">
                        <a:spcBef>
                          <a:spcPct val="20000"/>
                        </a:spcBef>
                        <a:buClr>
                          <a:schemeClr val="bg1"/>
                        </a:buClr>
                        <a:defRPr sz="1400">
                          <a:solidFill>
                            <a:schemeClr val="bg1"/>
                          </a:solidFill>
                          <a:latin typeface="Arial" panose="020B0604020202020204" pitchFamily="34" charset="0"/>
                          <a:ea typeface="MS PGothic" panose="020B0600070205080204" pitchFamily="34" charset="-128"/>
                        </a:defRPr>
                      </a:lvl5pPr>
                      <a:lvl6pPr marL="18335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6pPr>
                      <a:lvl7pPr marL="22907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7pPr>
                      <a:lvl8pPr marL="27479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8pPr>
                      <a:lvl9pPr marL="32051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9pPr>
                    </a:lstStyle>
                    <a:p>
                      <a:pPr marL="0" marR="0" lvl="0" indent="0" algn="ctr" defTabSz="914400" rtl="0" eaLnBrk="0" fontAlgn="b" latinLnBrk="0" hangingPunct="0">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Market Growth Projections</a:t>
                      </a:r>
                    </a:p>
                  </a:txBody>
                  <a:tcPr marL="68580" marR="685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a:spcBef>
                          <a:spcPct val="20000"/>
                        </a:spcBef>
                        <a:buClr>
                          <a:schemeClr val="tx1"/>
                        </a:buClr>
                        <a:buFont typeface="Wingdings" panose="05000000000000000000" pitchFamily="2" charset="2"/>
                        <a:defRPr sz="1400">
                          <a:solidFill>
                            <a:schemeClr val="tx1"/>
                          </a:solidFill>
                          <a:latin typeface="Arial" panose="020B0604020202020204" pitchFamily="34" charset="0"/>
                          <a:ea typeface="MS PGothic" panose="020B0600070205080204" pitchFamily="34" charset="-128"/>
                        </a:defRPr>
                      </a:lvl1pPr>
                      <a:lvl2pPr marL="346075">
                        <a:spcBef>
                          <a:spcPct val="20000"/>
                        </a:spcBef>
                        <a:buClr>
                          <a:schemeClr val="tx1"/>
                        </a:buClr>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2pPr>
                      <a:lvl3pPr marL="682625">
                        <a:spcBef>
                          <a:spcPct val="20000"/>
                        </a:spcBef>
                        <a:buClr>
                          <a:schemeClr val="tx1"/>
                        </a:buClr>
                        <a:defRPr sz="1400">
                          <a:solidFill>
                            <a:schemeClr val="tx1"/>
                          </a:solidFill>
                          <a:latin typeface="Arial" panose="020B0604020202020204" pitchFamily="34" charset="0"/>
                          <a:ea typeface="MS PGothic" panose="020B0600070205080204" pitchFamily="34" charset="-128"/>
                        </a:defRPr>
                      </a:lvl3pPr>
                      <a:lvl4pPr marL="1030288">
                        <a:spcBef>
                          <a:spcPct val="20000"/>
                        </a:spcBef>
                        <a:buClr>
                          <a:schemeClr val="bg1"/>
                        </a:buClr>
                        <a:defRPr sz="1400">
                          <a:solidFill>
                            <a:schemeClr val="bg1"/>
                          </a:solidFill>
                          <a:latin typeface="Arial" panose="020B0604020202020204" pitchFamily="34" charset="0"/>
                          <a:ea typeface="MS PGothic" panose="020B0600070205080204" pitchFamily="34" charset="-128"/>
                        </a:defRPr>
                      </a:lvl4pPr>
                      <a:lvl5pPr marL="1376363">
                        <a:spcBef>
                          <a:spcPct val="20000"/>
                        </a:spcBef>
                        <a:buClr>
                          <a:schemeClr val="bg1"/>
                        </a:buClr>
                        <a:defRPr sz="1400">
                          <a:solidFill>
                            <a:schemeClr val="bg1"/>
                          </a:solidFill>
                          <a:latin typeface="Arial" panose="020B0604020202020204" pitchFamily="34" charset="0"/>
                          <a:ea typeface="MS PGothic" panose="020B0600070205080204" pitchFamily="34" charset="-128"/>
                        </a:defRPr>
                      </a:lvl5pPr>
                      <a:lvl6pPr marL="18335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6pPr>
                      <a:lvl7pPr marL="22907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7pPr>
                      <a:lvl8pPr marL="27479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8pPr>
                      <a:lvl9pPr marL="3205163" eaLnBrk="0" fontAlgn="base" hangingPunct="0">
                        <a:spcBef>
                          <a:spcPct val="20000"/>
                        </a:spcBef>
                        <a:spcAft>
                          <a:spcPct val="0"/>
                        </a:spcAft>
                        <a:buClr>
                          <a:schemeClr val="bg1"/>
                        </a:buClr>
                        <a:defRPr sz="1400">
                          <a:solidFill>
                            <a:schemeClr val="bg1"/>
                          </a:solidFill>
                          <a:latin typeface="Arial" panose="020B0604020202020204" pitchFamily="34" charset="0"/>
                          <a:ea typeface="MS PGothic" panose="020B0600070205080204" pitchFamily="34" charset="-128"/>
                        </a:defRPr>
                      </a:lvl9pPr>
                    </a:lstStyle>
                    <a:p>
                      <a:pPr marL="0" marR="0" lvl="0" indent="0" algn="ctr" defTabSz="914400" rtl="0" eaLnBrk="0" fontAlgn="b" latinLnBrk="0" hangingPunct="0">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1</a:t>
                      </a:r>
                    </a:p>
                  </a:txBody>
                  <a:tcPr marL="68580" marR="685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r>
            </a:tbl>
          </a:graphicData>
        </a:graphic>
      </p:graphicFrame>
      <p:grpSp>
        <p:nvGrpSpPr>
          <p:cNvPr id="4" name="Group 50"/>
          <p:cNvGrpSpPr>
            <a:grpSpLocks/>
          </p:cNvGrpSpPr>
          <p:nvPr/>
        </p:nvGrpSpPr>
        <p:grpSpPr bwMode="auto">
          <a:xfrm>
            <a:off x="7503681" y="3136706"/>
            <a:ext cx="34925" cy="486833"/>
            <a:chOff x="4358" y="2185"/>
            <a:chExt cx="29" cy="307"/>
          </a:xfrm>
        </p:grpSpPr>
        <p:sp>
          <p:nvSpPr>
            <p:cNvPr id="2104" name="Oval 51"/>
            <p:cNvSpPr>
              <a:spLocks noChangeAspect="1" noChangeArrowheads="1"/>
            </p:cNvSpPr>
            <p:nvPr/>
          </p:nvSpPr>
          <p:spPr bwMode="auto">
            <a:xfrm>
              <a:off x="4358" y="2185"/>
              <a:ext cx="29" cy="29"/>
            </a:xfrm>
            <a:prstGeom prst="ellipse">
              <a:avLst/>
            </a:prstGeom>
            <a:solidFill>
              <a:schemeClr val="tx1"/>
            </a:solidFill>
            <a:ln w="44450" algn="ctr">
              <a:solidFill>
                <a:schemeClr val="tx1"/>
              </a:solidFill>
              <a:round/>
              <a:headEnd/>
              <a:tailEnd/>
            </a:ln>
          </p:spPr>
          <p:txBody>
            <a:bodyPr wrap="none" anchor="ctr"/>
            <a:lstStyle/>
            <a:p>
              <a:endParaRPr lang="en-US" sz="900">
                <a:latin typeface="Calibri" pitchFamily="34" charset="0"/>
              </a:endParaRPr>
            </a:p>
          </p:txBody>
        </p:sp>
        <p:sp>
          <p:nvSpPr>
            <p:cNvPr id="229428" name="Oval 52"/>
            <p:cNvSpPr>
              <a:spLocks noChangeAspect="1" noChangeArrowheads="1"/>
            </p:cNvSpPr>
            <p:nvPr/>
          </p:nvSpPr>
          <p:spPr bwMode="auto">
            <a:xfrm>
              <a:off x="4358" y="2324"/>
              <a:ext cx="29" cy="29"/>
            </a:xfrm>
            <a:prstGeom prst="ellipse">
              <a:avLst/>
            </a:prstGeom>
            <a:solidFill>
              <a:schemeClr val="tx1"/>
            </a:solidFill>
            <a:ln w="44450" algn="ctr">
              <a:solidFill>
                <a:schemeClr val="tx1"/>
              </a:solidFill>
              <a:round/>
              <a:headEnd/>
              <a:tailEnd/>
            </a:ln>
            <a:effectLst/>
            <a:extLst/>
          </p:spPr>
          <p:txBody>
            <a:bodyPr wrap="none" anchor="ctr"/>
            <a:lstStyle/>
            <a:p>
              <a:pPr algn="ctr" fontAlgn="auto">
                <a:spcBef>
                  <a:spcPts val="0"/>
                </a:spcBef>
                <a:spcAft>
                  <a:spcPts val="0"/>
                </a:spcAft>
                <a:defRPr/>
              </a:pPr>
              <a:endParaRPr lang="en-US" sz="1050">
                <a:latin typeface="+mn-lt"/>
                <a:cs typeface="Arial" panose="020B0604020202020204" pitchFamily="34" charset="0"/>
              </a:endParaRPr>
            </a:p>
          </p:txBody>
        </p:sp>
        <p:sp>
          <p:nvSpPr>
            <p:cNvPr id="2106" name="Oval 53"/>
            <p:cNvSpPr>
              <a:spLocks noChangeAspect="1" noChangeArrowheads="1"/>
            </p:cNvSpPr>
            <p:nvPr/>
          </p:nvSpPr>
          <p:spPr bwMode="auto">
            <a:xfrm>
              <a:off x="4358" y="2463"/>
              <a:ext cx="29" cy="29"/>
            </a:xfrm>
            <a:prstGeom prst="ellipse">
              <a:avLst/>
            </a:prstGeom>
            <a:solidFill>
              <a:schemeClr val="tx1"/>
            </a:solidFill>
            <a:ln w="44450" algn="ctr">
              <a:solidFill>
                <a:schemeClr val="tx1"/>
              </a:solidFill>
              <a:round/>
              <a:headEnd/>
              <a:tailEnd/>
            </a:ln>
          </p:spPr>
          <p:txBody>
            <a:bodyPr wrap="none" anchor="ctr"/>
            <a:lstStyle/>
            <a:p>
              <a:endParaRPr lang="en-US" sz="900">
                <a:latin typeface="Calibri" pitchFamily="34" charset="0"/>
              </a:endParaRPr>
            </a:p>
          </p:txBody>
        </p:sp>
      </p:grpSp>
      <p:sp>
        <p:nvSpPr>
          <p:cNvPr id="2100" name="Text Box 54"/>
          <p:cNvSpPr txBox="1">
            <a:spLocks/>
          </p:cNvSpPr>
          <p:nvPr/>
        </p:nvSpPr>
        <p:spPr bwMode="auto">
          <a:xfrm>
            <a:off x="1606550" y="4703809"/>
            <a:ext cx="3200400" cy="1477328"/>
          </a:xfrm>
          <a:prstGeom prst="rect">
            <a:avLst/>
          </a:prstGeom>
          <a:noFill/>
          <a:ln w="9525">
            <a:noFill/>
            <a:miter lim="800000"/>
            <a:headEnd/>
            <a:tailEnd/>
          </a:ln>
        </p:spPr>
        <p:txBody>
          <a:bodyPr>
            <a:spAutoFit/>
          </a:bodyPr>
          <a:lstStyle/>
          <a:p>
            <a:pPr>
              <a:spcBef>
                <a:spcPct val="50000"/>
              </a:spcBef>
            </a:pPr>
            <a:r>
              <a:rPr lang="en-US">
                <a:solidFill>
                  <a:srgbClr val="000000"/>
                </a:solidFill>
                <a:latin typeface="Calibri" pitchFamily="34" charset="0"/>
                <a:sym typeface="Arial" charset="0"/>
              </a:rPr>
              <a:t>In IBM, we interviewed 30 executives (SMEs) from across our business to determine the relative sensitivity of 104 different categories</a:t>
            </a:r>
          </a:p>
        </p:txBody>
      </p:sp>
      <p:sp>
        <p:nvSpPr>
          <p:cNvPr id="229432" name="Text Box 56"/>
          <p:cNvSpPr txBox="1">
            <a:spLocks noChangeArrowheads="1"/>
          </p:cNvSpPr>
          <p:nvPr/>
        </p:nvSpPr>
        <p:spPr bwMode="auto">
          <a:xfrm>
            <a:off x="5543550" y="6298396"/>
            <a:ext cx="1468438" cy="232468"/>
          </a:xfrm>
          <a:prstGeom prst="rect">
            <a:avLst/>
          </a:prstGeom>
          <a:noFill/>
          <a:ln>
            <a:noFill/>
          </a:ln>
          <a:effectLst/>
          <a:extLst/>
        </p:spPr>
        <p:txBody>
          <a:bodyPr lIns="67500" tIns="35100" rIns="67500" bIns="35100">
            <a:spAutoFit/>
          </a:bodyPr>
          <a:lstStyle>
            <a:lvl1pPr marL="165100" indent="-165100" defTabSz="457200">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1pPr>
            <a:lvl2pPr marL="742950" indent="-285750" defTabSz="457200">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2pPr>
            <a:lvl3pPr marL="1143000" indent="-228600" defTabSz="457200">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3pPr>
            <a:lvl4pPr marL="1600200" indent="-228600" defTabSz="457200">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4pPr>
            <a:lvl5pPr marL="2057400" indent="-228600" defTabSz="457200">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9pPr>
          </a:lstStyle>
          <a:p>
            <a:pPr fontAlgn="auto">
              <a:spcBef>
                <a:spcPts val="469"/>
              </a:spcBef>
              <a:spcAft>
                <a:spcPts val="0"/>
              </a:spcAft>
              <a:buClr>
                <a:srgbClr val="000000"/>
              </a:buClr>
              <a:buSzPct val="100000"/>
              <a:defRPr/>
            </a:pPr>
            <a:r>
              <a:rPr lang="en-US" sz="1050" b="1" dirty="0">
                <a:solidFill>
                  <a:srgbClr val="000000"/>
                </a:solidFill>
                <a:ea typeface="Arial Unicode MS" panose="020B0604020202020204" pitchFamily="34" charset="-128"/>
                <a:cs typeface="Times New Roman" panose="02020603050405020304" pitchFamily="18" charset="0"/>
              </a:rPr>
              <a:t>Consensus Ranking</a:t>
            </a:r>
          </a:p>
        </p:txBody>
      </p:sp>
      <p:sp>
        <p:nvSpPr>
          <p:cNvPr id="229433" name="Text Box 57"/>
          <p:cNvSpPr txBox="1">
            <a:spLocks noChangeArrowheads="1"/>
          </p:cNvSpPr>
          <p:nvPr/>
        </p:nvSpPr>
        <p:spPr bwMode="auto">
          <a:xfrm>
            <a:off x="5029200" y="1279043"/>
            <a:ext cx="514350" cy="186302"/>
          </a:xfrm>
          <a:prstGeom prst="rect">
            <a:avLst/>
          </a:prstGeom>
          <a:noFill/>
          <a:ln>
            <a:noFill/>
          </a:ln>
          <a:effectLst/>
          <a:extLst/>
        </p:spPr>
        <p:txBody>
          <a:bodyPr lIns="67500" tIns="35100" rIns="67500" bIns="35100">
            <a:spAutoFit/>
          </a:bodyPr>
          <a:lstStyle>
            <a:lvl1pPr marL="165100" indent="-165100" defTabSz="457200">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1pPr>
            <a:lvl2pPr marL="742950" indent="-285750" defTabSz="457200">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2pPr>
            <a:lvl3pPr marL="1143000" indent="-228600" defTabSz="457200">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3pPr>
            <a:lvl4pPr marL="1600200" indent="-228600" defTabSz="457200">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4pPr>
            <a:lvl5pPr marL="2057400" indent="-228600" defTabSz="457200">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9pPr>
          </a:lstStyle>
          <a:p>
            <a:pPr fontAlgn="auto">
              <a:spcBef>
                <a:spcPts val="469"/>
              </a:spcBef>
              <a:spcAft>
                <a:spcPts val="0"/>
              </a:spcAft>
              <a:buClr>
                <a:srgbClr val="000000"/>
              </a:buClr>
              <a:buSzPct val="100000"/>
              <a:defRPr/>
            </a:pPr>
            <a:r>
              <a:rPr lang="en-US" sz="750" b="1">
                <a:solidFill>
                  <a:srgbClr val="000000"/>
                </a:solidFill>
                <a:ea typeface="Arial Unicode MS" panose="020B0604020202020204" pitchFamily="34" charset="-128"/>
                <a:cs typeface="Times New Roman" panose="02020603050405020304" pitchFamily="18" charset="0"/>
              </a:rPr>
              <a:t>Rank</a:t>
            </a:r>
          </a:p>
        </p:txBody>
      </p:sp>
      <p:sp>
        <p:nvSpPr>
          <p:cNvPr id="229434" name="Text Box 58"/>
          <p:cNvSpPr txBox="1">
            <a:spLocks noChangeArrowheads="1"/>
          </p:cNvSpPr>
          <p:nvPr/>
        </p:nvSpPr>
        <p:spPr bwMode="auto">
          <a:xfrm>
            <a:off x="7029450" y="1287509"/>
            <a:ext cx="971550" cy="395816"/>
          </a:xfrm>
          <a:prstGeom prst="rect">
            <a:avLst/>
          </a:prstGeom>
          <a:noFill/>
          <a:ln>
            <a:noFill/>
          </a:ln>
          <a:effectLst/>
          <a:extLst/>
        </p:spPr>
        <p:txBody>
          <a:bodyPr lIns="0" tIns="35100" rIns="0" bIns="35100"/>
          <a:lstStyle>
            <a:lvl1pPr marL="165100" indent="-165100" defTabSz="457200">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1pPr>
            <a:lvl2pPr marL="742950" indent="-285750" defTabSz="457200">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2pPr>
            <a:lvl3pPr marL="1143000" indent="-228600" defTabSz="457200">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3pPr>
            <a:lvl4pPr marL="1600200" indent="-228600" defTabSz="457200">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4pPr>
            <a:lvl5pPr marL="2057400" indent="-228600" defTabSz="457200">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tabLst>
                <a:tab pos="165100" algn="l"/>
                <a:tab pos="622300" algn="l"/>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Lst>
              <a:defRPr>
                <a:solidFill>
                  <a:schemeClr val="tx1"/>
                </a:solidFill>
                <a:latin typeface="Arial" panose="020B0604020202020204" pitchFamily="34" charset="0"/>
                <a:ea typeface="MS PGothic" panose="020B0600070205080204" pitchFamily="34" charset="-128"/>
              </a:defRPr>
            </a:lvl9pPr>
          </a:lstStyle>
          <a:p>
            <a:pPr fontAlgn="auto">
              <a:spcBef>
                <a:spcPts val="469"/>
              </a:spcBef>
              <a:spcAft>
                <a:spcPts val="0"/>
              </a:spcAft>
              <a:buClr>
                <a:srgbClr val="000000"/>
              </a:buClr>
              <a:buSzPct val="100000"/>
              <a:defRPr/>
            </a:pPr>
            <a:r>
              <a:rPr lang="en-US" sz="750" b="1">
                <a:solidFill>
                  <a:srgbClr val="000000"/>
                </a:solidFill>
                <a:ea typeface="Arial Unicode MS" panose="020B0604020202020204" pitchFamily="34" charset="-128"/>
                <a:cs typeface="Times New Roman" panose="02020603050405020304" pitchFamily="18" charset="0"/>
              </a:rPr>
              <a:t>Relative Sensitivity</a:t>
            </a: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152405" y="576506"/>
            <a:ext cx="8685213" cy="395817"/>
          </a:xfrm>
        </p:spPr>
        <p:txBody>
          <a:bodyPr/>
          <a:lstStyle/>
          <a:p>
            <a:r>
              <a:rPr lang="en-US" sz="1800" i="1" dirty="0" smtClean="0">
                <a:cs typeface="Helvetica" pitchFamily="34" charset="0"/>
              </a:rPr>
              <a:t>Example</a:t>
            </a:r>
            <a:r>
              <a:rPr lang="en-US" sz="1800" dirty="0" smtClean="0">
                <a:cs typeface="Helvetica" pitchFamily="34" charset="0"/>
              </a:rPr>
              <a:t> Mapping of Data Value and Security</a:t>
            </a:r>
          </a:p>
        </p:txBody>
      </p:sp>
      <p:sp>
        <p:nvSpPr>
          <p:cNvPr id="89090" name="Rectangle 3"/>
          <p:cNvSpPr>
            <a:spLocks noChangeArrowheads="1"/>
          </p:cNvSpPr>
          <p:nvPr/>
        </p:nvSpPr>
        <p:spPr bwMode="auto">
          <a:xfrm>
            <a:off x="2587626" y="1367367"/>
            <a:ext cx="3895725" cy="3671871"/>
          </a:xfrm>
          <a:prstGeom prst="rect">
            <a:avLst/>
          </a:prstGeom>
          <a:gradFill rotWithShape="1">
            <a:gsLst>
              <a:gs pos="0">
                <a:srgbClr val="FF0000"/>
              </a:gs>
              <a:gs pos="100000">
                <a:schemeClr val="bg1"/>
              </a:gs>
            </a:gsLst>
            <a:lin ang="5400000" scaled="1"/>
          </a:gradFill>
          <a:ln w="9525">
            <a:noFill/>
            <a:miter lim="800000"/>
            <a:headEnd/>
            <a:tailEnd/>
          </a:ln>
        </p:spPr>
        <p:txBody>
          <a:bodyPr lIns="67500" tIns="35100" rIns="67500" bIns="35100" anchor="ctr">
            <a:spAutoFit/>
          </a:bodyPr>
          <a:lstStyle/>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a:p>
            <a:endParaRPr lang="en-US" sz="900">
              <a:latin typeface="Calibri" pitchFamily="34" charset="0"/>
            </a:endParaRPr>
          </a:p>
        </p:txBody>
      </p:sp>
      <p:sp>
        <p:nvSpPr>
          <p:cNvPr id="89091" name="Line 4"/>
          <p:cNvSpPr>
            <a:spLocks noChangeShapeType="1"/>
          </p:cNvSpPr>
          <p:nvPr/>
        </p:nvSpPr>
        <p:spPr bwMode="auto">
          <a:xfrm>
            <a:off x="1485900" y="2286000"/>
            <a:ext cx="5943600" cy="0"/>
          </a:xfrm>
          <a:prstGeom prst="line">
            <a:avLst/>
          </a:prstGeom>
          <a:noFill/>
          <a:ln w="44450">
            <a:solidFill>
              <a:schemeClr val="tx1"/>
            </a:solidFill>
            <a:round/>
            <a:headEnd/>
            <a:tailEnd/>
          </a:ln>
        </p:spPr>
        <p:txBody>
          <a:bodyPr lIns="67500" tIns="35100" rIns="67500" bIns="35100">
            <a:spAutoFit/>
          </a:bodyPr>
          <a:lstStyle/>
          <a:p>
            <a:endParaRPr lang="en-US"/>
          </a:p>
        </p:txBody>
      </p:sp>
      <p:sp>
        <p:nvSpPr>
          <p:cNvPr id="89092" name="Text Box 5"/>
          <p:cNvSpPr txBox="1">
            <a:spLocks noChangeArrowheads="1"/>
          </p:cNvSpPr>
          <p:nvPr/>
        </p:nvSpPr>
        <p:spPr bwMode="auto">
          <a:xfrm>
            <a:off x="1419225" y="1598084"/>
            <a:ext cx="1028700" cy="347884"/>
          </a:xfrm>
          <a:prstGeom prst="rect">
            <a:avLst/>
          </a:prstGeom>
          <a:noFill/>
          <a:ln w="9525">
            <a:noFill/>
            <a:miter lim="800000"/>
            <a:headEnd/>
            <a:tailEnd/>
          </a:ln>
        </p:spPr>
        <p:txBody>
          <a:bodyPr lIns="67500" tIns="35100" rIns="67500" bIns="35100">
            <a:spAutoFit/>
          </a:bodyPr>
          <a:lstStyle/>
          <a:p>
            <a:pPr>
              <a:spcBef>
                <a:spcPct val="50000"/>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a:ea typeface="SimSun" pitchFamily="2" charset="-122"/>
              </a:rPr>
              <a:t>Enterprise Critical</a:t>
            </a:r>
          </a:p>
        </p:txBody>
      </p:sp>
      <p:sp>
        <p:nvSpPr>
          <p:cNvPr id="89093" name="Text Box 6"/>
          <p:cNvSpPr txBox="1">
            <a:spLocks noChangeArrowheads="1"/>
          </p:cNvSpPr>
          <p:nvPr/>
        </p:nvSpPr>
        <p:spPr bwMode="auto">
          <a:xfrm>
            <a:off x="1419225" y="2436284"/>
            <a:ext cx="914400" cy="209385"/>
          </a:xfrm>
          <a:prstGeom prst="rect">
            <a:avLst/>
          </a:prstGeom>
          <a:noFill/>
          <a:ln w="9525">
            <a:noFill/>
            <a:miter lim="800000"/>
            <a:headEnd/>
            <a:tailEnd/>
          </a:ln>
        </p:spPr>
        <p:txBody>
          <a:bodyPr lIns="67500" tIns="35100" rIns="67500" bIns="35100">
            <a:spAutoFit/>
          </a:bodyPr>
          <a:lstStyle/>
          <a:p>
            <a:pPr>
              <a:spcBef>
                <a:spcPct val="50000"/>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a:ea typeface="SimSun" pitchFamily="2" charset="-122"/>
              </a:rPr>
              <a:t>Executive</a:t>
            </a:r>
          </a:p>
        </p:txBody>
      </p:sp>
      <p:sp>
        <p:nvSpPr>
          <p:cNvPr id="89094" name="Line 7"/>
          <p:cNvSpPr>
            <a:spLocks noChangeShapeType="1"/>
          </p:cNvSpPr>
          <p:nvPr/>
        </p:nvSpPr>
        <p:spPr bwMode="auto">
          <a:xfrm>
            <a:off x="1485900" y="2971800"/>
            <a:ext cx="5943600" cy="0"/>
          </a:xfrm>
          <a:prstGeom prst="line">
            <a:avLst/>
          </a:prstGeom>
          <a:noFill/>
          <a:ln w="44450">
            <a:solidFill>
              <a:schemeClr val="tx1"/>
            </a:solidFill>
            <a:round/>
            <a:headEnd/>
            <a:tailEnd/>
          </a:ln>
        </p:spPr>
        <p:txBody>
          <a:bodyPr lIns="67500" tIns="35100" rIns="67500" bIns="35100">
            <a:spAutoFit/>
          </a:bodyPr>
          <a:lstStyle/>
          <a:p>
            <a:endParaRPr lang="en-US"/>
          </a:p>
        </p:txBody>
      </p:sp>
      <p:sp>
        <p:nvSpPr>
          <p:cNvPr id="89095" name="Text Box 8"/>
          <p:cNvSpPr txBox="1">
            <a:spLocks noChangeArrowheads="1"/>
          </p:cNvSpPr>
          <p:nvPr/>
        </p:nvSpPr>
        <p:spPr bwMode="auto">
          <a:xfrm>
            <a:off x="1419225" y="3122084"/>
            <a:ext cx="971550" cy="209385"/>
          </a:xfrm>
          <a:prstGeom prst="rect">
            <a:avLst/>
          </a:prstGeom>
          <a:noFill/>
          <a:ln w="9525">
            <a:noFill/>
            <a:miter lim="800000"/>
            <a:headEnd/>
            <a:tailEnd/>
          </a:ln>
        </p:spPr>
        <p:txBody>
          <a:bodyPr lIns="67500" tIns="35100" rIns="67500" bIns="35100">
            <a:spAutoFit/>
          </a:bodyPr>
          <a:lstStyle/>
          <a:p>
            <a:pPr>
              <a:spcBef>
                <a:spcPct val="50000"/>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a:ea typeface="SimSun" pitchFamily="2" charset="-122"/>
              </a:rPr>
              <a:t>Regulated</a:t>
            </a:r>
          </a:p>
        </p:txBody>
      </p:sp>
      <p:sp>
        <p:nvSpPr>
          <p:cNvPr id="89096" name="Text Box 9"/>
          <p:cNvSpPr txBox="1">
            <a:spLocks noChangeArrowheads="1"/>
          </p:cNvSpPr>
          <p:nvPr/>
        </p:nvSpPr>
        <p:spPr bwMode="auto">
          <a:xfrm>
            <a:off x="1419225" y="3718984"/>
            <a:ext cx="1143000" cy="209385"/>
          </a:xfrm>
          <a:prstGeom prst="rect">
            <a:avLst/>
          </a:prstGeom>
          <a:noFill/>
          <a:ln w="9525">
            <a:noFill/>
            <a:miter lim="800000"/>
            <a:headEnd/>
            <a:tailEnd/>
          </a:ln>
        </p:spPr>
        <p:txBody>
          <a:bodyPr lIns="67500" tIns="35100" rIns="67500" bIns="35100">
            <a:spAutoFit/>
          </a:bodyPr>
          <a:lstStyle/>
          <a:p>
            <a:pPr>
              <a:spcBef>
                <a:spcPct val="50000"/>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a:ea typeface="SimSun" pitchFamily="2" charset="-122"/>
              </a:rPr>
              <a:t>Business Strategic</a:t>
            </a:r>
          </a:p>
        </p:txBody>
      </p:sp>
      <p:sp>
        <p:nvSpPr>
          <p:cNvPr id="89097" name="Text Box 10"/>
          <p:cNvSpPr txBox="1">
            <a:spLocks noChangeArrowheads="1"/>
          </p:cNvSpPr>
          <p:nvPr/>
        </p:nvSpPr>
        <p:spPr bwMode="auto">
          <a:xfrm>
            <a:off x="1428750" y="4480984"/>
            <a:ext cx="1143000" cy="347884"/>
          </a:xfrm>
          <a:prstGeom prst="rect">
            <a:avLst/>
          </a:prstGeom>
          <a:noFill/>
          <a:ln w="9525">
            <a:noFill/>
            <a:miter lim="800000"/>
            <a:headEnd/>
            <a:tailEnd/>
          </a:ln>
        </p:spPr>
        <p:txBody>
          <a:bodyPr lIns="67500" tIns="35100" rIns="67500" bIns="35100">
            <a:spAutoFit/>
          </a:bodyPr>
          <a:lstStyle/>
          <a:p>
            <a:pPr>
              <a:spcBef>
                <a:spcPct val="50000"/>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a:ea typeface="SimSun" pitchFamily="2" charset="-122"/>
              </a:rPr>
              <a:t>Business Unit Critical</a:t>
            </a:r>
          </a:p>
        </p:txBody>
      </p:sp>
      <p:sp>
        <p:nvSpPr>
          <p:cNvPr id="89098" name="Line 11"/>
          <p:cNvSpPr>
            <a:spLocks noChangeShapeType="1"/>
          </p:cNvSpPr>
          <p:nvPr/>
        </p:nvSpPr>
        <p:spPr bwMode="auto">
          <a:xfrm>
            <a:off x="1485900" y="3657600"/>
            <a:ext cx="5943600" cy="0"/>
          </a:xfrm>
          <a:prstGeom prst="line">
            <a:avLst/>
          </a:prstGeom>
          <a:noFill/>
          <a:ln w="44450">
            <a:solidFill>
              <a:schemeClr val="tx1"/>
            </a:solidFill>
            <a:round/>
            <a:headEnd/>
            <a:tailEnd/>
          </a:ln>
        </p:spPr>
        <p:txBody>
          <a:bodyPr lIns="67500" tIns="35100" rIns="67500" bIns="35100">
            <a:spAutoFit/>
          </a:bodyPr>
          <a:lstStyle/>
          <a:p>
            <a:endParaRPr lang="en-US"/>
          </a:p>
        </p:txBody>
      </p:sp>
      <p:sp>
        <p:nvSpPr>
          <p:cNvPr id="89099" name="Line 12"/>
          <p:cNvSpPr>
            <a:spLocks noChangeShapeType="1"/>
          </p:cNvSpPr>
          <p:nvPr/>
        </p:nvSpPr>
        <p:spPr bwMode="auto">
          <a:xfrm>
            <a:off x="1485900" y="4419600"/>
            <a:ext cx="5943600" cy="0"/>
          </a:xfrm>
          <a:prstGeom prst="line">
            <a:avLst/>
          </a:prstGeom>
          <a:noFill/>
          <a:ln w="44450">
            <a:solidFill>
              <a:schemeClr val="tx1"/>
            </a:solidFill>
            <a:round/>
            <a:headEnd/>
            <a:tailEnd/>
          </a:ln>
        </p:spPr>
        <p:txBody>
          <a:bodyPr lIns="67500" tIns="35100" rIns="67500" bIns="35100">
            <a:spAutoFit/>
          </a:bodyPr>
          <a:lstStyle/>
          <a:p>
            <a:endParaRPr lang="en-US"/>
          </a:p>
        </p:txBody>
      </p:sp>
      <p:sp>
        <p:nvSpPr>
          <p:cNvPr id="89100" name="Line 13"/>
          <p:cNvSpPr>
            <a:spLocks noChangeShapeType="1"/>
          </p:cNvSpPr>
          <p:nvPr/>
        </p:nvSpPr>
        <p:spPr bwMode="auto">
          <a:xfrm>
            <a:off x="1485900" y="5334000"/>
            <a:ext cx="5943600" cy="0"/>
          </a:xfrm>
          <a:prstGeom prst="line">
            <a:avLst/>
          </a:prstGeom>
          <a:noFill/>
          <a:ln w="44450">
            <a:solidFill>
              <a:schemeClr val="tx1"/>
            </a:solidFill>
            <a:round/>
            <a:headEnd/>
            <a:tailEnd/>
          </a:ln>
        </p:spPr>
        <p:txBody>
          <a:bodyPr lIns="67500" tIns="35100" rIns="67500" bIns="35100">
            <a:spAutoFit/>
          </a:bodyPr>
          <a:lstStyle/>
          <a:p>
            <a:endParaRPr lang="en-US"/>
          </a:p>
        </p:txBody>
      </p:sp>
      <p:sp>
        <p:nvSpPr>
          <p:cNvPr id="89101" name="Text Box 14"/>
          <p:cNvSpPr txBox="1">
            <a:spLocks noChangeArrowheads="1"/>
          </p:cNvSpPr>
          <p:nvPr/>
        </p:nvSpPr>
        <p:spPr bwMode="auto">
          <a:xfrm>
            <a:off x="1428750" y="5471584"/>
            <a:ext cx="1143000" cy="209385"/>
          </a:xfrm>
          <a:prstGeom prst="rect">
            <a:avLst/>
          </a:prstGeom>
          <a:noFill/>
          <a:ln w="9525">
            <a:noFill/>
            <a:miter lim="800000"/>
            <a:headEnd/>
            <a:tailEnd/>
          </a:ln>
        </p:spPr>
        <p:txBody>
          <a:bodyPr lIns="67500" tIns="35100" rIns="67500" bIns="35100">
            <a:spAutoFit/>
          </a:bodyPr>
          <a:lstStyle/>
          <a:p>
            <a:pPr>
              <a:spcBef>
                <a:spcPct val="50000"/>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a:ea typeface="SimSun" pitchFamily="2" charset="-122"/>
              </a:rPr>
              <a:t>Operational</a:t>
            </a:r>
          </a:p>
        </p:txBody>
      </p:sp>
      <p:sp>
        <p:nvSpPr>
          <p:cNvPr id="89102" name="Line 15"/>
          <p:cNvSpPr>
            <a:spLocks noChangeShapeType="1"/>
          </p:cNvSpPr>
          <p:nvPr/>
        </p:nvSpPr>
        <p:spPr bwMode="auto">
          <a:xfrm>
            <a:off x="1485900" y="6028267"/>
            <a:ext cx="5943600" cy="0"/>
          </a:xfrm>
          <a:prstGeom prst="line">
            <a:avLst/>
          </a:prstGeom>
          <a:noFill/>
          <a:ln w="44450">
            <a:solidFill>
              <a:schemeClr val="tx1"/>
            </a:solidFill>
            <a:round/>
            <a:headEnd/>
            <a:tailEnd/>
          </a:ln>
        </p:spPr>
        <p:txBody>
          <a:bodyPr lIns="67500" tIns="35100" rIns="67500" bIns="35100">
            <a:spAutoFit/>
          </a:bodyPr>
          <a:lstStyle/>
          <a:p>
            <a:endParaRPr lang="en-US"/>
          </a:p>
        </p:txBody>
      </p:sp>
      <p:sp>
        <p:nvSpPr>
          <p:cNvPr id="89103" name="Text Box 16"/>
          <p:cNvSpPr txBox="1">
            <a:spLocks noChangeArrowheads="1"/>
          </p:cNvSpPr>
          <p:nvPr/>
        </p:nvSpPr>
        <p:spPr bwMode="auto">
          <a:xfrm>
            <a:off x="1428750" y="6172200"/>
            <a:ext cx="1143000" cy="209385"/>
          </a:xfrm>
          <a:prstGeom prst="rect">
            <a:avLst/>
          </a:prstGeom>
          <a:noFill/>
          <a:ln w="9525">
            <a:noFill/>
            <a:miter lim="800000"/>
            <a:headEnd/>
            <a:tailEnd/>
          </a:ln>
        </p:spPr>
        <p:txBody>
          <a:bodyPr lIns="67500" tIns="35100" rIns="67500" bIns="35100">
            <a:spAutoFit/>
          </a:bodyPr>
          <a:lstStyle/>
          <a:p>
            <a:pPr>
              <a:spcBef>
                <a:spcPct val="50000"/>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a:ea typeface="SimSun" pitchFamily="2" charset="-122"/>
              </a:rPr>
              <a:t>Near-Public</a:t>
            </a:r>
          </a:p>
        </p:txBody>
      </p:sp>
      <p:sp>
        <p:nvSpPr>
          <p:cNvPr id="89104" name="Text Box 17"/>
          <p:cNvSpPr txBox="1">
            <a:spLocks noChangeArrowheads="1"/>
          </p:cNvSpPr>
          <p:nvPr/>
        </p:nvSpPr>
        <p:spPr bwMode="auto">
          <a:xfrm>
            <a:off x="6743700" y="1600200"/>
            <a:ext cx="1028700" cy="209385"/>
          </a:xfrm>
          <a:prstGeom prst="rect">
            <a:avLst/>
          </a:prstGeom>
          <a:noFill/>
          <a:ln w="9525">
            <a:noFill/>
            <a:miter lim="800000"/>
            <a:headEnd/>
            <a:tailEnd/>
          </a:ln>
        </p:spPr>
        <p:txBody>
          <a:bodyPr lIns="67500" tIns="35100" rIns="67500" bIns="35100">
            <a:spAutoFit/>
          </a:bodyPr>
          <a:lstStyle/>
          <a:p>
            <a:pPr>
              <a:spcBef>
                <a:spcPct val="50000"/>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a:ea typeface="SimSun" pitchFamily="2" charset="-122"/>
              </a:rPr>
              <a:t>0.01-0.1%</a:t>
            </a:r>
          </a:p>
        </p:txBody>
      </p:sp>
      <p:sp>
        <p:nvSpPr>
          <p:cNvPr id="89105" name="Text Box 18"/>
          <p:cNvSpPr txBox="1">
            <a:spLocks noChangeArrowheads="1"/>
          </p:cNvSpPr>
          <p:nvPr/>
        </p:nvSpPr>
        <p:spPr bwMode="auto">
          <a:xfrm>
            <a:off x="6743700" y="2438400"/>
            <a:ext cx="1028700" cy="209385"/>
          </a:xfrm>
          <a:prstGeom prst="rect">
            <a:avLst/>
          </a:prstGeom>
          <a:noFill/>
          <a:ln w="9525">
            <a:noFill/>
            <a:miter lim="800000"/>
            <a:headEnd/>
            <a:tailEnd/>
          </a:ln>
        </p:spPr>
        <p:txBody>
          <a:bodyPr lIns="67500" tIns="35100" rIns="67500" bIns="35100">
            <a:spAutoFit/>
          </a:bodyPr>
          <a:lstStyle/>
          <a:p>
            <a:pPr>
              <a:spcBef>
                <a:spcPct val="50000"/>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a:ea typeface="SimSun" pitchFamily="2" charset="-122"/>
              </a:rPr>
              <a:t>0.1 - 2%</a:t>
            </a:r>
          </a:p>
        </p:txBody>
      </p:sp>
      <p:sp>
        <p:nvSpPr>
          <p:cNvPr id="89106" name="Text Box 19"/>
          <p:cNvSpPr txBox="1">
            <a:spLocks noChangeArrowheads="1"/>
          </p:cNvSpPr>
          <p:nvPr/>
        </p:nvSpPr>
        <p:spPr bwMode="auto">
          <a:xfrm>
            <a:off x="6743700" y="3886200"/>
            <a:ext cx="1028700" cy="209385"/>
          </a:xfrm>
          <a:prstGeom prst="rect">
            <a:avLst/>
          </a:prstGeom>
          <a:noFill/>
          <a:ln w="9525">
            <a:noFill/>
            <a:miter lim="800000"/>
            <a:headEnd/>
            <a:tailEnd/>
          </a:ln>
        </p:spPr>
        <p:txBody>
          <a:bodyPr lIns="67500" tIns="35100" rIns="67500" bIns="35100">
            <a:spAutoFit/>
          </a:bodyPr>
          <a:lstStyle/>
          <a:p>
            <a:pPr>
              <a:spcBef>
                <a:spcPct val="50000"/>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a:ea typeface="SimSun" pitchFamily="2" charset="-122"/>
              </a:rPr>
              <a:t>1-5%</a:t>
            </a:r>
          </a:p>
        </p:txBody>
      </p:sp>
      <p:sp>
        <p:nvSpPr>
          <p:cNvPr id="89107" name="Text Box 20"/>
          <p:cNvSpPr txBox="1">
            <a:spLocks noChangeArrowheads="1"/>
          </p:cNvSpPr>
          <p:nvPr/>
        </p:nvSpPr>
        <p:spPr bwMode="auto">
          <a:xfrm>
            <a:off x="6800850" y="3200400"/>
            <a:ext cx="1028700" cy="209385"/>
          </a:xfrm>
          <a:prstGeom prst="rect">
            <a:avLst/>
          </a:prstGeom>
          <a:noFill/>
          <a:ln w="9525">
            <a:noFill/>
            <a:miter lim="800000"/>
            <a:headEnd/>
            <a:tailEnd/>
          </a:ln>
        </p:spPr>
        <p:txBody>
          <a:bodyPr lIns="67500" tIns="35100" rIns="67500" bIns="35100">
            <a:spAutoFit/>
          </a:bodyPr>
          <a:lstStyle/>
          <a:p>
            <a:pPr>
              <a:spcBef>
                <a:spcPct val="50000"/>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a:ea typeface="SimSun" pitchFamily="2" charset="-122"/>
              </a:rPr>
              <a:t>1-50%</a:t>
            </a:r>
          </a:p>
        </p:txBody>
      </p:sp>
      <p:sp>
        <p:nvSpPr>
          <p:cNvPr id="89108" name="Text Box 21"/>
          <p:cNvSpPr txBox="1">
            <a:spLocks noChangeArrowheads="1"/>
          </p:cNvSpPr>
          <p:nvPr/>
        </p:nvSpPr>
        <p:spPr bwMode="auto">
          <a:xfrm>
            <a:off x="6743700" y="4724400"/>
            <a:ext cx="1028700" cy="209385"/>
          </a:xfrm>
          <a:prstGeom prst="rect">
            <a:avLst/>
          </a:prstGeom>
          <a:noFill/>
          <a:ln w="9525">
            <a:noFill/>
            <a:miter lim="800000"/>
            <a:headEnd/>
            <a:tailEnd/>
          </a:ln>
        </p:spPr>
        <p:txBody>
          <a:bodyPr lIns="67500" tIns="35100" rIns="67500" bIns="35100">
            <a:spAutoFit/>
          </a:bodyPr>
          <a:lstStyle/>
          <a:p>
            <a:pPr>
              <a:spcBef>
                <a:spcPct val="50000"/>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a:ea typeface="SimSun" pitchFamily="2" charset="-122"/>
              </a:rPr>
              <a:t>10-20%</a:t>
            </a:r>
          </a:p>
        </p:txBody>
      </p:sp>
      <p:sp>
        <p:nvSpPr>
          <p:cNvPr id="89109" name="Text Box 22"/>
          <p:cNvSpPr txBox="1">
            <a:spLocks noChangeArrowheads="1"/>
          </p:cNvSpPr>
          <p:nvPr/>
        </p:nvSpPr>
        <p:spPr bwMode="auto">
          <a:xfrm>
            <a:off x="6743700" y="5562600"/>
            <a:ext cx="1028700" cy="209385"/>
          </a:xfrm>
          <a:prstGeom prst="rect">
            <a:avLst/>
          </a:prstGeom>
          <a:noFill/>
          <a:ln w="9525">
            <a:noFill/>
            <a:miter lim="800000"/>
            <a:headEnd/>
            <a:tailEnd/>
          </a:ln>
        </p:spPr>
        <p:txBody>
          <a:bodyPr lIns="67500" tIns="35100" rIns="67500" bIns="35100">
            <a:spAutoFit/>
          </a:bodyPr>
          <a:lstStyle/>
          <a:p>
            <a:pPr>
              <a:spcBef>
                <a:spcPct val="50000"/>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a:ea typeface="SimSun" pitchFamily="2" charset="-122"/>
              </a:rPr>
              <a:t>20-80%</a:t>
            </a:r>
          </a:p>
        </p:txBody>
      </p:sp>
      <p:sp>
        <p:nvSpPr>
          <p:cNvPr id="89110" name="Text Box 23"/>
          <p:cNvSpPr txBox="1">
            <a:spLocks noChangeArrowheads="1"/>
          </p:cNvSpPr>
          <p:nvPr/>
        </p:nvSpPr>
        <p:spPr bwMode="auto">
          <a:xfrm>
            <a:off x="6743700" y="6187017"/>
            <a:ext cx="1028700" cy="209385"/>
          </a:xfrm>
          <a:prstGeom prst="rect">
            <a:avLst/>
          </a:prstGeom>
          <a:noFill/>
          <a:ln w="9525">
            <a:noFill/>
            <a:miter lim="800000"/>
            <a:headEnd/>
            <a:tailEnd/>
          </a:ln>
        </p:spPr>
        <p:txBody>
          <a:bodyPr lIns="67500" tIns="35100" rIns="67500" bIns="35100">
            <a:spAutoFit/>
          </a:bodyPr>
          <a:lstStyle/>
          <a:p>
            <a:pPr>
              <a:spcBef>
                <a:spcPct val="50000"/>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a:ea typeface="SimSun" pitchFamily="2" charset="-122"/>
              </a:rPr>
              <a:t>10-80%</a:t>
            </a:r>
          </a:p>
        </p:txBody>
      </p:sp>
      <p:sp>
        <p:nvSpPr>
          <p:cNvPr id="250904" name="Text Box 24"/>
          <p:cNvSpPr txBox="1">
            <a:spLocks noChangeArrowheads="1"/>
          </p:cNvSpPr>
          <p:nvPr/>
        </p:nvSpPr>
        <p:spPr bwMode="auto">
          <a:xfrm>
            <a:off x="1428750" y="1143001"/>
            <a:ext cx="1257300" cy="232468"/>
          </a:xfrm>
          <a:prstGeom prst="rect">
            <a:avLst/>
          </a:prstGeom>
          <a:noFill/>
          <a:ln>
            <a:noFill/>
          </a:ln>
          <a:effectLst/>
          <a:extLst/>
        </p:spPr>
        <p:txBody>
          <a:bodyPr lIns="67500" tIns="35100" rIns="67500" bIns="35100">
            <a:spAutoFit/>
          </a:bodyPr>
          <a:lstStyle>
            <a:lvl1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1pPr>
            <a:lvl2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2pPr>
            <a:lvl3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3pPr>
            <a:lvl4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4pPr>
            <a:lvl5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9pPr>
          </a:lstStyle>
          <a:p>
            <a:pPr fontAlgn="auto">
              <a:spcBef>
                <a:spcPct val="50000"/>
              </a:spcBef>
              <a:spcAft>
                <a:spcPts val="0"/>
              </a:spcAft>
              <a:buSzPct val="100000"/>
              <a:defRPr/>
            </a:pPr>
            <a:r>
              <a:rPr lang="en-US" sz="1050">
                <a:solidFill>
                  <a:srgbClr val="000000"/>
                </a:solidFill>
                <a:ea typeface="SimSun" panose="02010600030101010101" pitchFamily="2" charset="-122"/>
                <a:cs typeface="+mn-cs"/>
              </a:rPr>
              <a:t>Data Type</a:t>
            </a:r>
          </a:p>
        </p:txBody>
      </p:sp>
      <p:sp>
        <p:nvSpPr>
          <p:cNvPr id="250905" name="Text Box 25"/>
          <p:cNvSpPr txBox="1">
            <a:spLocks noChangeArrowheads="1"/>
          </p:cNvSpPr>
          <p:nvPr/>
        </p:nvSpPr>
        <p:spPr bwMode="auto">
          <a:xfrm>
            <a:off x="4229100" y="1066801"/>
            <a:ext cx="1257300" cy="232468"/>
          </a:xfrm>
          <a:prstGeom prst="rect">
            <a:avLst/>
          </a:prstGeom>
          <a:noFill/>
          <a:ln>
            <a:noFill/>
          </a:ln>
          <a:effectLst/>
          <a:extLst/>
        </p:spPr>
        <p:txBody>
          <a:bodyPr lIns="67500" tIns="35100" rIns="67500" bIns="35100">
            <a:spAutoFit/>
          </a:bodyPr>
          <a:lstStyle>
            <a:lvl1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1pPr>
            <a:lvl2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2pPr>
            <a:lvl3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3pPr>
            <a:lvl4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4pPr>
            <a:lvl5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9pPr>
          </a:lstStyle>
          <a:p>
            <a:pPr fontAlgn="auto">
              <a:spcBef>
                <a:spcPct val="50000"/>
              </a:spcBef>
              <a:spcAft>
                <a:spcPts val="0"/>
              </a:spcAft>
              <a:buSzPct val="100000"/>
              <a:defRPr/>
            </a:pPr>
            <a:r>
              <a:rPr lang="en-US" sz="1050">
                <a:solidFill>
                  <a:srgbClr val="000000"/>
                </a:solidFill>
                <a:ea typeface="SimSun" panose="02010600030101010101" pitchFamily="2" charset="-122"/>
                <a:cs typeface="+mn-cs"/>
              </a:rPr>
              <a:t>Security</a:t>
            </a:r>
          </a:p>
        </p:txBody>
      </p:sp>
      <p:sp>
        <p:nvSpPr>
          <p:cNvPr id="250906" name="Text Box 26"/>
          <p:cNvSpPr txBox="1">
            <a:spLocks noChangeArrowheads="1"/>
          </p:cNvSpPr>
          <p:nvPr/>
        </p:nvSpPr>
        <p:spPr bwMode="auto">
          <a:xfrm>
            <a:off x="6743700" y="990600"/>
            <a:ext cx="1257300" cy="394051"/>
          </a:xfrm>
          <a:prstGeom prst="rect">
            <a:avLst/>
          </a:prstGeom>
          <a:noFill/>
          <a:ln>
            <a:noFill/>
          </a:ln>
          <a:effectLst/>
          <a:extLst/>
        </p:spPr>
        <p:txBody>
          <a:bodyPr lIns="67500" tIns="35100" rIns="67500" bIns="35100">
            <a:spAutoFit/>
          </a:bodyPr>
          <a:lstStyle>
            <a:lvl1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1pPr>
            <a:lvl2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2pPr>
            <a:lvl3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3pPr>
            <a:lvl4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4pPr>
            <a:lvl5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9pPr>
          </a:lstStyle>
          <a:p>
            <a:pPr fontAlgn="auto">
              <a:spcBef>
                <a:spcPct val="50000"/>
              </a:spcBef>
              <a:spcAft>
                <a:spcPts val="0"/>
              </a:spcAft>
              <a:buSzPct val="100000"/>
              <a:defRPr/>
            </a:pPr>
            <a:r>
              <a:rPr lang="en-US" sz="1050">
                <a:solidFill>
                  <a:srgbClr val="000000"/>
                </a:solidFill>
                <a:ea typeface="SimSun" panose="02010600030101010101" pitchFamily="2" charset="-122"/>
                <a:cs typeface="+mn-cs"/>
              </a:rPr>
              <a:t>% of Sensitive Data</a:t>
            </a:r>
          </a:p>
        </p:txBody>
      </p:sp>
      <p:sp>
        <p:nvSpPr>
          <p:cNvPr id="250907" name="Text Box 27"/>
          <p:cNvSpPr txBox="1">
            <a:spLocks noChangeArrowheads="1"/>
          </p:cNvSpPr>
          <p:nvPr/>
        </p:nvSpPr>
        <p:spPr bwMode="auto">
          <a:xfrm>
            <a:off x="2800350" y="1524001"/>
            <a:ext cx="3714750" cy="555634"/>
          </a:xfrm>
          <a:prstGeom prst="rect">
            <a:avLst/>
          </a:prstGeom>
          <a:noFill/>
          <a:ln>
            <a:noFill/>
          </a:ln>
          <a:effectLst/>
          <a:extLst/>
        </p:spPr>
        <p:txBody>
          <a:bodyPr lIns="67500" tIns="35100" rIns="67500" bIns="35100">
            <a:spAutoFit/>
          </a:bodyPr>
          <a:lstStyle>
            <a:lvl1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1pPr>
            <a:lvl2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2pPr>
            <a:lvl3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3pPr>
            <a:lvl4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4pPr>
            <a:lvl5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9pPr>
          </a:lstStyle>
          <a:p>
            <a:pPr fontAlgn="auto">
              <a:spcBef>
                <a:spcPct val="50000"/>
              </a:spcBef>
              <a:spcAft>
                <a:spcPts val="0"/>
              </a:spcAft>
              <a:buSzPct val="100000"/>
              <a:defRPr/>
            </a:pPr>
            <a:r>
              <a:rPr lang="en-US" sz="1050">
                <a:ea typeface="SimSun" panose="02010600030101010101" pitchFamily="2" charset="-122"/>
                <a:cs typeface="+mn-cs"/>
              </a:rPr>
              <a:t>Secure Communication, Separate Network, Backup Security, Physical Isolation, Real-time Response to 100% of Incidents, Insider Monitoring</a:t>
            </a:r>
          </a:p>
        </p:txBody>
      </p:sp>
      <p:sp>
        <p:nvSpPr>
          <p:cNvPr id="250908" name="Text Box 28"/>
          <p:cNvSpPr txBox="1">
            <a:spLocks noChangeArrowheads="1"/>
          </p:cNvSpPr>
          <p:nvPr/>
        </p:nvSpPr>
        <p:spPr bwMode="auto">
          <a:xfrm>
            <a:off x="2800350" y="6127752"/>
            <a:ext cx="3714750" cy="232468"/>
          </a:xfrm>
          <a:prstGeom prst="rect">
            <a:avLst/>
          </a:prstGeom>
          <a:noFill/>
          <a:ln>
            <a:noFill/>
          </a:ln>
          <a:effectLst/>
          <a:extLst/>
        </p:spPr>
        <p:txBody>
          <a:bodyPr lIns="67500" tIns="35100" rIns="67500" bIns="35100">
            <a:spAutoFit/>
          </a:bodyPr>
          <a:lstStyle>
            <a:lvl1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1pPr>
            <a:lvl2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2pPr>
            <a:lvl3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3pPr>
            <a:lvl4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4pPr>
            <a:lvl5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9pPr>
          </a:lstStyle>
          <a:p>
            <a:pPr fontAlgn="auto">
              <a:spcBef>
                <a:spcPct val="50000"/>
              </a:spcBef>
              <a:spcAft>
                <a:spcPts val="0"/>
              </a:spcAft>
              <a:buSzPct val="100000"/>
              <a:defRPr/>
            </a:pPr>
            <a:r>
              <a:rPr lang="en-US" sz="1050">
                <a:ea typeface="SimSun" panose="02010600030101010101" pitchFamily="2" charset="-122"/>
                <a:cs typeface="+mn-cs"/>
              </a:rPr>
              <a:t>Event Response if Available Only</a:t>
            </a:r>
          </a:p>
        </p:txBody>
      </p:sp>
      <p:sp>
        <p:nvSpPr>
          <p:cNvPr id="250909" name="Text Box 29"/>
          <p:cNvSpPr txBox="1">
            <a:spLocks noChangeArrowheads="1"/>
          </p:cNvSpPr>
          <p:nvPr/>
        </p:nvSpPr>
        <p:spPr bwMode="auto">
          <a:xfrm>
            <a:off x="2800350" y="3048000"/>
            <a:ext cx="3714750" cy="394051"/>
          </a:xfrm>
          <a:prstGeom prst="rect">
            <a:avLst/>
          </a:prstGeom>
          <a:noFill/>
          <a:ln>
            <a:noFill/>
          </a:ln>
          <a:effectLst/>
          <a:extLst/>
        </p:spPr>
        <p:txBody>
          <a:bodyPr lIns="67500" tIns="35100" rIns="67500" bIns="35100">
            <a:spAutoFit/>
          </a:bodyPr>
          <a:lstStyle>
            <a:lvl1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1pPr>
            <a:lvl2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2pPr>
            <a:lvl3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3pPr>
            <a:lvl4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4pPr>
            <a:lvl5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9pPr>
          </a:lstStyle>
          <a:p>
            <a:pPr fontAlgn="auto">
              <a:spcBef>
                <a:spcPct val="50000"/>
              </a:spcBef>
              <a:spcAft>
                <a:spcPts val="0"/>
              </a:spcAft>
              <a:buSzPct val="100000"/>
              <a:defRPr/>
            </a:pPr>
            <a:r>
              <a:rPr lang="en-US" sz="1050">
                <a:ea typeface="SimSun" panose="02010600030101010101" pitchFamily="2" charset="-122"/>
                <a:cs typeface="+mn-cs"/>
              </a:rPr>
              <a:t>Physical Isolation, Real-time Response to “Significant” Incidents, Insider Monitoring, Privacy</a:t>
            </a:r>
          </a:p>
        </p:txBody>
      </p:sp>
      <p:sp>
        <p:nvSpPr>
          <p:cNvPr id="250910" name="Text Box 30"/>
          <p:cNvSpPr txBox="1">
            <a:spLocks noChangeArrowheads="1"/>
          </p:cNvSpPr>
          <p:nvPr/>
        </p:nvSpPr>
        <p:spPr bwMode="auto">
          <a:xfrm>
            <a:off x="2800350" y="2286001"/>
            <a:ext cx="3714750" cy="555634"/>
          </a:xfrm>
          <a:prstGeom prst="rect">
            <a:avLst/>
          </a:prstGeom>
          <a:noFill/>
          <a:ln>
            <a:noFill/>
          </a:ln>
          <a:effectLst/>
          <a:extLst/>
        </p:spPr>
        <p:txBody>
          <a:bodyPr lIns="67500" tIns="35100" rIns="67500" bIns="35100">
            <a:spAutoFit/>
          </a:bodyPr>
          <a:lstStyle>
            <a:lvl1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1pPr>
            <a:lvl2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2pPr>
            <a:lvl3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3pPr>
            <a:lvl4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4pPr>
            <a:lvl5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9pPr>
          </a:lstStyle>
          <a:p>
            <a:pPr fontAlgn="auto">
              <a:spcBef>
                <a:spcPct val="50000"/>
              </a:spcBef>
              <a:spcAft>
                <a:spcPts val="0"/>
              </a:spcAft>
              <a:buSzPct val="100000"/>
              <a:defRPr/>
            </a:pPr>
            <a:r>
              <a:rPr lang="en-US" sz="1050" dirty="0">
                <a:ea typeface="SimSun" panose="02010600030101010101" pitchFamily="2" charset="-122"/>
                <a:cs typeface="+mn-cs"/>
              </a:rPr>
              <a:t>Secure Communication, Separate Network, Backup Security, Physical Isolation, Real-time Response to 100% of Incidents</a:t>
            </a:r>
          </a:p>
        </p:txBody>
      </p:sp>
      <p:sp>
        <p:nvSpPr>
          <p:cNvPr id="250911" name="Text Box 31"/>
          <p:cNvSpPr txBox="1">
            <a:spLocks noChangeArrowheads="1"/>
          </p:cNvSpPr>
          <p:nvPr/>
        </p:nvSpPr>
        <p:spPr bwMode="auto">
          <a:xfrm>
            <a:off x="2800350" y="3826934"/>
            <a:ext cx="3714750" cy="394051"/>
          </a:xfrm>
          <a:prstGeom prst="rect">
            <a:avLst/>
          </a:prstGeom>
          <a:noFill/>
          <a:ln>
            <a:noFill/>
          </a:ln>
          <a:effectLst/>
          <a:extLst/>
        </p:spPr>
        <p:txBody>
          <a:bodyPr lIns="67500" tIns="35100" rIns="67500" bIns="35100">
            <a:spAutoFit/>
          </a:bodyPr>
          <a:lstStyle>
            <a:lvl1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1pPr>
            <a:lvl2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2pPr>
            <a:lvl3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3pPr>
            <a:lvl4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4pPr>
            <a:lvl5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9pPr>
          </a:lstStyle>
          <a:p>
            <a:pPr fontAlgn="auto">
              <a:spcBef>
                <a:spcPct val="50000"/>
              </a:spcBef>
              <a:spcAft>
                <a:spcPts val="0"/>
              </a:spcAft>
              <a:buSzPct val="100000"/>
              <a:defRPr/>
            </a:pPr>
            <a:r>
              <a:rPr lang="en-US" sz="1050" dirty="0">
                <a:ea typeface="SimSun" panose="02010600030101010101" pitchFamily="2" charset="-122"/>
                <a:cs typeface="+mn-cs"/>
              </a:rPr>
              <a:t>Physical Isolation, Real-time Response to “Significant” Incidents, Insider Monitoring</a:t>
            </a:r>
          </a:p>
        </p:txBody>
      </p:sp>
      <p:sp>
        <p:nvSpPr>
          <p:cNvPr id="250912" name="Text Box 32"/>
          <p:cNvSpPr txBox="1">
            <a:spLocks noChangeArrowheads="1"/>
          </p:cNvSpPr>
          <p:nvPr/>
        </p:nvSpPr>
        <p:spPr bwMode="auto">
          <a:xfrm>
            <a:off x="2800350" y="4588934"/>
            <a:ext cx="3714750" cy="394051"/>
          </a:xfrm>
          <a:prstGeom prst="rect">
            <a:avLst/>
          </a:prstGeom>
          <a:noFill/>
          <a:ln>
            <a:noFill/>
          </a:ln>
          <a:effectLst/>
          <a:extLst/>
        </p:spPr>
        <p:txBody>
          <a:bodyPr lIns="67500" tIns="35100" rIns="67500" bIns="35100">
            <a:spAutoFit/>
          </a:bodyPr>
          <a:lstStyle>
            <a:lvl1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1pPr>
            <a:lvl2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2pPr>
            <a:lvl3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3pPr>
            <a:lvl4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4pPr>
            <a:lvl5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9pPr>
          </a:lstStyle>
          <a:p>
            <a:pPr fontAlgn="auto">
              <a:spcBef>
                <a:spcPct val="50000"/>
              </a:spcBef>
              <a:spcAft>
                <a:spcPts val="0"/>
              </a:spcAft>
              <a:buSzPct val="100000"/>
              <a:defRPr/>
            </a:pPr>
            <a:r>
              <a:rPr lang="en-US" sz="1050" dirty="0">
                <a:ea typeface="SimSun" panose="02010600030101010101" pitchFamily="2" charset="-122"/>
                <a:cs typeface="+mn-cs"/>
              </a:rPr>
              <a:t>Near-Real-time Response to “Significant” Incidents, Insider Monitoring</a:t>
            </a:r>
          </a:p>
        </p:txBody>
      </p:sp>
      <p:sp>
        <p:nvSpPr>
          <p:cNvPr id="250913" name="Text Box 33"/>
          <p:cNvSpPr txBox="1">
            <a:spLocks noChangeArrowheads="1"/>
          </p:cNvSpPr>
          <p:nvPr/>
        </p:nvSpPr>
        <p:spPr bwMode="auto">
          <a:xfrm>
            <a:off x="2800350" y="5427134"/>
            <a:ext cx="3714750" cy="232468"/>
          </a:xfrm>
          <a:prstGeom prst="rect">
            <a:avLst/>
          </a:prstGeom>
          <a:noFill/>
          <a:ln>
            <a:noFill/>
          </a:ln>
          <a:effectLst/>
          <a:extLst/>
        </p:spPr>
        <p:txBody>
          <a:bodyPr lIns="67500" tIns="35100" rIns="67500" bIns="35100">
            <a:spAutoFit/>
          </a:bodyPr>
          <a:lstStyle>
            <a:lvl1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1pPr>
            <a:lvl2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2pPr>
            <a:lvl3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3pPr>
            <a:lvl4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4pPr>
            <a:lvl5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MS PGothic" panose="020B0600070205080204" pitchFamily="34" charset="-128"/>
              </a:defRPr>
            </a:lvl9pPr>
          </a:lstStyle>
          <a:p>
            <a:pPr fontAlgn="auto">
              <a:spcBef>
                <a:spcPct val="50000"/>
              </a:spcBef>
              <a:spcAft>
                <a:spcPts val="0"/>
              </a:spcAft>
              <a:buSzPct val="100000"/>
              <a:defRPr/>
            </a:pPr>
            <a:r>
              <a:rPr lang="en-US" sz="1050">
                <a:ea typeface="SimSun" panose="02010600030101010101" pitchFamily="2" charset="-122"/>
                <a:cs typeface="+mn-cs"/>
              </a:rPr>
              <a:t>Best Efforts Response to “Significant” Incidents</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extBox 8"/>
          <p:cNvSpPr txBox="1">
            <a:spLocks noChangeArrowheads="1"/>
          </p:cNvSpPr>
          <p:nvPr/>
        </p:nvSpPr>
        <p:spPr bwMode="auto">
          <a:xfrm>
            <a:off x="276225" y="1096434"/>
            <a:ext cx="7502182" cy="738664"/>
          </a:xfrm>
          <a:prstGeom prst="rect">
            <a:avLst/>
          </a:prstGeom>
          <a:noFill/>
          <a:ln w="9525">
            <a:noFill/>
            <a:miter lim="800000"/>
            <a:headEnd/>
            <a:tailEnd/>
          </a:ln>
        </p:spPr>
        <p:txBody>
          <a:bodyPr wrap="none">
            <a:spAutoFit/>
          </a:bodyPr>
          <a:lstStyle/>
          <a:p>
            <a:pPr marL="285750" indent="-285750">
              <a:buFont typeface="Arial" charset="0"/>
              <a:buChar char="•"/>
            </a:pPr>
            <a:r>
              <a:rPr lang="en-US" sz="1400" i="1" dirty="0">
                <a:latin typeface="Calibri" pitchFamily="34" charset="0"/>
              </a:rPr>
              <a:t>Identify, control and manage specific and high-value business information assets “Crown-Jewels”</a:t>
            </a:r>
            <a:endParaRPr lang="en-US" sz="1400" dirty="0">
              <a:latin typeface="Calibri" pitchFamily="34" charset="0"/>
            </a:endParaRPr>
          </a:p>
          <a:p>
            <a:pPr marL="285750" indent="-285750">
              <a:buFont typeface="Arial" charset="0"/>
              <a:buChar char="•"/>
            </a:pPr>
            <a:r>
              <a:rPr lang="en-US" sz="1400" i="1" dirty="0">
                <a:latin typeface="Calibri" pitchFamily="34" charset="0"/>
              </a:rPr>
              <a:t>Proactively measure and mitigate risks to safeguard vital assets and avoid loses</a:t>
            </a:r>
          </a:p>
          <a:p>
            <a:pPr marL="285750" indent="-285750">
              <a:buFont typeface="Arial" charset="0"/>
              <a:buChar char="•"/>
            </a:pPr>
            <a:r>
              <a:rPr lang="en-US" sz="1400" i="1" dirty="0">
                <a:latin typeface="Calibri" pitchFamily="34" charset="0"/>
              </a:rPr>
              <a:t>Provide early visibility into risks that may affect sensitive business assets</a:t>
            </a:r>
          </a:p>
        </p:txBody>
      </p:sp>
      <p:sp>
        <p:nvSpPr>
          <p:cNvPr id="10" name="TextBox 9"/>
          <p:cNvSpPr txBox="1"/>
          <p:nvPr/>
        </p:nvSpPr>
        <p:spPr>
          <a:xfrm>
            <a:off x="5370514" y="1714321"/>
            <a:ext cx="3565111" cy="1200329"/>
          </a:xfrm>
          <a:prstGeom prst="rect">
            <a:avLst/>
          </a:prstGeom>
          <a:noFill/>
        </p:spPr>
        <p:txBody>
          <a:bodyPr wrap="square">
            <a:spAutoFit/>
          </a:bodyPr>
          <a:lstStyle/>
          <a:p>
            <a:r>
              <a:rPr lang="en-US" sz="1200" dirty="0">
                <a:solidFill>
                  <a:srgbClr val="E46C0A"/>
                </a:solidFill>
                <a:latin typeface="Calibri" pitchFamily="34" charset="0"/>
              </a:rPr>
              <a:t>These assets, that may include "Crown Jewels" data, are inclusive of customer information, intellectual property, product designs, financial information, and more. Achieve information asset visibility through the prism of Line of Business, Sensitivity, Business Processes or other built-in taxonomies.</a:t>
            </a:r>
          </a:p>
        </p:txBody>
      </p:sp>
      <p:pic>
        <p:nvPicPr>
          <p:cNvPr id="110597" name="Picture 7" descr="Screen Shot 2014-10-12 at 6.00.21 PM.png"/>
          <p:cNvPicPr>
            <a:picLocks noChangeAspect="1"/>
          </p:cNvPicPr>
          <p:nvPr/>
        </p:nvPicPr>
        <p:blipFill>
          <a:blip r:embed="rId2" cstate="print"/>
          <a:srcRect/>
          <a:stretch>
            <a:fillRect/>
          </a:stretch>
        </p:blipFill>
        <p:spPr bwMode="auto">
          <a:xfrm>
            <a:off x="3711576" y="2980267"/>
            <a:ext cx="5064125" cy="2415117"/>
          </a:xfrm>
          <a:prstGeom prst="rect">
            <a:avLst/>
          </a:prstGeom>
          <a:noFill/>
          <a:ln w="9525">
            <a:noFill/>
            <a:miter lim="800000"/>
            <a:headEnd/>
            <a:tailEnd/>
          </a:ln>
        </p:spPr>
      </p:pic>
      <p:pic>
        <p:nvPicPr>
          <p:cNvPr id="110598" name="Picture 6" descr="Screen Shot 2014-10-12 at 6.00.34 PM.png"/>
          <p:cNvPicPr>
            <a:picLocks noChangeAspect="1"/>
          </p:cNvPicPr>
          <p:nvPr/>
        </p:nvPicPr>
        <p:blipFill>
          <a:blip r:embed="rId3" cstate="print"/>
          <a:srcRect/>
          <a:stretch>
            <a:fillRect/>
          </a:stretch>
        </p:blipFill>
        <p:spPr bwMode="auto">
          <a:xfrm>
            <a:off x="339725" y="2023534"/>
            <a:ext cx="4922838" cy="2664884"/>
          </a:xfrm>
          <a:prstGeom prst="rect">
            <a:avLst/>
          </a:prstGeom>
          <a:noFill/>
          <a:ln w="9525">
            <a:noFill/>
            <a:miter lim="800000"/>
            <a:headEnd/>
            <a:tailEnd/>
          </a:ln>
        </p:spPr>
      </p:pic>
      <p:sp>
        <p:nvSpPr>
          <p:cNvPr id="110599" name="TextBox 11"/>
          <p:cNvSpPr txBox="1">
            <a:spLocks noChangeArrowheads="1"/>
          </p:cNvSpPr>
          <p:nvPr/>
        </p:nvSpPr>
        <p:spPr bwMode="auto">
          <a:xfrm>
            <a:off x="284163" y="4853517"/>
            <a:ext cx="3316287" cy="646331"/>
          </a:xfrm>
          <a:prstGeom prst="rect">
            <a:avLst/>
          </a:prstGeom>
          <a:noFill/>
          <a:ln w="9525">
            <a:noFill/>
            <a:miter lim="800000"/>
            <a:headEnd/>
            <a:tailEnd/>
          </a:ln>
        </p:spPr>
        <p:txBody>
          <a:bodyPr>
            <a:spAutoFit/>
          </a:bodyPr>
          <a:lstStyle/>
          <a:p>
            <a:r>
              <a:rPr lang="en-US" sz="1200" dirty="0">
                <a:solidFill>
                  <a:srgbClr val="E46C0A"/>
                </a:solidFill>
                <a:latin typeface="Calibri" pitchFamily="34" charset="0"/>
              </a:rPr>
              <a:t>Utilizing rich visualization techniques delivering a intuitive interface depicting valuable business information assets at risk.</a:t>
            </a:r>
          </a:p>
        </p:txBody>
      </p:sp>
      <p:sp>
        <p:nvSpPr>
          <p:cNvPr id="110603" name="TextBox 18"/>
          <p:cNvSpPr txBox="1">
            <a:spLocks noChangeArrowheads="1"/>
          </p:cNvSpPr>
          <p:nvPr/>
        </p:nvSpPr>
        <p:spPr bwMode="auto">
          <a:xfrm>
            <a:off x="5370514" y="5461001"/>
            <a:ext cx="3316287" cy="1015663"/>
          </a:xfrm>
          <a:prstGeom prst="rect">
            <a:avLst/>
          </a:prstGeom>
          <a:noFill/>
          <a:ln w="9525">
            <a:noFill/>
            <a:miter lim="800000"/>
            <a:headEnd/>
            <a:tailEnd/>
          </a:ln>
        </p:spPr>
        <p:txBody>
          <a:bodyPr>
            <a:spAutoFit/>
          </a:bodyPr>
          <a:lstStyle/>
          <a:p>
            <a:r>
              <a:rPr lang="en-US" sz="1200" dirty="0">
                <a:solidFill>
                  <a:srgbClr val="E46C0A"/>
                </a:solidFill>
                <a:latin typeface="Calibri" pitchFamily="34" charset="0"/>
              </a:rPr>
              <a:t>Graphic illustration of risks, information assets at risk, affected business processes, drill down capabilities to view hidden technical capabilities, and micro-icon based views for cross-references and dependencies</a:t>
            </a:r>
          </a:p>
        </p:txBody>
      </p:sp>
      <p:sp>
        <p:nvSpPr>
          <p:cNvPr id="110604" name="Title 1"/>
          <p:cNvSpPr>
            <a:spLocks/>
          </p:cNvSpPr>
          <p:nvPr/>
        </p:nvSpPr>
        <p:spPr bwMode="auto">
          <a:xfrm>
            <a:off x="276225" y="366184"/>
            <a:ext cx="8229600" cy="664633"/>
          </a:xfrm>
          <a:prstGeom prst="rect">
            <a:avLst/>
          </a:prstGeom>
          <a:noFill/>
          <a:ln w="9525">
            <a:noFill/>
            <a:miter lim="800000"/>
            <a:headEnd/>
            <a:tailEnd/>
          </a:ln>
        </p:spPr>
        <p:txBody>
          <a:bodyPr anchor="ctr"/>
          <a:lstStyle/>
          <a:p>
            <a:pPr>
              <a:lnSpc>
                <a:spcPct val="90000"/>
              </a:lnSpc>
            </a:pPr>
            <a:r>
              <a:rPr lang="en-US" dirty="0" smtClean="0">
                <a:solidFill>
                  <a:srgbClr val="7889FB"/>
                </a:solidFill>
                <a:latin typeface="+mj-lt"/>
                <a:cs typeface="Helvetica" pitchFamily="34" charset="0"/>
              </a:rPr>
              <a:t>Visualizing The Data.</a:t>
            </a:r>
            <a:endParaRPr lang="en-US" dirty="0">
              <a:solidFill>
                <a:srgbClr val="7889FB"/>
              </a:solidFill>
              <a:latin typeface="+mj-lt"/>
              <a:cs typeface="Helvetica"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96258" name="Object 2"/>
          <p:cNvGraphicFramePr>
            <a:graphicFrameLocks noChangeAspect="1"/>
          </p:cNvGraphicFramePr>
          <p:nvPr/>
        </p:nvGraphicFramePr>
        <p:xfrm>
          <a:off x="5815013" y="4752975"/>
          <a:ext cx="2779712" cy="896938"/>
        </p:xfrm>
        <a:graphic>
          <a:graphicData uri="http://schemas.openxmlformats.org/presentationml/2006/ole">
            <p:oleObj spid="_x0000_s114704" name="Drawing" r:id="rId4" imgW="2719137" imgH="756987" progId="">
              <p:embed/>
            </p:oleObj>
          </a:graphicData>
        </a:graphic>
      </p:graphicFrame>
      <p:sp>
        <p:nvSpPr>
          <p:cNvPr id="96259" name="Text Box 3"/>
          <p:cNvSpPr txBox="1">
            <a:spLocks noChangeArrowheads="1"/>
          </p:cNvSpPr>
          <p:nvPr/>
        </p:nvSpPr>
        <p:spPr bwMode="auto">
          <a:xfrm>
            <a:off x="2471738" y="2847975"/>
            <a:ext cx="4129087" cy="731838"/>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4800" dirty="0">
                <a:solidFill>
                  <a:srgbClr val="00549C"/>
                </a:solidFill>
                <a:latin typeface="Arial Black" pitchFamily="34" charset="0"/>
              </a:rPr>
              <a:t>Thank You</a:t>
            </a:r>
          </a:p>
        </p:txBody>
      </p:sp>
      <p:sp>
        <p:nvSpPr>
          <p:cNvPr id="96260" name="Text Box 4"/>
          <p:cNvSpPr txBox="1">
            <a:spLocks noChangeArrowheads="1"/>
          </p:cNvSpPr>
          <p:nvPr/>
        </p:nvSpPr>
        <p:spPr bwMode="auto">
          <a:xfrm>
            <a:off x="7123113" y="4024313"/>
            <a:ext cx="1411287" cy="549275"/>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3600">
                <a:solidFill>
                  <a:srgbClr val="400097"/>
                </a:solidFill>
                <a:latin typeface="Rockwell"/>
              </a:rPr>
              <a:t>Merci</a:t>
            </a:r>
          </a:p>
        </p:txBody>
      </p:sp>
      <p:sp>
        <p:nvSpPr>
          <p:cNvPr id="96261" name="Text Box 5"/>
          <p:cNvSpPr txBox="1">
            <a:spLocks noChangeArrowheads="1"/>
          </p:cNvSpPr>
          <p:nvPr/>
        </p:nvSpPr>
        <p:spPr bwMode="auto">
          <a:xfrm>
            <a:off x="465138" y="4005263"/>
            <a:ext cx="1519237" cy="487362"/>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3200">
                <a:solidFill>
                  <a:srgbClr val="0000A0"/>
                </a:solidFill>
                <a:latin typeface="Verdana" pitchFamily="34" charset="0"/>
              </a:rPr>
              <a:t>Grazie</a:t>
            </a:r>
          </a:p>
        </p:txBody>
      </p:sp>
      <p:sp>
        <p:nvSpPr>
          <p:cNvPr id="96262" name="Text Box 6"/>
          <p:cNvSpPr txBox="1">
            <a:spLocks noChangeArrowheads="1"/>
          </p:cNvSpPr>
          <p:nvPr/>
        </p:nvSpPr>
        <p:spPr bwMode="auto">
          <a:xfrm>
            <a:off x="5876925" y="2047875"/>
            <a:ext cx="2133600" cy="639763"/>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4200">
                <a:solidFill>
                  <a:srgbClr val="800044"/>
                </a:solidFill>
                <a:latin typeface="Garamond" pitchFamily="18" charset="0"/>
              </a:rPr>
              <a:t>Gracias</a:t>
            </a:r>
          </a:p>
        </p:txBody>
      </p:sp>
      <p:sp>
        <p:nvSpPr>
          <p:cNvPr id="96263" name="Text Box 7"/>
          <p:cNvSpPr txBox="1">
            <a:spLocks noChangeArrowheads="1"/>
          </p:cNvSpPr>
          <p:nvPr/>
        </p:nvSpPr>
        <p:spPr bwMode="auto">
          <a:xfrm>
            <a:off x="6856413" y="2895600"/>
            <a:ext cx="2078037" cy="549275"/>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3600">
                <a:solidFill>
                  <a:srgbClr val="004C6D"/>
                </a:solidFill>
                <a:latin typeface="Comic Sans MS" pitchFamily="66" charset="0"/>
              </a:rPr>
              <a:t>Obrigado</a:t>
            </a:r>
          </a:p>
        </p:txBody>
      </p:sp>
      <p:sp>
        <p:nvSpPr>
          <p:cNvPr id="96264" name="Text Box 8"/>
          <p:cNvSpPr txBox="1">
            <a:spLocks noChangeArrowheads="1"/>
          </p:cNvSpPr>
          <p:nvPr/>
        </p:nvSpPr>
        <p:spPr bwMode="auto">
          <a:xfrm>
            <a:off x="5189538" y="3695700"/>
            <a:ext cx="1593850" cy="609600"/>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de-AT" sz="4000">
                <a:solidFill>
                  <a:srgbClr val="005100"/>
                </a:solidFill>
                <a:latin typeface="Nimrod"/>
              </a:rPr>
              <a:t>Danke</a:t>
            </a:r>
          </a:p>
        </p:txBody>
      </p:sp>
      <p:pic>
        <p:nvPicPr>
          <p:cNvPr id="96265" name="Picture 10"/>
          <p:cNvPicPr>
            <a:picLocks noChangeAspect="1" noChangeArrowheads="1"/>
          </p:cNvPicPr>
          <p:nvPr/>
        </p:nvPicPr>
        <p:blipFill>
          <a:blip r:embed="rId5"/>
          <a:srcRect/>
          <a:stretch>
            <a:fillRect/>
          </a:stretch>
        </p:blipFill>
        <p:spPr bwMode="auto">
          <a:xfrm>
            <a:off x="4610100" y="5738813"/>
            <a:ext cx="3924300" cy="460375"/>
          </a:xfrm>
          <a:prstGeom prst="rect">
            <a:avLst/>
          </a:prstGeom>
          <a:noFill/>
          <a:ln w="9525">
            <a:noFill/>
            <a:miter lim="800000"/>
            <a:headEnd/>
            <a:tailEnd/>
          </a:ln>
        </p:spPr>
      </p:pic>
      <p:sp>
        <p:nvSpPr>
          <p:cNvPr id="96266" name="Text Box 11"/>
          <p:cNvSpPr txBox="1">
            <a:spLocks noChangeArrowheads="1"/>
          </p:cNvSpPr>
          <p:nvPr/>
        </p:nvSpPr>
        <p:spPr bwMode="auto">
          <a:xfrm>
            <a:off x="6248400" y="6230938"/>
            <a:ext cx="393700" cy="93662"/>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600">
                <a:solidFill>
                  <a:srgbClr val="0000A0"/>
                </a:solidFill>
              </a:rPr>
              <a:t>Japanese</a:t>
            </a:r>
          </a:p>
        </p:txBody>
      </p:sp>
      <p:sp>
        <p:nvSpPr>
          <p:cNvPr id="96267" name="Text Box 12"/>
          <p:cNvSpPr txBox="1">
            <a:spLocks noChangeArrowheads="1"/>
          </p:cNvSpPr>
          <p:nvPr/>
        </p:nvSpPr>
        <p:spPr bwMode="auto">
          <a:xfrm>
            <a:off x="7705725" y="4549775"/>
            <a:ext cx="277813" cy="93663"/>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600">
                <a:solidFill>
                  <a:srgbClr val="0000A0"/>
                </a:solidFill>
              </a:rPr>
              <a:t>French</a:t>
            </a:r>
          </a:p>
        </p:txBody>
      </p:sp>
      <p:sp>
        <p:nvSpPr>
          <p:cNvPr id="96268" name="Text Box 13"/>
          <p:cNvSpPr txBox="1">
            <a:spLocks noChangeArrowheads="1"/>
          </p:cNvSpPr>
          <p:nvPr/>
        </p:nvSpPr>
        <p:spPr bwMode="auto">
          <a:xfrm>
            <a:off x="1676400" y="2268538"/>
            <a:ext cx="338138" cy="93662"/>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600">
                <a:solidFill>
                  <a:srgbClr val="0000A0"/>
                </a:solidFill>
              </a:rPr>
              <a:t>Russian</a:t>
            </a:r>
          </a:p>
        </p:txBody>
      </p:sp>
      <p:sp>
        <p:nvSpPr>
          <p:cNvPr id="96269" name="Text Box 14"/>
          <p:cNvSpPr txBox="1">
            <a:spLocks noChangeArrowheads="1"/>
          </p:cNvSpPr>
          <p:nvPr/>
        </p:nvSpPr>
        <p:spPr bwMode="auto">
          <a:xfrm>
            <a:off x="5767388" y="4291013"/>
            <a:ext cx="338137" cy="93662"/>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600">
                <a:solidFill>
                  <a:srgbClr val="0000A0"/>
                </a:solidFill>
              </a:rPr>
              <a:t>German</a:t>
            </a:r>
          </a:p>
        </p:txBody>
      </p:sp>
      <p:sp>
        <p:nvSpPr>
          <p:cNvPr id="96270" name="Text Box 15"/>
          <p:cNvSpPr txBox="1">
            <a:spLocks noChangeArrowheads="1"/>
          </p:cNvSpPr>
          <p:nvPr/>
        </p:nvSpPr>
        <p:spPr bwMode="auto">
          <a:xfrm>
            <a:off x="1101725" y="4514850"/>
            <a:ext cx="255588" cy="93663"/>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600">
                <a:solidFill>
                  <a:srgbClr val="0000A0"/>
                </a:solidFill>
              </a:rPr>
              <a:t>Italian</a:t>
            </a:r>
          </a:p>
        </p:txBody>
      </p:sp>
      <p:sp>
        <p:nvSpPr>
          <p:cNvPr id="96271" name="Text Box 16"/>
          <p:cNvSpPr txBox="1">
            <a:spLocks noChangeArrowheads="1"/>
          </p:cNvSpPr>
          <p:nvPr/>
        </p:nvSpPr>
        <p:spPr bwMode="auto">
          <a:xfrm>
            <a:off x="6735763" y="2616200"/>
            <a:ext cx="336550" cy="93663"/>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600">
                <a:solidFill>
                  <a:srgbClr val="0000A0"/>
                </a:solidFill>
              </a:rPr>
              <a:t>Spanish</a:t>
            </a:r>
          </a:p>
        </p:txBody>
      </p:sp>
      <p:sp>
        <p:nvSpPr>
          <p:cNvPr id="96272" name="Text Box 17"/>
          <p:cNvSpPr txBox="1">
            <a:spLocks noChangeArrowheads="1"/>
          </p:cNvSpPr>
          <p:nvPr/>
        </p:nvSpPr>
        <p:spPr bwMode="auto">
          <a:xfrm>
            <a:off x="7446963" y="3473450"/>
            <a:ext cx="787400" cy="93663"/>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600">
                <a:solidFill>
                  <a:srgbClr val="0000A0"/>
                </a:solidFill>
              </a:rPr>
              <a:t>Portuguese</a:t>
            </a:r>
          </a:p>
        </p:txBody>
      </p:sp>
      <p:pic>
        <p:nvPicPr>
          <p:cNvPr id="96273" name="Picture 18"/>
          <p:cNvPicPr>
            <a:picLocks noChangeAspect="1" noChangeArrowheads="1"/>
          </p:cNvPicPr>
          <p:nvPr/>
        </p:nvPicPr>
        <p:blipFill>
          <a:blip r:embed="rId6"/>
          <a:srcRect/>
          <a:stretch>
            <a:fillRect/>
          </a:stretch>
        </p:blipFill>
        <p:spPr bwMode="auto">
          <a:xfrm>
            <a:off x="688975" y="2687638"/>
            <a:ext cx="1306513" cy="714375"/>
          </a:xfrm>
          <a:prstGeom prst="rect">
            <a:avLst/>
          </a:prstGeom>
          <a:noFill/>
          <a:ln w="9525">
            <a:noFill/>
            <a:miter lim="800000"/>
            <a:headEnd/>
            <a:tailEnd/>
          </a:ln>
        </p:spPr>
      </p:pic>
      <p:sp>
        <p:nvSpPr>
          <p:cNvPr id="96274" name="Text Box 19"/>
          <p:cNvSpPr txBox="1">
            <a:spLocks noChangeArrowheads="1"/>
          </p:cNvSpPr>
          <p:nvPr/>
        </p:nvSpPr>
        <p:spPr bwMode="auto">
          <a:xfrm>
            <a:off x="1204913" y="3376613"/>
            <a:ext cx="317500" cy="93662"/>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600">
                <a:solidFill>
                  <a:srgbClr val="0000A0"/>
                </a:solidFill>
              </a:rPr>
              <a:t>Arabic</a:t>
            </a:r>
          </a:p>
        </p:txBody>
      </p:sp>
      <p:sp>
        <p:nvSpPr>
          <p:cNvPr id="96275" name="Text Box 20"/>
          <p:cNvSpPr txBox="1">
            <a:spLocks noChangeArrowheads="1"/>
          </p:cNvSpPr>
          <p:nvPr/>
        </p:nvSpPr>
        <p:spPr bwMode="auto">
          <a:xfrm>
            <a:off x="4140200" y="2420938"/>
            <a:ext cx="739775" cy="93662"/>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600">
                <a:solidFill>
                  <a:srgbClr val="0000A0"/>
                </a:solidFill>
              </a:rPr>
              <a:t>Swahili</a:t>
            </a:r>
          </a:p>
        </p:txBody>
      </p:sp>
      <p:sp>
        <p:nvSpPr>
          <p:cNvPr id="96276" name="Text Box 21"/>
          <p:cNvSpPr txBox="1">
            <a:spLocks noChangeArrowheads="1"/>
          </p:cNvSpPr>
          <p:nvPr/>
        </p:nvSpPr>
        <p:spPr bwMode="auto">
          <a:xfrm>
            <a:off x="4044950" y="5334000"/>
            <a:ext cx="701675" cy="93663"/>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600">
                <a:solidFill>
                  <a:srgbClr val="0000A0"/>
                </a:solidFill>
              </a:rPr>
              <a:t>Simplified Chinese</a:t>
            </a:r>
          </a:p>
        </p:txBody>
      </p:sp>
      <p:pic>
        <p:nvPicPr>
          <p:cNvPr id="96277" name="Picture 22"/>
          <p:cNvPicPr>
            <a:picLocks noChangeAspect="1" noChangeArrowheads="1"/>
          </p:cNvPicPr>
          <p:nvPr/>
        </p:nvPicPr>
        <p:blipFill>
          <a:blip r:embed="rId7"/>
          <a:srcRect/>
          <a:stretch>
            <a:fillRect/>
          </a:stretch>
        </p:blipFill>
        <p:spPr bwMode="auto">
          <a:xfrm>
            <a:off x="3611563" y="4589463"/>
            <a:ext cx="1436687" cy="722312"/>
          </a:xfrm>
          <a:prstGeom prst="rect">
            <a:avLst/>
          </a:prstGeom>
          <a:noFill/>
          <a:ln w="9525">
            <a:noFill/>
            <a:miter lim="800000"/>
            <a:headEnd/>
            <a:tailEnd/>
          </a:ln>
        </p:spPr>
      </p:pic>
      <p:pic>
        <p:nvPicPr>
          <p:cNvPr id="96278" name="Picture 24"/>
          <p:cNvPicPr>
            <a:picLocks noChangeAspect="1" noChangeArrowheads="1"/>
          </p:cNvPicPr>
          <p:nvPr/>
        </p:nvPicPr>
        <p:blipFill>
          <a:blip r:embed="rId8"/>
          <a:srcRect/>
          <a:stretch>
            <a:fillRect/>
          </a:stretch>
        </p:blipFill>
        <p:spPr bwMode="auto">
          <a:xfrm>
            <a:off x="693738" y="928688"/>
            <a:ext cx="2114550" cy="463550"/>
          </a:xfrm>
          <a:prstGeom prst="rect">
            <a:avLst/>
          </a:prstGeom>
          <a:noFill/>
          <a:ln w="9525">
            <a:noFill/>
            <a:miter lim="800000"/>
            <a:headEnd/>
            <a:tailEnd/>
          </a:ln>
        </p:spPr>
      </p:pic>
      <p:sp>
        <p:nvSpPr>
          <p:cNvPr id="96279" name="Text Box 25"/>
          <p:cNvSpPr txBox="1">
            <a:spLocks noChangeArrowheads="1"/>
          </p:cNvSpPr>
          <p:nvPr/>
        </p:nvSpPr>
        <p:spPr bwMode="auto">
          <a:xfrm>
            <a:off x="1616075" y="1363663"/>
            <a:ext cx="223838" cy="93662"/>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600">
                <a:solidFill>
                  <a:srgbClr val="0000A0"/>
                </a:solidFill>
              </a:rPr>
              <a:t>Hindi</a:t>
            </a:r>
          </a:p>
        </p:txBody>
      </p:sp>
      <p:sp>
        <p:nvSpPr>
          <p:cNvPr id="96280" name="Text Box 27"/>
          <p:cNvSpPr txBox="1">
            <a:spLocks noChangeArrowheads="1"/>
          </p:cNvSpPr>
          <p:nvPr/>
        </p:nvSpPr>
        <p:spPr bwMode="auto">
          <a:xfrm>
            <a:off x="1714500" y="5238750"/>
            <a:ext cx="457200" cy="92075"/>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600">
                <a:solidFill>
                  <a:srgbClr val="0000A0"/>
                </a:solidFill>
              </a:rPr>
              <a:t>Slovenian</a:t>
            </a:r>
          </a:p>
        </p:txBody>
      </p:sp>
      <p:pic>
        <p:nvPicPr>
          <p:cNvPr id="96281" name="Picture 28"/>
          <p:cNvPicPr>
            <a:picLocks noChangeAspect="1" noChangeArrowheads="1"/>
          </p:cNvPicPr>
          <p:nvPr/>
        </p:nvPicPr>
        <p:blipFill>
          <a:blip r:embed="rId9"/>
          <a:srcRect/>
          <a:stretch>
            <a:fillRect/>
          </a:stretch>
        </p:blipFill>
        <p:spPr bwMode="auto">
          <a:xfrm>
            <a:off x="6873875" y="1373188"/>
            <a:ext cx="1736725" cy="684212"/>
          </a:xfrm>
          <a:prstGeom prst="rect">
            <a:avLst/>
          </a:prstGeom>
          <a:noFill/>
          <a:ln w="9525">
            <a:noFill/>
            <a:miter lim="800000"/>
            <a:headEnd/>
            <a:tailEnd/>
          </a:ln>
        </p:spPr>
      </p:pic>
      <p:sp>
        <p:nvSpPr>
          <p:cNvPr id="96282" name="Text Box 29"/>
          <p:cNvSpPr txBox="1">
            <a:spLocks noChangeArrowheads="1"/>
          </p:cNvSpPr>
          <p:nvPr/>
        </p:nvSpPr>
        <p:spPr bwMode="auto">
          <a:xfrm>
            <a:off x="7672388" y="1936750"/>
            <a:ext cx="192087" cy="93663"/>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600">
                <a:solidFill>
                  <a:srgbClr val="0000A0"/>
                </a:solidFill>
              </a:rPr>
              <a:t>Thai</a:t>
            </a:r>
          </a:p>
        </p:txBody>
      </p:sp>
      <p:sp>
        <p:nvSpPr>
          <p:cNvPr id="96283" name="Text Box 30"/>
          <p:cNvSpPr txBox="1">
            <a:spLocks noChangeArrowheads="1"/>
          </p:cNvSpPr>
          <p:nvPr/>
        </p:nvSpPr>
        <p:spPr bwMode="auto">
          <a:xfrm>
            <a:off x="6810375" y="5445125"/>
            <a:ext cx="293688" cy="93663"/>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600">
                <a:solidFill>
                  <a:srgbClr val="0000A0"/>
                </a:solidFill>
              </a:rPr>
              <a:t>Korean</a:t>
            </a:r>
          </a:p>
        </p:txBody>
      </p:sp>
      <p:sp>
        <p:nvSpPr>
          <p:cNvPr id="96284" name="Text Box 30"/>
          <p:cNvSpPr txBox="1">
            <a:spLocks noChangeArrowheads="1"/>
          </p:cNvSpPr>
          <p:nvPr/>
        </p:nvSpPr>
        <p:spPr bwMode="auto">
          <a:xfrm>
            <a:off x="1219200" y="5562600"/>
            <a:ext cx="2241550" cy="579438"/>
          </a:xfrm>
          <a:prstGeom prst="rect">
            <a:avLst/>
          </a:prstGeom>
          <a:noFill/>
          <a:ln w="12700">
            <a:noFill/>
            <a:miter lim="800000"/>
            <a:headEnd/>
            <a:tailEnd/>
          </a:ln>
        </p:spPr>
        <p:txBody>
          <a:bodyPr lIns="91424" tIns="45712" rIns="91424" bIns="45712">
            <a:spAutoFit/>
          </a:bodyPr>
          <a:lstStyle/>
          <a:p>
            <a:pPr algn="ctr">
              <a:spcBef>
                <a:spcPct val="50000"/>
              </a:spcBef>
              <a:buClr>
                <a:schemeClr val="accent2"/>
              </a:buClr>
              <a:buFont typeface="Wingdings" pitchFamily="2" charset="2"/>
              <a:buNone/>
            </a:pPr>
            <a:r>
              <a:rPr lang="hu-HU" sz="3200">
                <a:solidFill>
                  <a:schemeClr val="tx2"/>
                </a:solidFill>
              </a:rPr>
              <a:t>Köszönöm</a:t>
            </a:r>
          </a:p>
        </p:txBody>
      </p:sp>
      <p:sp>
        <p:nvSpPr>
          <p:cNvPr id="96285" name="Text Box 14"/>
          <p:cNvSpPr txBox="1">
            <a:spLocks noChangeArrowheads="1"/>
          </p:cNvSpPr>
          <p:nvPr/>
        </p:nvSpPr>
        <p:spPr bwMode="auto">
          <a:xfrm>
            <a:off x="2057400" y="6096000"/>
            <a:ext cx="533400" cy="92075"/>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600">
                <a:solidFill>
                  <a:srgbClr val="0000A0"/>
                </a:solidFill>
              </a:rPr>
              <a:t>Hungarian</a:t>
            </a:r>
          </a:p>
        </p:txBody>
      </p:sp>
      <p:sp>
        <p:nvSpPr>
          <p:cNvPr id="96286" name="Text Box 4"/>
          <p:cNvSpPr txBox="1">
            <a:spLocks noChangeArrowheads="1"/>
          </p:cNvSpPr>
          <p:nvPr/>
        </p:nvSpPr>
        <p:spPr bwMode="auto">
          <a:xfrm>
            <a:off x="3379788" y="847725"/>
            <a:ext cx="1412875" cy="549275"/>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sv-SE" sz="3600">
                <a:solidFill>
                  <a:srgbClr val="400097"/>
                </a:solidFill>
                <a:latin typeface="Rockwell"/>
              </a:rPr>
              <a:t>Tack</a:t>
            </a:r>
          </a:p>
        </p:txBody>
      </p:sp>
      <p:sp>
        <p:nvSpPr>
          <p:cNvPr id="96287" name="Text Box 12"/>
          <p:cNvSpPr txBox="1">
            <a:spLocks noChangeArrowheads="1"/>
          </p:cNvSpPr>
          <p:nvPr/>
        </p:nvSpPr>
        <p:spPr bwMode="auto">
          <a:xfrm>
            <a:off x="3935413" y="1381125"/>
            <a:ext cx="331787" cy="92075"/>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600">
                <a:solidFill>
                  <a:srgbClr val="0000A0"/>
                </a:solidFill>
              </a:rPr>
              <a:t>Swedish</a:t>
            </a:r>
          </a:p>
        </p:txBody>
      </p:sp>
      <p:sp>
        <p:nvSpPr>
          <p:cNvPr id="96288" name="Text Box 8"/>
          <p:cNvSpPr txBox="1">
            <a:spLocks noChangeArrowheads="1"/>
          </p:cNvSpPr>
          <p:nvPr/>
        </p:nvSpPr>
        <p:spPr bwMode="auto">
          <a:xfrm>
            <a:off x="2293938" y="3817938"/>
            <a:ext cx="1851025" cy="549275"/>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nl-NL" sz="3600">
                <a:solidFill>
                  <a:srgbClr val="FF3300"/>
                </a:solidFill>
                <a:latin typeface="Nimrod"/>
              </a:rPr>
              <a:t>Dankie</a:t>
            </a:r>
          </a:p>
        </p:txBody>
      </p:sp>
      <p:sp>
        <p:nvSpPr>
          <p:cNvPr id="96289" name="Text Box 14"/>
          <p:cNvSpPr txBox="1">
            <a:spLocks noChangeArrowheads="1"/>
          </p:cNvSpPr>
          <p:nvPr/>
        </p:nvSpPr>
        <p:spPr bwMode="auto">
          <a:xfrm>
            <a:off x="3054350" y="4362450"/>
            <a:ext cx="338138" cy="93663"/>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600">
                <a:solidFill>
                  <a:srgbClr val="0000A0"/>
                </a:solidFill>
              </a:rPr>
              <a:t>Afrikaans</a:t>
            </a:r>
          </a:p>
        </p:txBody>
      </p:sp>
      <p:sp>
        <p:nvSpPr>
          <p:cNvPr id="96290" name="Rectangle 36"/>
          <p:cNvSpPr>
            <a:spLocks noChangeArrowheads="1"/>
          </p:cNvSpPr>
          <p:nvPr/>
        </p:nvSpPr>
        <p:spPr bwMode="auto">
          <a:xfrm>
            <a:off x="5181600" y="762000"/>
            <a:ext cx="2819400" cy="457200"/>
          </a:xfrm>
          <a:prstGeom prst="rect">
            <a:avLst/>
          </a:prstGeom>
          <a:noFill/>
          <a:ln w="12700">
            <a:noFill/>
            <a:miter lim="800000"/>
            <a:headEnd/>
            <a:tailEnd/>
          </a:ln>
        </p:spPr>
        <p:txBody>
          <a:bodyPr lIns="91424" tIns="45712" rIns="91424" bIns="45712" anchor="ctr">
            <a:spAutoFit/>
          </a:bodyPr>
          <a:lstStyle/>
          <a:p>
            <a:r>
              <a:rPr lang="el-GR" sz="2400">
                <a:ea typeface="MingLiU" pitchFamily="49" charset="-120"/>
              </a:rPr>
              <a:t>ευχαριστώ</a:t>
            </a:r>
          </a:p>
        </p:txBody>
      </p:sp>
      <p:sp>
        <p:nvSpPr>
          <p:cNvPr id="96291" name="Rectangle 37"/>
          <p:cNvSpPr>
            <a:spLocks noChangeArrowheads="1"/>
          </p:cNvSpPr>
          <p:nvPr/>
        </p:nvSpPr>
        <p:spPr bwMode="auto">
          <a:xfrm>
            <a:off x="304800" y="1763713"/>
            <a:ext cx="2676525" cy="519112"/>
          </a:xfrm>
          <a:prstGeom prst="rect">
            <a:avLst/>
          </a:prstGeom>
          <a:noFill/>
          <a:ln w="12700">
            <a:noFill/>
            <a:miter lim="800000"/>
            <a:headEnd/>
            <a:tailEnd/>
          </a:ln>
        </p:spPr>
        <p:txBody>
          <a:bodyPr lIns="91424" tIns="45712" rIns="91424" bIns="45712" anchor="ctr">
            <a:spAutoFit/>
          </a:bodyPr>
          <a:lstStyle/>
          <a:p>
            <a:r>
              <a:rPr lang="ru-RU" sz="2800">
                <a:latin typeface="Tahoma" pitchFamily="34" charset="0"/>
                <a:ea typeface="MS Mincho" pitchFamily="49" charset="-128"/>
              </a:rPr>
              <a:t>Спасибо</a:t>
            </a:r>
          </a:p>
        </p:txBody>
      </p:sp>
      <p:sp>
        <p:nvSpPr>
          <p:cNvPr id="96292" name="Text Box 13"/>
          <p:cNvSpPr txBox="1">
            <a:spLocks noChangeArrowheads="1"/>
          </p:cNvSpPr>
          <p:nvPr/>
        </p:nvSpPr>
        <p:spPr bwMode="auto">
          <a:xfrm>
            <a:off x="6400800" y="1296988"/>
            <a:ext cx="338138" cy="93662"/>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en-US" sz="600">
                <a:solidFill>
                  <a:srgbClr val="0000A0"/>
                </a:solidFill>
              </a:rPr>
              <a:t>Greek</a:t>
            </a:r>
          </a:p>
        </p:txBody>
      </p:sp>
      <p:sp>
        <p:nvSpPr>
          <p:cNvPr id="96293" name="Text Box 37"/>
          <p:cNvSpPr txBox="1">
            <a:spLocks noChangeArrowheads="1"/>
          </p:cNvSpPr>
          <p:nvPr/>
        </p:nvSpPr>
        <p:spPr bwMode="auto">
          <a:xfrm>
            <a:off x="1392238" y="4754563"/>
            <a:ext cx="1050925" cy="503237"/>
          </a:xfrm>
          <a:prstGeom prst="rect">
            <a:avLst/>
          </a:prstGeom>
          <a:noFill/>
          <a:ln w="9525">
            <a:noFill/>
            <a:miter lim="800000"/>
            <a:headEnd/>
            <a:tailEnd/>
          </a:ln>
        </p:spPr>
        <p:txBody>
          <a:bodyPr wrap="none">
            <a:spAutoFit/>
          </a:bodyPr>
          <a:lstStyle/>
          <a:p>
            <a:pPr>
              <a:lnSpc>
                <a:spcPct val="90000"/>
              </a:lnSpc>
            </a:pPr>
            <a:r>
              <a:rPr lang="de-AT" sz="3000">
                <a:solidFill>
                  <a:schemeClr val="hlink"/>
                </a:solidFill>
                <a:latin typeface="Garamond" pitchFamily="18" charset="0"/>
                <a:ea typeface="Arial Unicode MS"/>
                <a:cs typeface="Arial Unicode MS"/>
              </a:rPr>
              <a:t>Hvala</a:t>
            </a:r>
          </a:p>
        </p:txBody>
      </p:sp>
      <p:sp>
        <p:nvSpPr>
          <p:cNvPr id="96294" name="Text Box 8"/>
          <p:cNvSpPr txBox="1">
            <a:spLocks noChangeArrowheads="1"/>
          </p:cNvSpPr>
          <p:nvPr/>
        </p:nvSpPr>
        <p:spPr bwMode="auto">
          <a:xfrm>
            <a:off x="3148013" y="1865313"/>
            <a:ext cx="2520950" cy="549275"/>
          </a:xfrm>
          <a:prstGeom prst="rect">
            <a:avLst/>
          </a:prstGeom>
          <a:noFill/>
          <a:ln w="25400">
            <a:noFill/>
            <a:miter lim="800000"/>
            <a:headEnd/>
            <a:tailEnd/>
          </a:ln>
        </p:spPr>
        <p:txBody>
          <a:bodyPr lIns="0" tIns="0" rIns="0" bIns="0">
            <a:spAutoFit/>
          </a:bodyPr>
          <a:lstStyle/>
          <a:p>
            <a:pPr algn="ctr" defTabSz="820738" eaLnBrk="0" hangingPunct="0">
              <a:spcAft>
                <a:spcPct val="15000"/>
              </a:spcAft>
            </a:pPr>
            <a:r>
              <a:rPr lang="nl-NL" sz="3600">
                <a:solidFill>
                  <a:schemeClr val="accent2"/>
                </a:solidFill>
                <a:latin typeface="Tahoma" pitchFamily="34" charset="0"/>
              </a:rPr>
              <a:t>Asante sana</a:t>
            </a:r>
          </a:p>
        </p:txBody>
      </p:sp>
    </p:spTree>
  </p:cSld>
  <p:clrMapOvr>
    <a:masterClrMapping/>
  </p:clrMapOvr>
  <p:transition advClick="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8"/>
          <p:cNvSpPr>
            <a:spLocks noChangeArrowheads="1"/>
          </p:cNvSpPr>
          <p:nvPr>
            <p:custDataLst>
              <p:tags r:id="rId1"/>
            </p:custDataLst>
          </p:nvPr>
        </p:nvSpPr>
        <p:spPr bwMode="auto">
          <a:xfrm>
            <a:off x="304800" y="1246188"/>
            <a:ext cx="8534400" cy="5473700"/>
          </a:xfrm>
          <a:prstGeom prst="roundRect">
            <a:avLst>
              <a:gd name="adj" fmla="val 1065"/>
            </a:avLst>
          </a:prstGeom>
          <a:solidFill>
            <a:srgbClr val="F2F2F2"/>
          </a:solidFill>
          <a:ln>
            <a:noFill/>
          </a:ln>
          <a:effectLst>
            <a:outerShdw blurRad="127000" dist="127001" dir="2700000" algn="tl" rotWithShape="0">
              <a:srgbClr val="808080">
                <a:alpha val="39998"/>
              </a:srgbClr>
            </a:outerShdw>
          </a:effectLst>
          <a:extLst>
            <a:ext uri="{91240B29-F687-4F45-9708-019B960494DF}">
              <a14:hiddenLine xmlns:a14="http://schemas.microsoft.com/office/drawing/2010/main" xmlns="" w="9525">
                <a:solidFill>
                  <a:srgbClr val="000000"/>
                </a:solidFill>
                <a:round/>
                <a:headEnd/>
                <a:tailEnd/>
              </a14:hiddenLine>
            </a:ext>
          </a:extLst>
        </p:spPr>
        <p:txBody>
          <a:bodyPr/>
          <a:lstStyle/>
          <a:p>
            <a:pPr algn="ctr" defTabSz="914400" eaLnBrk="1" fontAlgn="auto" hangingPunct="1">
              <a:spcBef>
                <a:spcPts val="0"/>
              </a:spcBef>
              <a:spcAft>
                <a:spcPts val="0"/>
              </a:spcAft>
              <a:defRPr/>
            </a:pPr>
            <a:r>
              <a:rPr lang="en-US" sz="1400" b="1" kern="0" dirty="0">
                <a:solidFill>
                  <a:srgbClr val="000000">
                    <a:lumMod val="65000"/>
                    <a:lumOff val="35000"/>
                  </a:srgbClr>
                </a:solidFill>
                <a:latin typeface="Arial" panose="020B0604020202020204" pitchFamily="34" charset="0"/>
                <a:ea typeface="ＭＳ Ｐゴシック"/>
                <a:cs typeface="Arial" pitchFamily="34" charset="0"/>
              </a:rPr>
              <a:t>IBM Security Services Portfolio</a:t>
            </a:r>
          </a:p>
        </p:txBody>
      </p:sp>
      <p:graphicFrame>
        <p:nvGraphicFramePr>
          <p:cNvPr id="146435" name="Group 3"/>
          <p:cNvGraphicFramePr>
            <a:graphicFrameLocks noGrp="1"/>
          </p:cNvGraphicFramePr>
          <p:nvPr/>
        </p:nvGraphicFramePr>
        <p:xfrm>
          <a:off x="457200" y="3527425"/>
          <a:ext cx="8235951" cy="1654765"/>
        </p:xfrm>
        <a:graphic>
          <a:graphicData uri="http://schemas.openxmlformats.org/drawingml/2006/table">
            <a:tbl>
              <a:tblPr/>
              <a:tblGrid>
                <a:gridCol w="3538511"/>
                <a:gridCol w="2297288"/>
                <a:gridCol w="2400152"/>
              </a:tblGrid>
              <a:tr h="291866">
                <a:tc>
                  <a:txBody>
                    <a:bodyPr/>
                    <a:lstStyle>
                      <a:lvl1pPr defTabSz="457200">
                        <a:spcBef>
                          <a:spcPct val="20000"/>
                        </a:spcBef>
                        <a:buClr>
                          <a:schemeClr val="tx1"/>
                        </a:buClr>
                        <a:buFont typeface="Garamond" panose="02020404030301010803" pitchFamily="18" charset="0"/>
                        <a:defRPr sz="1400">
                          <a:solidFill>
                            <a:schemeClr val="tx1"/>
                          </a:solidFill>
                          <a:latin typeface="Arial" panose="020B0604020202020204" pitchFamily="34" charset="0"/>
                          <a:ea typeface="ＭＳ Ｐゴシック" panose="020B0600070205080204" pitchFamily="34" charset="-128"/>
                          <a:cs typeface="ＭＳ Ｐゴシック" panose="020B0600070205080204" pitchFamily="34" charset="-128"/>
                        </a:defRPr>
                      </a:lvl1pPr>
                      <a:lvl2pPr marL="742950" indent="-285750" defTabSz="457200">
                        <a:spcBef>
                          <a:spcPct val="20000"/>
                        </a:spcBef>
                        <a:buClr>
                          <a:schemeClr val="tx1"/>
                        </a:buClr>
                        <a:buFont typeface="Arial" panose="020B0604020202020204" pitchFamily="34" charset="0"/>
                        <a:defRPr sz="1200">
                          <a:solidFill>
                            <a:schemeClr val="tx1"/>
                          </a:solidFill>
                          <a:latin typeface="Arial" panose="020B0604020202020204" pitchFamily="34" charset="0"/>
                          <a:ea typeface="ＭＳ Ｐゴシック" panose="020B0600070205080204" pitchFamily="34" charset="-128"/>
                          <a:cs typeface="Helvetica" panose="020B0604020202020204" pitchFamily="34" charset="0"/>
                        </a:defRPr>
                      </a:lvl2pPr>
                      <a:lvl3pPr marL="1143000" indent="-228600" defTabSz="457200">
                        <a:spcBef>
                          <a:spcPct val="20000"/>
                        </a:spcBef>
                        <a:buClr>
                          <a:schemeClr val="tx1"/>
                        </a:buClr>
                        <a:defRPr sz="1200">
                          <a:solidFill>
                            <a:schemeClr val="tx1"/>
                          </a:solidFill>
                          <a:latin typeface="Arial" panose="020B0604020202020204" pitchFamily="34" charset="0"/>
                          <a:ea typeface="ＭＳ Ｐゴシック" panose="020B0600070205080204" pitchFamily="34" charset="-128"/>
                          <a:cs typeface="Helvetica" panose="020B0604020202020204" pitchFamily="34" charset="0"/>
                        </a:defRPr>
                      </a:lvl3pPr>
                      <a:lvl4pPr marL="1600200" indent="-228600" defTabSz="457200">
                        <a:spcBef>
                          <a:spcPct val="20000"/>
                        </a:spcBef>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4pPr>
                      <a:lvl5pPr marL="2057400" indent="-228600" defTabSz="457200">
                        <a:spcBef>
                          <a:spcPct val="20000"/>
                        </a:spcBef>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5pPr>
                      <a:lvl6pPr marL="25146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6pPr>
                      <a:lvl7pPr marL="29718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7pPr>
                      <a:lvl8pPr marL="34290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8pPr>
                      <a:lvl9pPr marL="38862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rgbClr val="FFFFFF"/>
                          </a:solidFill>
                          <a:effectLst/>
                          <a:latin typeface="Arial" panose="020B0604020202020204" pitchFamily="34" charset="0"/>
                          <a:ea typeface="ＭＳ Ｐゴシック" panose="020B0600070205080204" pitchFamily="34" charset="-128"/>
                        </a:rPr>
                        <a:t>Identity and Access Management</a:t>
                      </a:r>
                      <a:endParaRPr kumimoji="0" lang="en-US" sz="1100" b="1" i="0" u="none" strike="noStrike" cap="none" normalizeH="0" baseline="0" dirty="0" smtClean="0">
                        <a:ln>
                          <a:noFill/>
                        </a:ln>
                        <a:solidFill>
                          <a:schemeClr val="tx1"/>
                        </a:solidFill>
                        <a:effectLst/>
                        <a:latin typeface="Arial" panose="020B0604020202020204" pitchFamily="34" charset="0"/>
                        <a:ea typeface="ＭＳ Ｐゴシック" panose="020B0600070205080204" pitchFamily="34" charset="-128"/>
                      </a:endParaRPr>
                    </a:p>
                  </a:txBody>
                  <a:tcPr marL="45717" marR="45717" marT="45762" marB="45762" anchor="ctr" horzOverflow="overflow">
                    <a:lnL>
                      <a:noFill/>
                    </a:lnL>
                    <a:lnR w="12700" cap="flat" cmpd="sng" algn="ctr">
                      <a:solidFill>
                        <a:srgbClr val="D9D9D9"/>
                      </a:solidFill>
                      <a:prstDash val="solid"/>
                      <a:round/>
                      <a:headEnd type="none" w="med" len="med"/>
                      <a:tailEnd type="none" w="med" len="med"/>
                    </a:lnR>
                    <a:lnT>
                      <a:noFill/>
                    </a:lnT>
                    <a:lnB>
                      <a:noFill/>
                    </a:lnB>
                    <a:lnTlToBr>
                      <a:noFill/>
                    </a:lnTlToBr>
                    <a:lnBlToTr>
                      <a:noFill/>
                    </a:lnBlToTr>
                    <a:solidFill>
                      <a:srgbClr val="00324E"/>
                    </a:solidFill>
                  </a:tcPr>
                </a:tc>
                <a:tc>
                  <a:txBody>
                    <a:bodyPr/>
                    <a:lstStyle>
                      <a:lvl1pPr defTabSz="457200">
                        <a:spcBef>
                          <a:spcPct val="20000"/>
                        </a:spcBef>
                        <a:buClr>
                          <a:schemeClr val="tx1"/>
                        </a:buClr>
                        <a:buFont typeface="Garamond" panose="02020404030301010803" pitchFamily="18" charset="0"/>
                        <a:defRPr sz="1400">
                          <a:solidFill>
                            <a:schemeClr val="tx1"/>
                          </a:solidFill>
                          <a:latin typeface="Arial" panose="020B0604020202020204" pitchFamily="34" charset="0"/>
                          <a:ea typeface="ＭＳ Ｐゴシック" panose="020B0600070205080204" pitchFamily="34" charset="-128"/>
                          <a:cs typeface="ＭＳ Ｐゴシック" panose="020B0600070205080204" pitchFamily="34" charset="-128"/>
                        </a:defRPr>
                      </a:lvl1pPr>
                      <a:lvl2pPr marL="742950" indent="-285750" defTabSz="457200">
                        <a:spcBef>
                          <a:spcPct val="20000"/>
                        </a:spcBef>
                        <a:buClr>
                          <a:schemeClr val="tx1"/>
                        </a:buClr>
                        <a:buFont typeface="Arial" panose="020B0604020202020204" pitchFamily="34" charset="0"/>
                        <a:defRPr sz="1200">
                          <a:solidFill>
                            <a:schemeClr val="tx1"/>
                          </a:solidFill>
                          <a:latin typeface="Arial" panose="020B0604020202020204" pitchFamily="34" charset="0"/>
                          <a:ea typeface="ＭＳ Ｐゴシック" panose="020B0600070205080204" pitchFamily="34" charset="-128"/>
                          <a:cs typeface="Helvetica" panose="020B0604020202020204" pitchFamily="34" charset="0"/>
                        </a:defRPr>
                      </a:lvl2pPr>
                      <a:lvl3pPr marL="1143000" indent="-228600" defTabSz="457200">
                        <a:spcBef>
                          <a:spcPct val="20000"/>
                        </a:spcBef>
                        <a:buClr>
                          <a:schemeClr val="tx1"/>
                        </a:buClr>
                        <a:defRPr sz="1200">
                          <a:solidFill>
                            <a:schemeClr val="tx1"/>
                          </a:solidFill>
                          <a:latin typeface="Arial" panose="020B0604020202020204" pitchFamily="34" charset="0"/>
                          <a:ea typeface="ＭＳ Ｐゴシック" panose="020B0600070205080204" pitchFamily="34" charset="-128"/>
                          <a:cs typeface="Helvetica" panose="020B0604020202020204" pitchFamily="34" charset="0"/>
                        </a:defRPr>
                      </a:lvl3pPr>
                      <a:lvl4pPr marL="1600200" indent="-228600" defTabSz="457200">
                        <a:spcBef>
                          <a:spcPct val="20000"/>
                        </a:spcBef>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4pPr>
                      <a:lvl5pPr marL="2057400" indent="-228600" defTabSz="457200">
                        <a:spcBef>
                          <a:spcPct val="20000"/>
                        </a:spcBef>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5pPr>
                      <a:lvl6pPr marL="25146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6pPr>
                      <a:lvl7pPr marL="29718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7pPr>
                      <a:lvl8pPr marL="34290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8pPr>
                      <a:lvl9pPr marL="38862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rgbClr val="FFFFFF"/>
                          </a:solidFill>
                          <a:effectLst/>
                          <a:latin typeface="Arial" panose="020B0604020202020204" pitchFamily="34" charset="0"/>
                          <a:ea typeface="ＭＳ Ｐゴシック" panose="020B0600070205080204" pitchFamily="34" charset="-128"/>
                        </a:rPr>
                        <a:t>Data</a:t>
                      </a:r>
                      <a:endParaRPr kumimoji="0" lang="en-US" sz="1100" b="1" i="0" u="none" strike="noStrike" cap="none" normalizeH="0" baseline="0" dirty="0" smtClean="0">
                        <a:ln>
                          <a:noFill/>
                        </a:ln>
                        <a:solidFill>
                          <a:schemeClr val="tx1"/>
                        </a:solidFill>
                        <a:effectLst/>
                        <a:latin typeface="Arial" panose="020B0604020202020204" pitchFamily="34" charset="0"/>
                        <a:ea typeface="ＭＳ Ｐゴシック" panose="020B0600070205080204" pitchFamily="34" charset="-128"/>
                      </a:endParaRPr>
                    </a:p>
                  </a:txBody>
                  <a:tcPr marL="45717" marR="45717" marT="45762" marB="45762"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a:noFill/>
                    </a:lnT>
                    <a:lnB>
                      <a:noFill/>
                    </a:lnB>
                    <a:lnTlToBr>
                      <a:noFill/>
                    </a:lnTlToBr>
                    <a:lnBlToTr>
                      <a:noFill/>
                    </a:lnBlToTr>
                    <a:solidFill>
                      <a:srgbClr val="00324E"/>
                    </a:solidFill>
                  </a:tcPr>
                </a:tc>
                <a:tc>
                  <a:txBody>
                    <a:bodyPr/>
                    <a:lstStyle>
                      <a:lvl1pPr defTabSz="457200">
                        <a:spcBef>
                          <a:spcPct val="20000"/>
                        </a:spcBef>
                        <a:buClr>
                          <a:schemeClr val="tx1"/>
                        </a:buClr>
                        <a:buFont typeface="Garamond" panose="02020404030301010803" pitchFamily="18" charset="0"/>
                        <a:defRPr sz="1400">
                          <a:solidFill>
                            <a:schemeClr val="tx1"/>
                          </a:solidFill>
                          <a:latin typeface="Arial" panose="020B0604020202020204" pitchFamily="34" charset="0"/>
                          <a:ea typeface="ＭＳ Ｐゴシック" panose="020B0600070205080204" pitchFamily="34" charset="-128"/>
                          <a:cs typeface="ＭＳ Ｐゴシック" panose="020B0600070205080204" pitchFamily="34" charset="-128"/>
                        </a:defRPr>
                      </a:lvl1pPr>
                      <a:lvl2pPr marL="742950" indent="-285750" defTabSz="457200">
                        <a:spcBef>
                          <a:spcPct val="20000"/>
                        </a:spcBef>
                        <a:buClr>
                          <a:schemeClr val="tx1"/>
                        </a:buClr>
                        <a:buFont typeface="Arial" panose="020B0604020202020204" pitchFamily="34" charset="0"/>
                        <a:defRPr sz="1200">
                          <a:solidFill>
                            <a:schemeClr val="tx1"/>
                          </a:solidFill>
                          <a:latin typeface="Arial" panose="020B0604020202020204" pitchFamily="34" charset="0"/>
                          <a:ea typeface="ＭＳ Ｐゴシック" panose="020B0600070205080204" pitchFamily="34" charset="-128"/>
                          <a:cs typeface="Helvetica" panose="020B0604020202020204" pitchFamily="34" charset="0"/>
                        </a:defRPr>
                      </a:lvl2pPr>
                      <a:lvl3pPr marL="1143000" indent="-228600" defTabSz="457200">
                        <a:spcBef>
                          <a:spcPct val="20000"/>
                        </a:spcBef>
                        <a:buClr>
                          <a:schemeClr val="tx1"/>
                        </a:buClr>
                        <a:defRPr sz="1200">
                          <a:solidFill>
                            <a:schemeClr val="tx1"/>
                          </a:solidFill>
                          <a:latin typeface="Arial" panose="020B0604020202020204" pitchFamily="34" charset="0"/>
                          <a:ea typeface="ＭＳ Ｐゴシック" panose="020B0600070205080204" pitchFamily="34" charset="-128"/>
                          <a:cs typeface="Helvetica" panose="020B0604020202020204" pitchFamily="34" charset="0"/>
                        </a:defRPr>
                      </a:lvl3pPr>
                      <a:lvl4pPr marL="1600200" indent="-228600" defTabSz="457200">
                        <a:spcBef>
                          <a:spcPct val="20000"/>
                        </a:spcBef>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4pPr>
                      <a:lvl5pPr marL="2057400" indent="-228600" defTabSz="457200">
                        <a:spcBef>
                          <a:spcPct val="20000"/>
                        </a:spcBef>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5pPr>
                      <a:lvl6pPr marL="25146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6pPr>
                      <a:lvl7pPr marL="29718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7pPr>
                      <a:lvl8pPr marL="34290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8pPr>
                      <a:lvl9pPr marL="38862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rgbClr val="FFFFFF"/>
                          </a:solidFill>
                          <a:effectLst/>
                          <a:latin typeface="Arial" panose="020B0604020202020204" pitchFamily="34" charset="0"/>
                          <a:ea typeface="ＭＳ Ｐゴシック" panose="020B0600070205080204" pitchFamily="34" charset="-128"/>
                        </a:rPr>
                        <a:t>Applications</a:t>
                      </a:r>
                    </a:p>
                  </a:txBody>
                  <a:tcPr marL="45717" marR="45717" marT="45762" marB="45762"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a:noFill/>
                    </a:lnT>
                    <a:lnB>
                      <a:noFill/>
                    </a:lnB>
                    <a:lnTlToBr>
                      <a:noFill/>
                    </a:lnTlToBr>
                    <a:lnBlToTr>
                      <a:noFill/>
                    </a:lnBlToTr>
                    <a:solidFill>
                      <a:srgbClr val="00324E"/>
                    </a:solidFill>
                  </a:tcPr>
                </a:tc>
              </a:tr>
              <a:tr h="216267">
                <a:tc>
                  <a:txBody>
                    <a:bodyPr/>
                    <a:lstStyle/>
                    <a:p>
                      <a:pPr algn="ctr">
                        <a:spcBef>
                          <a:spcPts val="0"/>
                        </a:spcBef>
                        <a:spcAft>
                          <a:spcPts val="0"/>
                        </a:spcAft>
                      </a:pPr>
                      <a:r>
                        <a:rPr lang="en-US" sz="1100" b="0" dirty="0" smtClean="0">
                          <a:solidFill>
                            <a:srgbClr val="000000"/>
                          </a:solidFill>
                        </a:rPr>
                        <a:t>Identity and Access Strategy</a:t>
                      </a:r>
                      <a:r>
                        <a:rPr lang="en-US" sz="1100" b="0" baseline="0" dirty="0" smtClean="0">
                          <a:solidFill>
                            <a:srgbClr val="000000"/>
                          </a:solidFill>
                        </a:rPr>
                        <a:t> </a:t>
                      </a:r>
                      <a:r>
                        <a:rPr lang="en-US" sz="1100" b="0" dirty="0" smtClean="0">
                          <a:solidFill>
                            <a:srgbClr val="000000"/>
                          </a:solidFill>
                        </a:rPr>
                        <a:t>and Assessment</a:t>
                      </a:r>
                      <a:endParaRPr lang="en-US" sz="1100" b="0" dirty="0">
                        <a:solidFill>
                          <a:srgbClr val="000000"/>
                        </a:solidFill>
                      </a:endParaRPr>
                    </a:p>
                  </a:txBody>
                  <a:tcPr marL="0" marR="0" marT="27437" marB="27437" anchor="ctr" horzOverflow="overflow">
                    <a:lnL>
                      <a:noFill/>
                    </a:lnL>
                    <a:lnR w="3175" cap="flat" cmpd="sng" algn="ctr">
                      <a:solidFill>
                        <a:schemeClr val="tx1"/>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457200" rtl="0" eaLnBrk="1" fontAlgn="base" latinLnBrk="0" hangingPunct="1">
                        <a:lnSpc>
                          <a:spcPct val="100000"/>
                        </a:lnSpc>
                        <a:spcBef>
                          <a:spcPts val="0"/>
                        </a:spcBef>
                        <a:spcAft>
                          <a:spcPts val="0"/>
                        </a:spcAft>
                        <a:buClrTx/>
                        <a:buSzTx/>
                        <a:buFontTx/>
                        <a:buNone/>
                        <a:tabLst/>
                      </a:pPr>
                      <a:r>
                        <a:rPr kumimoji="0" lang="en-US" sz="1100" b="0" i="0" u="none" strike="noStrike" cap="none" normalizeH="0" baseline="0" dirty="0" smtClean="0">
                          <a:ln>
                            <a:noFill/>
                          </a:ln>
                          <a:solidFill>
                            <a:srgbClr val="000000"/>
                          </a:solidFill>
                          <a:effectLst/>
                          <a:latin typeface="Arial" panose="020B0604020202020204" pitchFamily="34" charset="0"/>
                          <a:ea typeface="ＭＳ Ｐゴシック" panose="020B0600070205080204" pitchFamily="34" charset="-128"/>
                        </a:rPr>
                        <a:t>Critical Data Protection Program</a:t>
                      </a:r>
                    </a:p>
                  </a:txBody>
                  <a:tcPr marL="0" marR="0" marT="27437" marB="27437"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c rowSpan="2">
                  <a:txBody>
                    <a:bodyPr/>
                    <a:lstStyle/>
                    <a:p>
                      <a:pPr algn="ctr">
                        <a:spcBef>
                          <a:spcPts val="0"/>
                        </a:spcBef>
                        <a:spcAft>
                          <a:spcPts val="0"/>
                        </a:spcAft>
                      </a:pPr>
                      <a:r>
                        <a:rPr lang="en-US" sz="1100" b="0" dirty="0" smtClean="0">
                          <a:solidFill>
                            <a:srgbClr val="000000"/>
                          </a:solidFill>
                          <a:latin typeface="Arial" panose="020B0604020202020204" pitchFamily="34" charset="0"/>
                        </a:rPr>
                        <a:t>Application Source</a:t>
                      </a:r>
                      <a:r>
                        <a:rPr lang="en-US" sz="1100" b="0" baseline="0" dirty="0" smtClean="0">
                          <a:solidFill>
                            <a:srgbClr val="000000"/>
                          </a:solidFill>
                          <a:latin typeface="Arial" panose="020B0604020202020204" pitchFamily="34" charset="0"/>
                        </a:rPr>
                        <a:t> Code</a:t>
                      </a:r>
                      <a:endParaRPr lang="en-US" sz="1100" b="0" dirty="0" smtClean="0">
                        <a:solidFill>
                          <a:srgbClr val="000000"/>
                        </a:solidFill>
                        <a:latin typeface="Arial" panose="020B0604020202020204" pitchFamily="34" charset="0"/>
                      </a:endParaRPr>
                    </a:p>
                    <a:p>
                      <a:pPr algn="ctr">
                        <a:spcBef>
                          <a:spcPts val="0"/>
                        </a:spcBef>
                        <a:spcAft>
                          <a:spcPts val="0"/>
                        </a:spcAft>
                      </a:pPr>
                      <a:r>
                        <a:rPr lang="en-US" sz="1100" b="0" dirty="0" smtClean="0">
                          <a:solidFill>
                            <a:srgbClr val="000000"/>
                          </a:solidFill>
                          <a:latin typeface="Arial" panose="020B0604020202020204" pitchFamily="34" charset="0"/>
                        </a:rPr>
                        <a:t>Security Assessment</a:t>
                      </a:r>
                      <a:endParaRPr lang="en-US" sz="1100" b="0" dirty="0">
                        <a:solidFill>
                          <a:srgbClr val="000000"/>
                        </a:solidFill>
                        <a:latin typeface="Arial" panose="020B0604020202020204" pitchFamily="34" charset="0"/>
                      </a:endParaRPr>
                    </a:p>
                  </a:txBody>
                  <a:tcPr marL="0" marR="0" marT="27437" marB="27437"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r>
              <a:tr h="158700">
                <a:tc rowSpan="2">
                  <a:txBody>
                    <a:bodyPr/>
                    <a:lstStyle/>
                    <a:p>
                      <a:pPr algn="ctr">
                        <a:spcBef>
                          <a:spcPts val="0"/>
                        </a:spcBef>
                        <a:spcAft>
                          <a:spcPts val="600"/>
                        </a:spcAft>
                      </a:pPr>
                      <a:r>
                        <a:rPr lang="en-US" sz="1100" dirty="0" smtClean="0">
                          <a:solidFill>
                            <a:srgbClr val="000000"/>
                          </a:solidFill>
                          <a:latin typeface="Arial" panose="020B0604020202020204" pitchFamily="34" charset="0"/>
                        </a:rPr>
                        <a:t>Access Mgmt Design and Deploy</a:t>
                      </a:r>
                      <a:endParaRPr lang="en-US" sz="1100" dirty="0">
                        <a:solidFill>
                          <a:srgbClr val="000000"/>
                        </a:solidFill>
                        <a:latin typeface="Arial" panose="020B0604020202020204" pitchFamily="34" charset="0"/>
                      </a:endParaRPr>
                    </a:p>
                  </a:txBody>
                  <a:tcPr marL="0" marR="0" marT="27437" marB="27437" anchor="ctr" horzOverflow="overflow">
                    <a:lnL>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c rowSpan="2">
                  <a:txBody>
                    <a:bodyPr/>
                    <a:lstStyle>
                      <a:lvl1pPr defTabSz="457200">
                        <a:spcBef>
                          <a:spcPct val="20000"/>
                        </a:spcBef>
                        <a:buClr>
                          <a:schemeClr val="tx1"/>
                        </a:buClr>
                        <a:buFont typeface="Garamond" panose="02020404030301010803" pitchFamily="18" charset="0"/>
                        <a:defRPr sz="1400">
                          <a:solidFill>
                            <a:schemeClr val="tx1"/>
                          </a:solidFill>
                          <a:latin typeface="Arial" panose="020B0604020202020204" pitchFamily="34" charset="0"/>
                          <a:ea typeface="ＭＳ Ｐゴシック" panose="020B0600070205080204" pitchFamily="34" charset="-128"/>
                          <a:cs typeface="ＭＳ Ｐゴシック" panose="020B0600070205080204" pitchFamily="34" charset="-128"/>
                        </a:defRPr>
                      </a:lvl1pPr>
                      <a:lvl2pPr marL="742950" indent="-285750" defTabSz="457200">
                        <a:spcBef>
                          <a:spcPct val="20000"/>
                        </a:spcBef>
                        <a:buClr>
                          <a:schemeClr val="tx1"/>
                        </a:buClr>
                        <a:buFont typeface="Arial" panose="020B0604020202020204" pitchFamily="34" charset="0"/>
                        <a:defRPr sz="1200">
                          <a:solidFill>
                            <a:schemeClr val="tx1"/>
                          </a:solidFill>
                          <a:latin typeface="Arial" panose="020B0604020202020204" pitchFamily="34" charset="0"/>
                          <a:ea typeface="ＭＳ Ｐゴシック" panose="020B0600070205080204" pitchFamily="34" charset="-128"/>
                          <a:cs typeface="Helvetica" panose="020B0604020202020204" pitchFamily="34" charset="0"/>
                        </a:defRPr>
                      </a:lvl2pPr>
                      <a:lvl3pPr marL="1143000" indent="-228600" defTabSz="457200">
                        <a:spcBef>
                          <a:spcPct val="20000"/>
                        </a:spcBef>
                        <a:buClr>
                          <a:schemeClr val="tx1"/>
                        </a:buClr>
                        <a:defRPr sz="1200">
                          <a:solidFill>
                            <a:schemeClr val="tx1"/>
                          </a:solidFill>
                          <a:latin typeface="Arial" panose="020B0604020202020204" pitchFamily="34" charset="0"/>
                          <a:ea typeface="ＭＳ Ｐゴシック" panose="020B0600070205080204" pitchFamily="34" charset="-128"/>
                          <a:cs typeface="Helvetica" panose="020B0604020202020204" pitchFamily="34" charset="0"/>
                        </a:defRPr>
                      </a:lvl3pPr>
                      <a:lvl4pPr marL="1600200" indent="-228600" defTabSz="457200">
                        <a:spcBef>
                          <a:spcPct val="20000"/>
                        </a:spcBef>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4pPr>
                      <a:lvl5pPr marL="2057400" indent="-228600" defTabSz="457200">
                        <a:spcBef>
                          <a:spcPct val="20000"/>
                        </a:spcBef>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5pPr>
                      <a:lvl6pPr marL="25146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6pPr>
                      <a:lvl7pPr marL="29718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7pPr>
                      <a:lvl8pPr marL="34290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8pPr>
                      <a:lvl9pPr marL="38862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9pPr>
                    </a:lstStyle>
                    <a:p>
                      <a:pPr algn="ctr" fontAlgn="ctr">
                        <a:spcBef>
                          <a:spcPts val="0"/>
                        </a:spcBef>
                        <a:spcAft>
                          <a:spcPts val="0"/>
                        </a:spcAft>
                      </a:pPr>
                      <a:r>
                        <a:rPr lang="en-US" sz="1100" b="0" dirty="0" smtClean="0">
                          <a:solidFill>
                            <a:srgbClr val="000000"/>
                          </a:solidFill>
                          <a:latin typeface="Arial" panose="020B0604020202020204" pitchFamily="34" charset="0"/>
                        </a:rPr>
                        <a:t>Data Security Strategy</a:t>
                      </a:r>
                    </a:p>
                    <a:p>
                      <a:pPr algn="ctr" fontAlgn="ctr">
                        <a:spcBef>
                          <a:spcPts val="0"/>
                        </a:spcBef>
                        <a:spcAft>
                          <a:spcPts val="0"/>
                        </a:spcAft>
                      </a:pPr>
                      <a:r>
                        <a:rPr lang="en-US" sz="1100" b="0" dirty="0" smtClean="0">
                          <a:solidFill>
                            <a:srgbClr val="000000"/>
                          </a:solidFill>
                          <a:latin typeface="Arial" panose="020B0604020202020204" pitchFamily="34" charset="0"/>
                        </a:rPr>
                        <a:t>and Architecture</a:t>
                      </a:r>
                      <a:endParaRPr lang="en-US" sz="1100" b="0" dirty="0">
                        <a:solidFill>
                          <a:srgbClr val="000000"/>
                        </a:solidFill>
                        <a:latin typeface="Arial" panose="020B0604020202020204" pitchFamily="34" charset="0"/>
                      </a:endParaRPr>
                    </a:p>
                  </a:txBody>
                  <a:tcPr marL="0" marR="0" marT="27437" marB="27437"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000000">
                          <a:lumMod val="65000"/>
                          <a:lumOff val="35000"/>
                        </a:srgbClr>
                      </a:solidFill>
                      <a:prstDash val="solid"/>
                      <a:round/>
                      <a:headEnd type="none" w="med" len="med"/>
                      <a:tailEnd type="none" w="med" len="med"/>
                    </a:lnB>
                    <a:lnTlToBr>
                      <a:noFill/>
                    </a:lnTlToBr>
                    <a:lnBlToTr>
                      <a:noFill/>
                    </a:lnBlToTr>
                    <a:solidFill>
                      <a:srgbClr val="D9D9D9"/>
                    </a:solidFill>
                  </a:tcPr>
                </a:tc>
                <a:tc vMerge="1">
                  <a:txBody>
                    <a:bodyPr/>
                    <a:lstStyle/>
                    <a:p>
                      <a:endParaRPr lang="en-US"/>
                    </a:p>
                  </a:txBody>
                  <a:tcPr/>
                </a:tc>
              </a:tr>
              <a:tr h="216267">
                <a:tc vMerge="1">
                  <a:txBody>
                    <a:bodyPr/>
                    <a:lstStyle>
                      <a:lvl1pPr>
                        <a:spcBef>
                          <a:spcPct val="20000"/>
                        </a:spcBef>
                        <a:buClr>
                          <a:schemeClr val="tx1"/>
                        </a:buClr>
                        <a:buFont typeface="Garamond" panose="02020404030301010803" pitchFamily="18" charset="0"/>
                        <a:defRPr sz="1400">
                          <a:solidFill>
                            <a:schemeClr val="tx1"/>
                          </a:solidFill>
                          <a:latin typeface="Arial" panose="020B0604020202020204" pitchFamily="34" charset="0"/>
                          <a:ea typeface="ＭＳ Ｐゴシック" panose="020B0600070205080204" pitchFamily="34" charset="-128"/>
                          <a:cs typeface="ＭＳ Ｐゴシック" panose="020B0600070205080204" pitchFamily="34" charset="-128"/>
                        </a:defRPr>
                      </a:lvl1pPr>
                      <a:lvl2pPr marL="742950" indent="-285750">
                        <a:spcBef>
                          <a:spcPct val="20000"/>
                        </a:spcBef>
                        <a:buClr>
                          <a:schemeClr val="tx1"/>
                        </a:buClr>
                        <a:buFont typeface="Arial" panose="020B0604020202020204" pitchFamily="34" charset="0"/>
                        <a:defRPr sz="1200">
                          <a:solidFill>
                            <a:schemeClr val="tx1"/>
                          </a:solidFill>
                          <a:latin typeface="Arial" panose="020B0604020202020204" pitchFamily="34" charset="0"/>
                          <a:ea typeface="ＭＳ Ｐゴシック" panose="020B0600070205080204" pitchFamily="34" charset="-128"/>
                          <a:cs typeface="Helvetica" panose="020B0604020202020204" pitchFamily="34" charset="0"/>
                        </a:defRPr>
                      </a:lvl2pPr>
                      <a:lvl3pPr marL="1143000" indent="-228600">
                        <a:spcBef>
                          <a:spcPct val="20000"/>
                        </a:spcBef>
                        <a:buClr>
                          <a:schemeClr val="tx1"/>
                        </a:buClr>
                        <a:defRPr sz="1200">
                          <a:solidFill>
                            <a:schemeClr val="tx1"/>
                          </a:solidFill>
                          <a:latin typeface="Arial" panose="020B0604020202020204" pitchFamily="34" charset="0"/>
                          <a:ea typeface="ＭＳ Ｐゴシック" panose="020B0600070205080204" pitchFamily="34" charset="-128"/>
                          <a:cs typeface="Helvetica" panose="020B0604020202020204" pitchFamily="34" charset="0"/>
                        </a:defRPr>
                      </a:lvl3pPr>
                      <a:lvl4pPr marL="1600200" indent="-228600">
                        <a:spcBef>
                          <a:spcPct val="20000"/>
                        </a:spcBef>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4pPr>
                      <a:lvl5pPr marL="2057400" indent="-228600">
                        <a:spcBef>
                          <a:spcPct val="20000"/>
                        </a:spcBef>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5pPr>
                      <a:lvl6pPr marL="2514600" indent="-2286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6pPr>
                      <a:lvl7pPr marL="2971800" indent="-2286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7pPr>
                      <a:lvl8pPr marL="3429000" indent="-2286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8pPr>
                      <a:lvl9pPr marL="3886200" indent="-2286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9pPr>
                    </a:lstStyle>
                    <a:p>
                      <a:pPr algn="ctr">
                        <a:spcBef>
                          <a:spcPts val="0"/>
                        </a:spcBef>
                        <a:spcAft>
                          <a:spcPts val="600"/>
                        </a:spcAft>
                      </a:pPr>
                      <a:endParaRPr lang="en-US" sz="900" dirty="0">
                        <a:solidFill>
                          <a:srgbClr val="000000"/>
                        </a:solidFill>
                        <a:latin typeface="Arial" panose="020B0604020202020204" pitchFamily="34" charset="0"/>
                      </a:endParaRPr>
                    </a:p>
                  </a:txBody>
                  <a:tcPr marL="0" marR="0" anchor="ctr" horzOverflow="overflow">
                    <a:lnL>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c vMerge="1">
                  <a:txBody>
                    <a:bodyPr/>
                    <a:lstStyle>
                      <a:lvl1pPr>
                        <a:spcBef>
                          <a:spcPct val="20000"/>
                        </a:spcBef>
                        <a:buClr>
                          <a:schemeClr val="tx1"/>
                        </a:buClr>
                        <a:buFont typeface="Garamond" panose="02020404030301010803" pitchFamily="18" charset="0"/>
                        <a:defRPr sz="1400">
                          <a:solidFill>
                            <a:schemeClr val="tx1"/>
                          </a:solidFill>
                          <a:latin typeface="Arial" panose="020B0604020202020204" pitchFamily="34" charset="0"/>
                          <a:ea typeface="ＭＳ Ｐゴシック" panose="020B0600070205080204" pitchFamily="34" charset="-128"/>
                          <a:cs typeface="ＭＳ Ｐゴシック" panose="020B0600070205080204" pitchFamily="34" charset="-128"/>
                        </a:defRPr>
                      </a:lvl1pPr>
                      <a:lvl2pPr marL="742950" indent="-285750">
                        <a:spcBef>
                          <a:spcPct val="20000"/>
                        </a:spcBef>
                        <a:buClr>
                          <a:schemeClr val="tx1"/>
                        </a:buClr>
                        <a:buFont typeface="Arial" panose="020B0604020202020204" pitchFamily="34" charset="0"/>
                        <a:defRPr sz="1200">
                          <a:solidFill>
                            <a:schemeClr val="tx1"/>
                          </a:solidFill>
                          <a:latin typeface="Arial" panose="020B0604020202020204" pitchFamily="34" charset="0"/>
                          <a:ea typeface="ＭＳ Ｐゴシック" panose="020B0600070205080204" pitchFamily="34" charset="-128"/>
                          <a:cs typeface="Helvetica" panose="020B0604020202020204" pitchFamily="34" charset="0"/>
                        </a:defRPr>
                      </a:lvl2pPr>
                      <a:lvl3pPr marL="1143000" indent="-228600">
                        <a:spcBef>
                          <a:spcPct val="20000"/>
                        </a:spcBef>
                        <a:buClr>
                          <a:schemeClr val="tx1"/>
                        </a:buClr>
                        <a:defRPr sz="1200">
                          <a:solidFill>
                            <a:schemeClr val="tx1"/>
                          </a:solidFill>
                          <a:latin typeface="Arial" panose="020B0604020202020204" pitchFamily="34" charset="0"/>
                          <a:ea typeface="ＭＳ Ｐゴシック" panose="020B0600070205080204" pitchFamily="34" charset="-128"/>
                          <a:cs typeface="Helvetica" panose="020B0604020202020204" pitchFamily="34" charset="0"/>
                        </a:defRPr>
                      </a:lvl3pPr>
                      <a:lvl4pPr marL="1600200" indent="-228600">
                        <a:spcBef>
                          <a:spcPct val="20000"/>
                        </a:spcBef>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4pPr>
                      <a:lvl5pPr marL="2057400" indent="-228600">
                        <a:spcBef>
                          <a:spcPct val="20000"/>
                        </a:spcBef>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5pPr>
                      <a:lvl6pPr marL="2514600" indent="-2286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6pPr>
                      <a:lvl7pPr marL="2971800" indent="-2286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7pPr>
                      <a:lvl8pPr marL="3429000" indent="-2286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8pPr>
                      <a:lvl9pPr marL="3886200" indent="-2286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Tx/>
                        <a:buSzTx/>
                        <a:buFontTx/>
                        <a:buNone/>
                        <a:tabLst/>
                        <a:defRPr/>
                      </a:pPr>
                      <a:endParaRPr lang="en-US" sz="900" dirty="0" smtClean="0">
                        <a:solidFill>
                          <a:srgbClr val="000000"/>
                        </a:solidFill>
                        <a:latin typeface="Arial" panose="020B0604020202020204" pitchFamily="34" charset="0"/>
                      </a:endParaRPr>
                    </a:p>
                  </a:txBody>
                  <a:tcPr marL="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000000">
                          <a:lumMod val="65000"/>
                          <a:lumOff val="35000"/>
                        </a:srgbClr>
                      </a:solidFill>
                      <a:prstDash val="solid"/>
                      <a:round/>
                      <a:headEnd type="none" w="med" len="med"/>
                      <a:tailEnd type="none" w="med" len="med"/>
                    </a:lnB>
                    <a:lnTlToBr>
                      <a:noFill/>
                    </a:lnTlToBr>
                    <a:lnBlToTr>
                      <a:noFill/>
                    </a:lnBlToTr>
                    <a:solidFill>
                      <a:srgbClr val="D9D9D9"/>
                    </a:solidFill>
                  </a:tcPr>
                </a:tc>
                <a:tc rowSpan="2">
                  <a:txBody>
                    <a:bodyPr/>
                    <a:lstStyle>
                      <a:lvl1pPr defTabSz="457200">
                        <a:spcBef>
                          <a:spcPct val="20000"/>
                        </a:spcBef>
                        <a:buClr>
                          <a:schemeClr val="tx1"/>
                        </a:buClr>
                        <a:buFont typeface="Garamond" panose="02020404030301010803" pitchFamily="18" charset="0"/>
                        <a:defRPr sz="1400">
                          <a:solidFill>
                            <a:schemeClr val="tx1"/>
                          </a:solidFill>
                          <a:latin typeface="Arial" panose="020B0604020202020204" pitchFamily="34" charset="0"/>
                          <a:ea typeface="ＭＳ Ｐゴシック" panose="020B0600070205080204" pitchFamily="34" charset="-128"/>
                          <a:cs typeface="ＭＳ Ｐゴシック" panose="020B0600070205080204" pitchFamily="34" charset="-128"/>
                        </a:defRPr>
                      </a:lvl1pPr>
                      <a:lvl2pPr marL="742950" indent="-285750" defTabSz="457200">
                        <a:spcBef>
                          <a:spcPct val="20000"/>
                        </a:spcBef>
                        <a:buClr>
                          <a:schemeClr val="tx1"/>
                        </a:buClr>
                        <a:buFont typeface="Arial" panose="020B0604020202020204" pitchFamily="34" charset="0"/>
                        <a:defRPr sz="1200">
                          <a:solidFill>
                            <a:schemeClr val="tx1"/>
                          </a:solidFill>
                          <a:latin typeface="Arial" panose="020B0604020202020204" pitchFamily="34" charset="0"/>
                          <a:ea typeface="ＭＳ Ｐゴシック" panose="020B0600070205080204" pitchFamily="34" charset="-128"/>
                          <a:cs typeface="Helvetica" panose="020B0604020202020204" pitchFamily="34" charset="0"/>
                        </a:defRPr>
                      </a:lvl2pPr>
                      <a:lvl3pPr marL="1143000" indent="-228600" defTabSz="457200">
                        <a:spcBef>
                          <a:spcPct val="20000"/>
                        </a:spcBef>
                        <a:buClr>
                          <a:schemeClr val="tx1"/>
                        </a:buClr>
                        <a:defRPr sz="1200">
                          <a:solidFill>
                            <a:schemeClr val="tx1"/>
                          </a:solidFill>
                          <a:latin typeface="Arial" panose="020B0604020202020204" pitchFamily="34" charset="0"/>
                          <a:ea typeface="ＭＳ Ｐゴシック" panose="020B0600070205080204" pitchFamily="34" charset="-128"/>
                          <a:cs typeface="Helvetica" panose="020B0604020202020204" pitchFamily="34" charset="0"/>
                        </a:defRPr>
                      </a:lvl3pPr>
                      <a:lvl4pPr marL="1600200" indent="-228600" defTabSz="457200">
                        <a:spcBef>
                          <a:spcPct val="20000"/>
                        </a:spcBef>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4pPr>
                      <a:lvl5pPr marL="2057400" indent="-228600" defTabSz="457200">
                        <a:spcBef>
                          <a:spcPct val="20000"/>
                        </a:spcBef>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5pPr>
                      <a:lvl6pPr marL="25146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6pPr>
                      <a:lvl7pPr marL="29718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7pPr>
                      <a:lvl8pPr marL="34290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8pPr>
                      <a:lvl9pPr marL="38862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9pPr>
                    </a:lstStyle>
                    <a:p>
                      <a:pPr marL="0" marR="0" lvl="0" indent="0" algn="ctr" defTabSz="457200" rtl="0" eaLnBrk="1" fontAlgn="base" latinLnBrk="0" hangingPunct="1">
                        <a:lnSpc>
                          <a:spcPct val="100000"/>
                        </a:lnSpc>
                        <a:spcBef>
                          <a:spcPts val="0"/>
                        </a:spcBef>
                        <a:spcAft>
                          <a:spcPts val="0"/>
                        </a:spcAft>
                        <a:buClrTx/>
                        <a:buSzTx/>
                        <a:buFontTx/>
                        <a:buNone/>
                        <a:tabLst/>
                      </a:pPr>
                      <a:r>
                        <a:rPr lang="en-US" sz="1100" b="0" dirty="0" smtClean="0">
                          <a:solidFill>
                            <a:srgbClr val="000000"/>
                          </a:solidFill>
                          <a:latin typeface="Arial" panose="020B0604020202020204" pitchFamily="34" charset="0"/>
                        </a:rPr>
                        <a:t>Smart and Embedded</a:t>
                      </a:r>
                    </a:p>
                    <a:p>
                      <a:pPr marL="0" marR="0" lvl="0" indent="0" algn="ctr" defTabSz="457200" rtl="0" eaLnBrk="1" fontAlgn="base" latinLnBrk="0" hangingPunct="1">
                        <a:lnSpc>
                          <a:spcPct val="100000"/>
                        </a:lnSpc>
                        <a:spcBef>
                          <a:spcPts val="0"/>
                        </a:spcBef>
                        <a:spcAft>
                          <a:spcPts val="0"/>
                        </a:spcAft>
                        <a:buClrTx/>
                        <a:buSzTx/>
                        <a:buFontTx/>
                        <a:buNone/>
                        <a:tabLst/>
                      </a:pPr>
                      <a:r>
                        <a:rPr lang="en-US" sz="1100" b="0" dirty="0" smtClean="0">
                          <a:solidFill>
                            <a:srgbClr val="000000"/>
                          </a:solidFill>
                          <a:latin typeface="Arial" panose="020B0604020202020204" pitchFamily="34" charset="0"/>
                        </a:rPr>
                        <a:t>Device Security </a:t>
                      </a:r>
                      <a:endParaRPr kumimoji="0" lang="en-US" sz="1100" b="0" i="0" u="none" strike="noStrike" cap="none" normalizeH="0" baseline="0" dirty="0" smtClean="0">
                        <a:ln>
                          <a:noFill/>
                        </a:ln>
                        <a:solidFill>
                          <a:srgbClr val="000000"/>
                        </a:solidFill>
                        <a:effectLst/>
                        <a:latin typeface="Arial" panose="020B0604020202020204" pitchFamily="34" charset="0"/>
                        <a:ea typeface="ＭＳ Ｐゴシック" panose="020B0600070205080204" pitchFamily="34" charset="-128"/>
                      </a:endParaRPr>
                    </a:p>
                  </a:txBody>
                  <a:tcPr marL="0" marR="0" marT="27437" marB="27437"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r>
              <a:tr h="305203">
                <a:tc>
                  <a:txBody>
                    <a:bodyPr/>
                    <a:lstStyle>
                      <a:lvl1pPr>
                        <a:spcBef>
                          <a:spcPct val="20000"/>
                        </a:spcBef>
                        <a:buClr>
                          <a:schemeClr val="tx1"/>
                        </a:buClr>
                        <a:buFont typeface="Garamond" panose="02020404030301010803" pitchFamily="18" charset="0"/>
                        <a:defRPr sz="1400">
                          <a:solidFill>
                            <a:schemeClr val="tx1"/>
                          </a:solidFill>
                          <a:latin typeface="Arial" panose="020B0604020202020204" pitchFamily="34" charset="0"/>
                          <a:ea typeface="ＭＳ Ｐゴシック" panose="020B0600070205080204" pitchFamily="34" charset="-128"/>
                          <a:cs typeface="ＭＳ Ｐゴシック" panose="020B0600070205080204" pitchFamily="34" charset="-128"/>
                        </a:defRPr>
                      </a:lvl1pPr>
                      <a:lvl2pPr marL="742950" indent="-285750">
                        <a:spcBef>
                          <a:spcPct val="20000"/>
                        </a:spcBef>
                        <a:buClr>
                          <a:schemeClr val="tx1"/>
                        </a:buClr>
                        <a:buFont typeface="Arial" panose="020B0604020202020204" pitchFamily="34" charset="0"/>
                        <a:defRPr sz="1200">
                          <a:solidFill>
                            <a:schemeClr val="tx1"/>
                          </a:solidFill>
                          <a:latin typeface="Arial" panose="020B0604020202020204" pitchFamily="34" charset="0"/>
                          <a:ea typeface="ＭＳ Ｐゴシック" panose="020B0600070205080204" pitchFamily="34" charset="-128"/>
                          <a:cs typeface="Helvetica" panose="020B0604020202020204" pitchFamily="34" charset="0"/>
                        </a:defRPr>
                      </a:lvl2pPr>
                      <a:lvl3pPr marL="1143000" indent="-228600">
                        <a:spcBef>
                          <a:spcPct val="20000"/>
                        </a:spcBef>
                        <a:buClr>
                          <a:schemeClr val="tx1"/>
                        </a:buClr>
                        <a:defRPr sz="1200">
                          <a:solidFill>
                            <a:schemeClr val="tx1"/>
                          </a:solidFill>
                          <a:latin typeface="Arial" panose="020B0604020202020204" pitchFamily="34" charset="0"/>
                          <a:ea typeface="ＭＳ Ｐゴシック" panose="020B0600070205080204" pitchFamily="34" charset="-128"/>
                          <a:cs typeface="Helvetica" panose="020B0604020202020204" pitchFamily="34" charset="0"/>
                        </a:defRPr>
                      </a:lvl3pPr>
                      <a:lvl4pPr marL="1600200" indent="-228600">
                        <a:spcBef>
                          <a:spcPct val="20000"/>
                        </a:spcBef>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4pPr>
                      <a:lvl5pPr marL="2057400" indent="-228600">
                        <a:spcBef>
                          <a:spcPct val="20000"/>
                        </a:spcBef>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5pPr>
                      <a:lvl6pPr marL="2514600" indent="-2286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6pPr>
                      <a:lvl7pPr marL="2971800" indent="-2286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7pPr>
                      <a:lvl8pPr marL="3429000" indent="-2286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8pPr>
                      <a:lvl9pPr marL="3886200" indent="-2286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9pPr>
                    </a:lstStyle>
                    <a:p>
                      <a:pPr algn="ctr">
                        <a:spcBef>
                          <a:spcPts val="0"/>
                        </a:spcBef>
                        <a:spcAft>
                          <a:spcPts val="0"/>
                        </a:spcAft>
                      </a:pPr>
                      <a:r>
                        <a:rPr lang="en-US" sz="1100" dirty="0" smtClean="0">
                          <a:solidFill>
                            <a:srgbClr val="000000"/>
                          </a:solidFill>
                          <a:ea typeface="+mn-ea"/>
                          <a:cs typeface="Times New Roman" pitchFamily="18" charset="0"/>
                        </a:rPr>
                        <a:t>Multi-factor Authentication</a:t>
                      </a:r>
                      <a:r>
                        <a:rPr lang="en-US" sz="1100" baseline="0" dirty="0" smtClean="0">
                          <a:solidFill>
                            <a:srgbClr val="000000"/>
                          </a:solidFill>
                          <a:ea typeface="+mn-ea"/>
                          <a:cs typeface="Times New Roman" pitchFamily="18" charset="0"/>
                        </a:rPr>
                        <a:t> </a:t>
                      </a:r>
                      <a:r>
                        <a:rPr lang="en-US" sz="1100" dirty="0" smtClean="0">
                          <a:solidFill>
                            <a:srgbClr val="000000"/>
                          </a:solidFill>
                          <a:ea typeface="+mn-ea"/>
                          <a:cs typeface="Times New Roman" pitchFamily="18" charset="0"/>
                        </a:rPr>
                        <a:t>Design</a:t>
                      </a:r>
                      <a:r>
                        <a:rPr lang="en-US" sz="1100" baseline="0" dirty="0" smtClean="0">
                          <a:solidFill>
                            <a:srgbClr val="000000"/>
                          </a:solidFill>
                          <a:ea typeface="+mn-ea"/>
                          <a:cs typeface="Times New Roman" pitchFamily="18" charset="0"/>
                        </a:rPr>
                        <a:t> and </a:t>
                      </a:r>
                      <a:r>
                        <a:rPr lang="en-US" sz="1100" dirty="0" smtClean="0">
                          <a:solidFill>
                            <a:srgbClr val="000000"/>
                          </a:solidFill>
                          <a:ea typeface="+mn-ea"/>
                          <a:cs typeface="Times New Roman" pitchFamily="18" charset="0"/>
                        </a:rPr>
                        <a:t>Deploy</a:t>
                      </a:r>
                      <a:endParaRPr lang="en-US" sz="1100" dirty="0">
                        <a:solidFill>
                          <a:srgbClr val="000000"/>
                        </a:solidFill>
                        <a:latin typeface="Arial" panose="020B0604020202020204" pitchFamily="34" charset="0"/>
                      </a:endParaRPr>
                    </a:p>
                  </a:txBody>
                  <a:tcPr marL="0" marR="0" marT="27437" marB="27437" anchor="ctr" horzOverflow="overflow">
                    <a:lnL>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c row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100" dirty="0" smtClean="0">
                          <a:solidFill>
                            <a:srgbClr val="000000"/>
                          </a:solidFill>
                          <a:latin typeface="Arial" panose="020B0604020202020204" pitchFamily="34" charset="0"/>
                        </a:rPr>
                        <a:t>Data Discovery</a:t>
                      </a:r>
                    </a:p>
                    <a:p>
                      <a:pPr marL="0" marR="0" lvl="0" indent="0" algn="ctr" defTabSz="914400" rtl="0" eaLnBrk="1" fontAlgn="base" latinLnBrk="0" hangingPunct="1">
                        <a:lnSpc>
                          <a:spcPct val="100000"/>
                        </a:lnSpc>
                        <a:spcBef>
                          <a:spcPts val="0"/>
                        </a:spcBef>
                        <a:spcAft>
                          <a:spcPts val="0"/>
                        </a:spcAft>
                        <a:buClrTx/>
                        <a:buSzTx/>
                        <a:buFontTx/>
                        <a:buNone/>
                        <a:tabLst/>
                        <a:defRPr/>
                      </a:pPr>
                      <a:r>
                        <a:rPr lang="en-US" sz="1100" dirty="0" smtClean="0">
                          <a:solidFill>
                            <a:srgbClr val="000000"/>
                          </a:solidFill>
                          <a:latin typeface="Arial" panose="020B0604020202020204" pitchFamily="34" charset="0"/>
                        </a:rPr>
                        <a:t>and Classification</a:t>
                      </a:r>
                    </a:p>
                  </a:txBody>
                  <a:tcPr marL="0" marR="0" marT="27437" marB="27437"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solidFill>
                        <a:srgbClr val="7F7F7F"/>
                      </a:solidFill>
                      <a:prstDash val="solid"/>
                      <a:round/>
                      <a:headEnd type="none" w="med" len="med"/>
                      <a:tailEnd type="none" w="med" len="med"/>
                    </a:lnB>
                    <a:lnTlToBr>
                      <a:noFill/>
                    </a:lnTlToBr>
                    <a:lnBlToTr>
                      <a:noFill/>
                    </a:lnBlToTr>
                    <a:solidFill>
                      <a:srgbClr val="D9D9D9"/>
                    </a:solidFill>
                  </a:tcPr>
                </a:tc>
                <a:tc vMerge="1">
                  <a:txBody>
                    <a:bodyPr/>
                    <a:lstStyle>
                      <a:lvl1pPr defTabSz="457200">
                        <a:spcBef>
                          <a:spcPct val="20000"/>
                        </a:spcBef>
                        <a:buClr>
                          <a:schemeClr val="tx1"/>
                        </a:buClr>
                        <a:buFont typeface="Garamond" panose="02020404030301010803" pitchFamily="18" charset="0"/>
                        <a:defRPr sz="1400">
                          <a:solidFill>
                            <a:schemeClr val="tx1"/>
                          </a:solidFill>
                          <a:latin typeface="Arial" panose="020B0604020202020204" pitchFamily="34" charset="0"/>
                          <a:ea typeface="ＭＳ Ｐゴシック" panose="020B0600070205080204" pitchFamily="34" charset="-128"/>
                          <a:cs typeface="ＭＳ Ｐゴシック" panose="020B0600070205080204" pitchFamily="34" charset="-128"/>
                        </a:defRPr>
                      </a:lvl1pPr>
                      <a:lvl2pPr marL="742950" indent="-285750" defTabSz="457200">
                        <a:spcBef>
                          <a:spcPct val="20000"/>
                        </a:spcBef>
                        <a:buClr>
                          <a:schemeClr val="tx1"/>
                        </a:buClr>
                        <a:buFont typeface="Arial" panose="020B0604020202020204" pitchFamily="34" charset="0"/>
                        <a:defRPr sz="1200">
                          <a:solidFill>
                            <a:schemeClr val="tx1"/>
                          </a:solidFill>
                          <a:latin typeface="Arial" panose="020B0604020202020204" pitchFamily="34" charset="0"/>
                          <a:ea typeface="ＭＳ Ｐゴシック" panose="020B0600070205080204" pitchFamily="34" charset="-128"/>
                          <a:cs typeface="Helvetica" panose="020B0604020202020204" pitchFamily="34" charset="0"/>
                        </a:defRPr>
                      </a:lvl2pPr>
                      <a:lvl3pPr marL="1143000" indent="-228600" defTabSz="457200">
                        <a:spcBef>
                          <a:spcPct val="20000"/>
                        </a:spcBef>
                        <a:buClr>
                          <a:schemeClr val="tx1"/>
                        </a:buClr>
                        <a:defRPr sz="1200">
                          <a:solidFill>
                            <a:schemeClr val="tx1"/>
                          </a:solidFill>
                          <a:latin typeface="Arial" panose="020B0604020202020204" pitchFamily="34" charset="0"/>
                          <a:ea typeface="ＭＳ Ｐゴシック" panose="020B0600070205080204" pitchFamily="34" charset="-128"/>
                          <a:cs typeface="Helvetica" panose="020B0604020202020204" pitchFamily="34" charset="0"/>
                        </a:defRPr>
                      </a:lvl3pPr>
                      <a:lvl4pPr marL="1600200" indent="-228600" defTabSz="457200">
                        <a:spcBef>
                          <a:spcPct val="20000"/>
                        </a:spcBef>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4pPr>
                      <a:lvl5pPr marL="2057400" indent="-228600" defTabSz="457200">
                        <a:spcBef>
                          <a:spcPct val="20000"/>
                        </a:spcBef>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5pPr>
                      <a:lvl6pPr marL="25146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6pPr>
                      <a:lvl7pPr marL="29718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7pPr>
                      <a:lvl8pPr marL="34290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8pPr>
                      <a:lvl9pPr marL="3886200" indent="-228600" defTabSz="457200" eaLnBrk="0" fontAlgn="base" hangingPunct="0">
                        <a:spcBef>
                          <a:spcPct val="20000"/>
                        </a:spcBef>
                        <a:spcAft>
                          <a:spcPct val="0"/>
                        </a:spcAft>
                        <a:buClr>
                          <a:schemeClr val="bg1"/>
                        </a:buClr>
                        <a:defRPr sz="1400">
                          <a:solidFill>
                            <a:schemeClr val="bg1"/>
                          </a:solidFill>
                          <a:latin typeface="Arial" panose="020B0604020202020204" pitchFamily="34" charset="0"/>
                          <a:ea typeface="ＭＳ Ｐゴシック" panose="020B0600070205080204" pitchFamily="34" charset="-128"/>
                          <a:cs typeface="Helvetica"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dirty="0" smtClean="0">
                        <a:ln>
                          <a:noFill/>
                        </a:ln>
                        <a:solidFill>
                          <a:srgbClr val="000000"/>
                        </a:solidFill>
                        <a:effectLst/>
                        <a:latin typeface="Arial" panose="020B0604020202020204" pitchFamily="34" charset="0"/>
                        <a:ea typeface="ＭＳ Ｐゴシック" panose="020B0600070205080204" pitchFamily="34" charset="-128"/>
                      </a:endParaRPr>
                    </a:p>
                  </a:txBody>
                  <a:tcPr marL="91432" marR="45716" marT="45744" marB="45744"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a:noFill/>
                    </a:lnB>
                    <a:lnTlToBr>
                      <a:noFill/>
                    </a:lnTlToBr>
                    <a:lnBlToTr>
                      <a:noFill/>
                    </a:lnBlToTr>
                    <a:solidFill>
                      <a:srgbClr val="D9D9D9"/>
                    </a:solidFill>
                  </a:tcPr>
                </a:tc>
              </a:tr>
              <a:tr h="216267">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100" dirty="0" smtClean="0">
                          <a:solidFill>
                            <a:srgbClr val="000000"/>
                          </a:solidFill>
                          <a:latin typeface="Arial" panose="020B0604020202020204" pitchFamily="34" charset="0"/>
                        </a:rPr>
                        <a:t>Identity </a:t>
                      </a:r>
                      <a:r>
                        <a:rPr lang="en-US" sz="1100" dirty="0" smtClean="0">
                          <a:solidFill>
                            <a:srgbClr val="000000"/>
                          </a:solidFill>
                        </a:rPr>
                        <a:t>and</a:t>
                      </a:r>
                      <a:r>
                        <a:rPr lang="en-US" sz="1100" dirty="0" smtClean="0">
                          <a:solidFill>
                            <a:srgbClr val="000000"/>
                          </a:solidFill>
                          <a:latin typeface="Arial" panose="020B0604020202020204" pitchFamily="34" charset="0"/>
                        </a:rPr>
                        <a:t> Access Solution Migration</a:t>
                      </a:r>
                    </a:p>
                  </a:txBody>
                  <a:tcPr marL="0" marR="0" marT="27437" marB="27437" anchor="ctr" horzOverflow="overflow">
                    <a:lnL>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7F7F7F"/>
                      </a:solidFill>
                      <a:prstDash val="solid"/>
                      <a:round/>
                      <a:headEnd type="none" w="med" len="med"/>
                      <a:tailEnd type="none" w="med" len="med"/>
                    </a:lnB>
                    <a:lnTlToBr>
                      <a:noFill/>
                    </a:lnTlToBr>
                    <a:lnBlToTr>
                      <a:noFill/>
                    </a:lnBlToTr>
                    <a:solidFill>
                      <a:srgbClr val="D9D9D9"/>
                    </a:solidFill>
                  </a:tcPr>
                </a:tc>
                <a:tc vMerge="1">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900" b="0" i="0" u="none" strike="noStrike" cap="none" normalizeH="0" baseline="0" dirty="0" smtClean="0">
                        <a:ln>
                          <a:noFill/>
                        </a:ln>
                        <a:solidFill>
                          <a:srgbClr val="000000"/>
                        </a:solidFill>
                        <a:effectLst/>
                        <a:latin typeface="Arial" panose="020B0604020202020204" pitchFamily="34" charset="0"/>
                        <a:ea typeface="ＭＳ Ｐゴシック" panose="020B0600070205080204" pitchFamily="34" charset="-128"/>
                      </a:endParaRPr>
                    </a:p>
                  </a:txBody>
                  <a:tcPr marL="0" marR="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rgbClr val="D9D9D9"/>
                    </a:solidFill>
                  </a:tcPr>
                </a:tc>
                <a:tc rowSpan="2">
                  <a:txBody>
                    <a:bodyPr/>
                    <a:lstStyle/>
                    <a:p>
                      <a:pPr marL="0" marR="0" lvl="0" indent="0" algn="ctr" defTabSz="457200" rtl="0" eaLnBrk="1" fontAlgn="base" latinLnBrk="0" hangingPunct="1">
                        <a:lnSpc>
                          <a:spcPct val="100000"/>
                        </a:lnSpc>
                        <a:spcBef>
                          <a:spcPts val="0"/>
                        </a:spcBef>
                        <a:spcAft>
                          <a:spcPts val="0"/>
                        </a:spcAft>
                        <a:buClrTx/>
                        <a:buSzTx/>
                        <a:buFontTx/>
                        <a:buNone/>
                        <a:tabLst/>
                        <a:defRPr/>
                      </a:pPr>
                      <a:r>
                        <a:rPr lang="en-US" sz="1100" b="0" dirty="0" smtClean="0">
                          <a:solidFill>
                            <a:srgbClr val="000000"/>
                          </a:solidFill>
                          <a:latin typeface="Arial" panose="020B0604020202020204" pitchFamily="34" charset="0"/>
                        </a:rPr>
                        <a:t>Application Security</a:t>
                      </a:r>
                    </a:p>
                    <a:p>
                      <a:pPr marL="0" marR="0" lvl="0" indent="0" algn="ctr" defTabSz="457200" rtl="0" eaLnBrk="1" fontAlgn="base" latinLnBrk="0" hangingPunct="1">
                        <a:lnSpc>
                          <a:spcPct val="100000"/>
                        </a:lnSpc>
                        <a:spcBef>
                          <a:spcPts val="0"/>
                        </a:spcBef>
                        <a:spcAft>
                          <a:spcPts val="0"/>
                        </a:spcAft>
                        <a:buClrTx/>
                        <a:buSzTx/>
                        <a:buFontTx/>
                        <a:buNone/>
                        <a:tabLst/>
                        <a:defRPr/>
                      </a:pPr>
                      <a:r>
                        <a:rPr lang="en-US" sz="1100" b="0" dirty="0" smtClean="0">
                          <a:solidFill>
                            <a:srgbClr val="000000"/>
                          </a:solidFill>
                          <a:latin typeface="Arial" panose="020B0604020202020204" pitchFamily="34" charset="0"/>
                        </a:rPr>
                        <a:t>Assessment</a:t>
                      </a:r>
                    </a:p>
                  </a:txBody>
                  <a:tcPr marL="0" marR="0" marT="27437" marB="27437"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a:noFill/>
                    </a:lnTlToBr>
                    <a:lnBlToTr>
                      <a:noFill/>
                    </a:lnBlToTr>
                    <a:solidFill>
                      <a:srgbClr val="D9D9D9"/>
                    </a:solidFill>
                  </a:tcPr>
                </a:tc>
              </a:tr>
              <a:tr h="216267">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100" kern="0" dirty="0" smtClean="0">
                          <a:solidFill>
                            <a:srgbClr val="000000"/>
                          </a:solidFill>
                          <a:latin typeface="+mn-lt"/>
                          <a:ea typeface="MS PGothic" charset="0"/>
                          <a:cs typeface="MS PGothic" charset="0"/>
                        </a:rPr>
                        <a:t>Cloud Identity</a:t>
                      </a:r>
                    </a:p>
                  </a:txBody>
                  <a:tcPr marL="0" marR="0" marT="27437" marB="27437" anchor="ctr" horzOverflow="overflow">
                    <a:lnL>
                      <a:noFill/>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3175" cap="flat" cmpd="sng" algn="ctr">
                      <a:no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100" dirty="0" smtClean="0">
                          <a:solidFill>
                            <a:srgbClr val="000000"/>
                          </a:solidFill>
                          <a:latin typeface="Arial" panose="020B0604020202020204" pitchFamily="34" charset="0"/>
                        </a:rPr>
                        <a:t>Encryption and DLP </a:t>
                      </a:r>
                      <a:endParaRPr kumimoji="0" lang="en-US" sz="1100" b="0" i="0" u="none" strike="noStrike" cap="none" normalizeH="0" baseline="0" dirty="0" smtClean="0">
                        <a:ln>
                          <a:noFill/>
                        </a:ln>
                        <a:solidFill>
                          <a:srgbClr val="000000"/>
                        </a:solidFill>
                        <a:effectLst/>
                        <a:latin typeface="Arial" panose="020B0604020202020204" pitchFamily="34" charset="0"/>
                        <a:ea typeface="ＭＳ Ｐゴシック" panose="020B0600070205080204" pitchFamily="34" charset="-128"/>
                      </a:endParaRPr>
                    </a:p>
                  </a:txBody>
                  <a:tcPr marL="0" marR="0" marT="27437" marB="27437" anchor="ctr" horzOverflow="overflow">
                    <a:lnL w="6350" cap="flat" cmpd="sng" algn="ctr">
                      <a:solidFill>
                        <a:srgbClr val="7F7F7F"/>
                      </a:solidFill>
                      <a:prstDash val="solid"/>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rgbClr val="D9D9D9"/>
                    </a:solidFill>
                  </a:tcPr>
                </a:tc>
                <a:tc vMerge="1">
                  <a:txBody>
                    <a:bodyPr/>
                    <a:lstStyle/>
                    <a:p>
                      <a:pPr marL="0" marR="0" lvl="0" indent="0" algn="ctr" defTabSz="457200" rtl="0" eaLnBrk="1" fontAlgn="base" latinLnBrk="0" hangingPunct="1">
                        <a:lnSpc>
                          <a:spcPct val="100000"/>
                        </a:lnSpc>
                        <a:spcBef>
                          <a:spcPts val="0"/>
                        </a:spcBef>
                        <a:spcAft>
                          <a:spcPts val="0"/>
                        </a:spcAft>
                        <a:buClrTx/>
                        <a:buSzTx/>
                        <a:buFontTx/>
                        <a:buNone/>
                        <a:tabLst/>
                      </a:pPr>
                      <a:endParaRPr kumimoji="0" lang="en-US" sz="900" b="0" i="0" u="none" strike="noStrike" cap="none" normalizeH="0" baseline="0" dirty="0" smtClean="0">
                        <a:ln>
                          <a:noFill/>
                        </a:ln>
                        <a:solidFill>
                          <a:srgbClr val="000000"/>
                        </a:solidFill>
                        <a:effectLst/>
                        <a:latin typeface="Arial" panose="020B0604020202020204" pitchFamily="34" charset="0"/>
                        <a:ea typeface="ＭＳ Ｐゴシック" panose="020B0600070205080204" pitchFamily="34" charset="-128"/>
                      </a:endParaRPr>
                    </a:p>
                  </a:txBody>
                  <a:tcPr marL="0"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a:noFill/>
                    </a:lnTlToBr>
                    <a:lnBlToTr>
                      <a:noFill/>
                    </a:lnBlToTr>
                    <a:solidFill>
                      <a:srgbClr val="D9D9D9"/>
                    </a:solidFill>
                  </a:tcPr>
                </a:tc>
              </a:tr>
            </a:tbl>
          </a:graphicData>
        </a:graphic>
      </p:graphicFrame>
      <p:sp>
        <p:nvSpPr>
          <p:cNvPr id="243756" name="Title 3"/>
          <p:cNvSpPr>
            <a:spLocks noGrp="1"/>
          </p:cNvSpPr>
          <p:nvPr>
            <p:ph type="title" idx="4294967295"/>
          </p:nvPr>
        </p:nvSpPr>
        <p:spPr>
          <a:xfrm>
            <a:off x="228600" y="593725"/>
            <a:ext cx="8672513" cy="396875"/>
          </a:xfrm>
          <a:solidFill>
            <a:schemeClr val="bg1"/>
          </a:solidFill>
        </p:spPr>
        <p:txBody>
          <a:bodyPr/>
          <a:lstStyle/>
          <a:p>
            <a:pPr eaLnBrk="1" hangingPunct="1">
              <a:defRPr/>
            </a:pPr>
            <a:r>
              <a:rPr lang="en-US" dirty="0" smtClean="0">
                <a:ea typeface="ＭＳ Ｐゴシック" pitchFamily="34" charset="-128"/>
              </a:rPr>
              <a:t>We have an extensive services portfolio today for you to leverage</a:t>
            </a:r>
          </a:p>
        </p:txBody>
      </p:sp>
      <p:graphicFrame>
        <p:nvGraphicFramePr>
          <p:cNvPr id="146486" name="Group 54"/>
          <p:cNvGraphicFramePr>
            <a:graphicFrameLocks noGrp="1"/>
          </p:cNvGraphicFramePr>
          <p:nvPr/>
        </p:nvGraphicFramePr>
        <p:xfrm>
          <a:off x="457200" y="5191125"/>
          <a:ext cx="8235951" cy="1430394"/>
        </p:xfrm>
        <a:graphic>
          <a:graphicData uri="http://schemas.openxmlformats.org/drawingml/2006/table">
            <a:tbl>
              <a:tblPr/>
              <a:tblGrid>
                <a:gridCol w="1978753"/>
                <a:gridCol w="1951046"/>
                <a:gridCol w="2251206"/>
                <a:gridCol w="2054946"/>
              </a:tblGrid>
              <a:tr h="267860">
                <a:tc gridSpan="2">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100" b="1" i="0" u="none" strike="noStrike" cap="none" normalizeH="0" baseline="0" dirty="0" smtClean="0">
                          <a:ln>
                            <a:noFill/>
                          </a:ln>
                          <a:solidFill>
                            <a:schemeClr val="bg1"/>
                          </a:solidFill>
                          <a:effectLst/>
                          <a:latin typeface="Arial" charset="0"/>
                          <a:ea typeface="ＭＳ Ｐゴシック" charset="0"/>
                          <a:cs typeface="ＭＳ Ｐゴシック" charset="0"/>
                        </a:rPr>
                        <a:t>Managed Security</a:t>
                      </a:r>
                    </a:p>
                  </a:txBody>
                  <a:tcPr marL="0" marR="45713" marT="0" marB="0" anchor="ctr" horzOverflow="overflow">
                    <a:lnL>
                      <a:noFill/>
                    </a:lnL>
                    <a:lnR w="6350" cap="flat" cmpd="sng" algn="ctr">
                      <a:solidFill>
                        <a:srgbClr val="D9D9D9"/>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lnTlToBr>
                      <a:noFill/>
                    </a:lnTlToBr>
                    <a:lnBlToTr>
                      <a:noFill/>
                    </a:lnBlToTr>
                    <a:solidFill>
                      <a:schemeClr val="bg2">
                        <a:lumMod val="50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100" b="1" i="0" u="none" strike="noStrike" cap="none" normalizeH="0" baseline="0" dirty="0" smtClean="0">
                          <a:ln>
                            <a:noFill/>
                          </a:ln>
                          <a:solidFill>
                            <a:schemeClr val="bg1"/>
                          </a:solidFill>
                          <a:effectLst/>
                          <a:latin typeface="Arial" charset="0"/>
                          <a:ea typeface="ＭＳ Ｐゴシック" charset="0"/>
                          <a:cs typeface="ＭＳ Ｐゴシック" charset="0"/>
                        </a:rPr>
                        <a:t>Cloud Security</a:t>
                      </a:r>
                    </a:p>
                  </a:txBody>
                  <a:tcPr marL="0" marR="45713" marT="0" marB="0" anchor="ctr" horzOverflow="overflow">
                    <a:lnL w="6350" cap="flat" cmpd="sng" algn="ctr">
                      <a:solidFill>
                        <a:srgbClr val="D9D9D9"/>
                      </a:solidFill>
                      <a:prstDash val="solid"/>
                      <a:round/>
                      <a:headEnd type="none" w="med" len="med"/>
                      <a:tailEnd type="none" w="med" len="med"/>
                    </a:lnL>
                    <a:lnR w="3175" cap="flat" cmpd="sng" algn="ctr">
                      <a:no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lnTlToBr>
                      <a:noFill/>
                    </a:lnTlToBr>
                    <a:lnBlToTr>
                      <a:noFill/>
                    </a:lnBlToTr>
                    <a:solidFill>
                      <a:schemeClr val="bg2">
                        <a:lumMod val="50000"/>
                      </a:schemeClr>
                    </a:solidFill>
                  </a:tcPr>
                </a:tc>
                <a:tc hMerge="1">
                  <a:txBody>
                    <a:bodyPr/>
                    <a:lstStyle/>
                    <a:p>
                      <a:endParaRPr lang="en-US"/>
                    </a:p>
                  </a:txBody>
                  <a:tcPr/>
                </a:tc>
              </a:tr>
              <a:tr h="382254">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lang="en-US" sz="1100" b="0" dirty="0" smtClean="0">
                          <a:solidFill>
                            <a:srgbClr val="000000"/>
                          </a:solidFill>
                        </a:rPr>
                        <a:t>Firewall Management</a:t>
                      </a:r>
                    </a:p>
                  </a:txBody>
                  <a:tcPr marL="0" marR="45713" marT="27430" marB="27430" anchor="ctr" horzOverflow="overflow">
                    <a:lnL>
                      <a:noFill/>
                    </a:lnL>
                    <a:lnR w="6350" cap="flat" cmpd="sng" algn="ctr">
                      <a:solidFill>
                        <a:srgbClr val="000000">
                          <a:lumMod val="50000"/>
                          <a:lumOff val="50000"/>
                        </a:srgb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lang="en-US" sz="1100" b="0" kern="0" dirty="0" smtClean="0">
                          <a:solidFill>
                            <a:srgbClr val="000000"/>
                          </a:solidFill>
                          <a:latin typeface="+mn-lt"/>
                          <a:ea typeface="MS PGothic" charset="0"/>
                          <a:cs typeface="MS PGothic" charset="0"/>
                        </a:rPr>
                        <a:t>Managed Server Protection</a:t>
                      </a:r>
                    </a:p>
                  </a:txBody>
                  <a:tcPr marL="0" marR="45713" marT="27430" marB="27430" anchor="ctr" horzOverflow="overflow">
                    <a:lnL w="6350" cap="flat" cmpd="sng" algn="ctr">
                      <a:solidFill>
                        <a:srgbClr val="000000">
                          <a:lumMod val="50000"/>
                          <a:lumOff val="50000"/>
                        </a:srgbClr>
                      </a:solidFill>
                      <a:prstDash val="solid"/>
                      <a:round/>
                      <a:headEnd type="none" w="med" len="med"/>
                      <a:tailEnd type="none" w="med" len="med"/>
                    </a:lnL>
                    <a:lnR w="6350" cap="flat" cmpd="sng" algn="ctr">
                      <a:solidFill>
                        <a:srgbClr val="000000">
                          <a:lumMod val="50000"/>
                          <a:lumOff val="50000"/>
                        </a:srgb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lang="en-US" sz="1100" b="0" kern="0" dirty="0" smtClean="0">
                          <a:solidFill>
                            <a:srgbClr val="000000"/>
                          </a:solidFill>
                          <a:ea typeface="MS PGothic" charset="0"/>
                          <a:cs typeface="MS PGothic" charset="0"/>
                        </a:rPr>
                        <a:t>Hosted E-mail and Web Security</a:t>
                      </a:r>
                    </a:p>
                  </a:txBody>
                  <a:tcPr marL="0" marR="45713" marT="27430" marB="27430" anchor="ctr" horzOverflow="overflow">
                    <a:lnL w="6350" cap="flat" cmpd="sng" algn="ctr">
                      <a:solidFill>
                        <a:srgbClr val="000000">
                          <a:lumMod val="50000"/>
                          <a:lumOff val="50000"/>
                        </a:srgbClr>
                      </a:solidFill>
                      <a:prstDash val="solid"/>
                      <a:round/>
                      <a:headEnd type="none" w="med" len="med"/>
                      <a:tailEnd type="none" w="med" len="med"/>
                    </a:lnL>
                    <a:lnR w="6350" cap="flat" cmpd="sng" algn="ctr">
                      <a:solidFill>
                        <a:srgbClr val="000000">
                          <a:lumMod val="50000"/>
                          <a:lumOff val="50000"/>
                        </a:srgb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lang="en-US" sz="1100" b="0" kern="0" dirty="0" smtClean="0">
                          <a:solidFill>
                            <a:srgbClr val="000000"/>
                          </a:solidFill>
                          <a:ea typeface="MS PGothic" charset="0"/>
                          <a:cs typeface="MS PGothic" charset="0"/>
                        </a:rPr>
                        <a:t>Managed Web Defense</a:t>
                      </a:r>
                    </a:p>
                  </a:txBody>
                  <a:tcPr marL="0" marR="45713" marT="27430" marB="27430" anchor="ctr" horzOverflow="overflow">
                    <a:lnL w="6350" cap="flat" cmpd="sng" algn="ctr">
                      <a:solidFill>
                        <a:srgbClr val="000000">
                          <a:lumMod val="50000"/>
                          <a:lumOff val="50000"/>
                        </a:srgbClr>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r>
              <a:tr h="390112">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lang="en-US" sz="1100" b="0" kern="0" dirty="0" smtClean="0">
                          <a:solidFill>
                            <a:srgbClr val="000000"/>
                          </a:solidFill>
                          <a:latin typeface="+mn-lt"/>
                          <a:ea typeface="MS PGothic" charset="0"/>
                          <a:cs typeface="MS PGothic" charset="0"/>
                        </a:rPr>
                        <a:t>Unified</a:t>
                      </a:r>
                    </a:p>
                    <a:p>
                      <a:pPr marL="0" marR="0" lvl="0" indent="0" algn="ctr" defTabSz="914400" rtl="0" eaLnBrk="1" fontAlgn="base" latinLnBrk="0" hangingPunct="1">
                        <a:lnSpc>
                          <a:spcPct val="100000"/>
                        </a:lnSpc>
                        <a:spcBef>
                          <a:spcPct val="0"/>
                        </a:spcBef>
                        <a:spcAft>
                          <a:spcPts val="0"/>
                        </a:spcAft>
                        <a:buClrTx/>
                        <a:buSzTx/>
                        <a:buFontTx/>
                        <a:buNone/>
                        <a:tabLst/>
                        <a:defRPr/>
                      </a:pPr>
                      <a:r>
                        <a:rPr lang="en-US" sz="1100" b="0" kern="0" dirty="0" smtClean="0">
                          <a:solidFill>
                            <a:srgbClr val="000000"/>
                          </a:solidFill>
                          <a:latin typeface="+mn-lt"/>
                          <a:ea typeface="MS PGothic" charset="0"/>
                          <a:cs typeface="MS PGothic" charset="0"/>
                        </a:rPr>
                        <a:t>Threat Management </a:t>
                      </a:r>
                    </a:p>
                  </a:txBody>
                  <a:tcPr marL="0" marR="45713" marT="27430" marB="27430" anchor="ctr" horzOverflow="overflow">
                    <a:lnL>
                      <a:noFill/>
                    </a:lnL>
                    <a:lnR w="6350" cap="flat" cmpd="sng" algn="ctr">
                      <a:solidFill>
                        <a:srgbClr val="000000">
                          <a:lumMod val="50000"/>
                          <a:lumOff val="50000"/>
                        </a:srgb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lang="en-US" sz="1100" b="0" kern="0" dirty="0" smtClean="0">
                          <a:solidFill>
                            <a:srgbClr val="000000"/>
                          </a:solidFill>
                          <a:latin typeface="+mn-lt"/>
                          <a:ea typeface="MS PGothic" charset="0"/>
                          <a:cs typeface="MS PGothic" charset="0"/>
                        </a:rPr>
                        <a:t>Secure Web</a:t>
                      </a:r>
                    </a:p>
                    <a:p>
                      <a:pPr marL="0" marR="0" lvl="0" indent="0" algn="ctr" defTabSz="914400" rtl="0" eaLnBrk="1" fontAlgn="base" latinLnBrk="0" hangingPunct="1">
                        <a:lnSpc>
                          <a:spcPct val="100000"/>
                        </a:lnSpc>
                        <a:spcBef>
                          <a:spcPct val="0"/>
                        </a:spcBef>
                        <a:spcAft>
                          <a:spcPts val="0"/>
                        </a:spcAft>
                        <a:buClrTx/>
                        <a:buSzTx/>
                        <a:buFontTx/>
                        <a:buNone/>
                        <a:tabLst/>
                        <a:defRPr/>
                      </a:pPr>
                      <a:r>
                        <a:rPr lang="en-US" sz="1100" b="0" kern="0" dirty="0" smtClean="0">
                          <a:solidFill>
                            <a:srgbClr val="000000"/>
                          </a:solidFill>
                          <a:latin typeface="+mn-lt"/>
                          <a:ea typeface="MS PGothic" charset="0"/>
                          <a:cs typeface="MS PGothic" charset="0"/>
                        </a:rPr>
                        <a:t>Gateway Management </a:t>
                      </a:r>
                    </a:p>
                  </a:txBody>
                  <a:tcPr marL="0" marR="45713" marT="27430" marB="27430" anchor="ctr" horzOverflow="overflow">
                    <a:lnL w="6350" cap="flat" cmpd="sng" algn="ctr">
                      <a:solidFill>
                        <a:srgbClr val="000000">
                          <a:lumMod val="50000"/>
                          <a:lumOff val="50000"/>
                        </a:srgbClr>
                      </a:solidFill>
                      <a:prstDash val="solid"/>
                      <a:round/>
                      <a:headEnd type="none" w="med" len="med"/>
                      <a:tailEnd type="none" w="med" len="med"/>
                    </a:lnL>
                    <a:lnR w="6350" cap="flat" cmpd="sng" algn="ctr">
                      <a:solidFill>
                        <a:srgbClr val="000000">
                          <a:lumMod val="50000"/>
                          <a:lumOff val="50000"/>
                        </a:srgb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lang="en-US" sz="1100" b="0" kern="0" dirty="0" smtClean="0">
                          <a:solidFill>
                            <a:srgbClr val="000000"/>
                          </a:solidFill>
                          <a:ea typeface="MS PGothic" charset="0"/>
                          <a:cs typeface="MS PGothic" charset="0"/>
                        </a:rPr>
                        <a:t>Hosted Vulnerability Management </a:t>
                      </a:r>
                    </a:p>
                  </a:txBody>
                  <a:tcPr marL="0" marR="45713" marT="27430" marB="27430" anchor="ctr" horzOverflow="overflow">
                    <a:lnL w="6350" cap="flat" cmpd="sng" algn="ctr">
                      <a:solidFill>
                        <a:srgbClr val="000000">
                          <a:lumMod val="50000"/>
                          <a:lumOff val="50000"/>
                        </a:srgbClr>
                      </a:solidFill>
                      <a:prstDash val="solid"/>
                      <a:round/>
                      <a:headEnd type="none" w="med" len="med"/>
                      <a:tailEnd type="none" w="med" len="med"/>
                    </a:lnL>
                    <a:lnR w="6350" cap="flat" cmpd="sng" algn="ctr">
                      <a:solidFill>
                        <a:srgbClr val="000000">
                          <a:lumMod val="50000"/>
                          <a:lumOff val="50000"/>
                        </a:srgb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lang="en-US" sz="1100" b="0" kern="0" dirty="0" smtClean="0">
                          <a:solidFill>
                            <a:srgbClr val="000000"/>
                          </a:solidFill>
                          <a:ea typeface="MS PGothic" charset="0"/>
                          <a:cs typeface="MS PGothic" charset="0"/>
                        </a:rPr>
                        <a:t>Hosted Security Event</a:t>
                      </a:r>
                    </a:p>
                    <a:p>
                      <a:pPr marL="0" marR="0" lvl="0" indent="0" algn="ctr" defTabSz="914400" rtl="0" eaLnBrk="1" fontAlgn="base" latinLnBrk="0" hangingPunct="1">
                        <a:lnSpc>
                          <a:spcPct val="100000"/>
                        </a:lnSpc>
                        <a:spcBef>
                          <a:spcPct val="0"/>
                        </a:spcBef>
                        <a:spcAft>
                          <a:spcPts val="0"/>
                        </a:spcAft>
                        <a:buClrTx/>
                        <a:buSzTx/>
                        <a:buFontTx/>
                        <a:buNone/>
                        <a:tabLst/>
                        <a:defRPr/>
                      </a:pPr>
                      <a:r>
                        <a:rPr lang="en-US" sz="1100" b="0" kern="0" dirty="0" smtClean="0">
                          <a:solidFill>
                            <a:srgbClr val="000000"/>
                          </a:solidFill>
                          <a:ea typeface="MS PGothic" charset="0"/>
                          <a:cs typeface="MS PGothic" charset="0"/>
                        </a:rPr>
                        <a:t>and Log Management</a:t>
                      </a:r>
                    </a:p>
                  </a:txBody>
                  <a:tcPr marL="0" marR="45713" marT="27430" marB="27430" anchor="ctr" horzOverflow="overflow">
                    <a:lnL w="6350" cap="flat" cmpd="sng" algn="ctr">
                      <a:solidFill>
                        <a:srgbClr val="000000">
                          <a:lumMod val="50000"/>
                          <a:lumOff val="50000"/>
                        </a:srgbClr>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r>
              <a:tr h="390112">
                <a:tc gridSpan="2">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lang="en-US" sz="1100" b="0" kern="0" dirty="0" smtClean="0">
                          <a:solidFill>
                            <a:srgbClr val="000000"/>
                          </a:solidFill>
                          <a:latin typeface="+mn-lt"/>
                          <a:ea typeface="MS PGothic" charset="0"/>
                          <a:cs typeface="MS PGothic" charset="0"/>
                        </a:rPr>
                        <a:t>Intrusion Detection and Prevention System Management</a:t>
                      </a:r>
                    </a:p>
                  </a:txBody>
                  <a:tcPr marL="0" marR="45713" marT="27430" marB="27430" anchor="ctr" horzOverflow="overflow">
                    <a:lnL>
                      <a:noFill/>
                    </a:lnL>
                    <a:lnR w="6350" cap="flat" cmpd="sng" algn="ctr">
                      <a:solidFill>
                        <a:srgbClr val="000000">
                          <a:lumMod val="50000"/>
                          <a:lumOff val="50000"/>
                        </a:srgb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c hMerge="1">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900" b="0" i="0" u="none" strike="noStrike" cap="none" normalizeH="0" baseline="0" dirty="0">
                        <a:ln>
                          <a:noFill/>
                        </a:ln>
                        <a:solidFill>
                          <a:srgbClr val="000000"/>
                        </a:solidFill>
                        <a:effectLst/>
                        <a:latin typeface="Arial" charset="0"/>
                        <a:ea typeface="ＭＳ Ｐゴシック" charset="0"/>
                        <a:cs typeface="ＭＳ Ｐゴシック" charset="0"/>
                      </a:endParaRPr>
                    </a:p>
                  </a:txBody>
                  <a:tcPr marL="0" marR="45716" marT="45724" marB="45724" anchor="ctr" horzOverflow="overflow">
                    <a:lnL w="6350" cap="flat" cmpd="sng" algn="ctr">
                      <a:solidFill>
                        <a:srgbClr val="000000">
                          <a:lumMod val="50000"/>
                          <a:lumOff val="50000"/>
                        </a:srgbClr>
                      </a:solidFill>
                      <a:prstDash val="solid"/>
                      <a:round/>
                      <a:headEnd type="none" w="med" len="med"/>
                      <a:tailEnd type="none" w="med" len="med"/>
                    </a:lnL>
                    <a:lnR w="6350" cap="flat" cmpd="sng" algn="ctr">
                      <a:solidFill>
                        <a:srgbClr val="000000">
                          <a:lumMod val="50000"/>
                          <a:lumOff val="50000"/>
                        </a:srgb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lang="en-US" sz="1100" b="0" kern="0" dirty="0" smtClean="0">
                          <a:solidFill>
                            <a:srgbClr val="000000"/>
                          </a:solidFill>
                          <a:ea typeface="MS PGothic" charset="0"/>
                          <a:cs typeface="MS PGothic" charset="0"/>
                        </a:rPr>
                        <a:t>IBM X-Force Hosted</a:t>
                      </a:r>
                    </a:p>
                    <a:p>
                      <a:pPr marL="0" marR="0" lvl="0" indent="0" algn="ctr" defTabSz="914400" rtl="0" eaLnBrk="1" fontAlgn="base" latinLnBrk="0" hangingPunct="1">
                        <a:lnSpc>
                          <a:spcPct val="100000"/>
                        </a:lnSpc>
                        <a:spcBef>
                          <a:spcPct val="0"/>
                        </a:spcBef>
                        <a:spcAft>
                          <a:spcPts val="0"/>
                        </a:spcAft>
                        <a:buClrTx/>
                        <a:buSzTx/>
                        <a:buFontTx/>
                        <a:buNone/>
                        <a:tabLst/>
                        <a:defRPr/>
                      </a:pPr>
                      <a:r>
                        <a:rPr lang="en-US" sz="1100" b="0" kern="0" dirty="0" smtClean="0">
                          <a:solidFill>
                            <a:srgbClr val="000000"/>
                          </a:solidFill>
                          <a:ea typeface="MS PGothic" charset="0"/>
                          <a:cs typeface="MS PGothic" charset="0"/>
                        </a:rPr>
                        <a:t>Threat Analysis Service</a:t>
                      </a:r>
                    </a:p>
                  </a:txBody>
                  <a:tcPr marL="0" marR="45713" marT="27430" marB="27430" anchor="ctr" horzOverflow="overflow">
                    <a:lnL w="6350" cap="flat" cmpd="sng" algn="ctr">
                      <a:solidFill>
                        <a:srgbClr val="000000">
                          <a:lumMod val="50000"/>
                          <a:lumOff val="50000"/>
                        </a:srgbClr>
                      </a:solidFill>
                      <a:prstDash val="solid"/>
                      <a:round/>
                      <a:headEnd type="none" w="med" len="med"/>
                      <a:tailEnd type="none" w="med" len="med"/>
                    </a:lnL>
                    <a:lnR w="6350" cap="flat" cmpd="sng" algn="ctr">
                      <a:solidFill>
                        <a:srgbClr val="000000">
                          <a:lumMod val="50000"/>
                          <a:lumOff val="50000"/>
                        </a:srgb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lang="en-US" sz="1100" b="0" kern="0" dirty="0" smtClean="0">
                          <a:solidFill>
                            <a:srgbClr val="000000"/>
                          </a:solidFill>
                          <a:ea typeface="MS PGothic" charset="0"/>
                          <a:cs typeface="MS PGothic" charset="0"/>
                        </a:rPr>
                        <a:t>Hosted Application</a:t>
                      </a:r>
                    </a:p>
                    <a:p>
                      <a:pPr marL="0" marR="0" lvl="0" indent="0" algn="ctr" defTabSz="914400" rtl="0" eaLnBrk="1" fontAlgn="base" latinLnBrk="0" hangingPunct="1">
                        <a:lnSpc>
                          <a:spcPct val="100000"/>
                        </a:lnSpc>
                        <a:spcBef>
                          <a:spcPct val="0"/>
                        </a:spcBef>
                        <a:spcAft>
                          <a:spcPts val="0"/>
                        </a:spcAft>
                        <a:buClrTx/>
                        <a:buSzTx/>
                        <a:buFontTx/>
                        <a:buNone/>
                        <a:tabLst/>
                        <a:defRPr/>
                      </a:pPr>
                      <a:r>
                        <a:rPr lang="en-US" sz="1100" b="0" kern="0" dirty="0" smtClean="0">
                          <a:solidFill>
                            <a:srgbClr val="000000"/>
                          </a:solidFill>
                          <a:ea typeface="MS PGothic" charset="0"/>
                          <a:cs typeface="MS PGothic" charset="0"/>
                        </a:rPr>
                        <a:t>Security Management </a:t>
                      </a:r>
                    </a:p>
                  </a:txBody>
                  <a:tcPr marL="0" marR="45713" marT="27430" marB="27430" anchor="ctr" horzOverflow="overflow">
                    <a:lnL w="6350" cap="flat" cmpd="sng" algn="ctr">
                      <a:solidFill>
                        <a:srgbClr val="000000">
                          <a:lumMod val="50000"/>
                          <a:lumOff val="50000"/>
                        </a:srgbClr>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D9D9D9"/>
                    </a:solidFill>
                  </a:tcPr>
                </a:tc>
              </a:tr>
            </a:tbl>
          </a:graphicData>
        </a:graphic>
      </p:graphicFrame>
      <p:graphicFrame>
        <p:nvGraphicFramePr>
          <p:cNvPr id="146505" name="Group 73"/>
          <p:cNvGraphicFramePr>
            <a:graphicFrameLocks noGrp="1"/>
          </p:cNvGraphicFramePr>
          <p:nvPr/>
        </p:nvGraphicFramePr>
        <p:xfrm>
          <a:off x="457200" y="2974975"/>
          <a:ext cx="8229600" cy="503309"/>
        </p:xfrm>
        <a:graphic>
          <a:graphicData uri="http://schemas.openxmlformats.org/drawingml/2006/table">
            <a:tbl>
              <a:tblPr/>
              <a:tblGrid>
                <a:gridCol w="2057400"/>
                <a:gridCol w="2057400"/>
                <a:gridCol w="2057400"/>
                <a:gridCol w="2057400"/>
              </a:tblGrid>
              <a:tr h="259151">
                <a:tc gridSpan="4">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bg1"/>
                          </a:solidFill>
                          <a:effectLst/>
                          <a:latin typeface="Arial" charset="0"/>
                          <a:ea typeface="ＭＳ Ｐゴシック" charset="0"/>
                          <a:cs typeface="ＭＳ Ｐゴシック" charset="0"/>
                        </a:rPr>
                        <a:t>Security Intelligence and Operations Consulting</a:t>
                      </a:r>
                      <a:endParaRPr kumimoji="0" lang="en-US" sz="1100" b="1" i="0" u="none" strike="noStrike" cap="none" normalizeH="0" baseline="0" dirty="0">
                        <a:ln>
                          <a:noFill/>
                        </a:ln>
                        <a:solidFill>
                          <a:schemeClr val="bg1"/>
                        </a:solidFill>
                        <a:effectLst/>
                        <a:latin typeface="Arial" charset="0"/>
                        <a:ea typeface="ＭＳ Ｐゴシック" charset="0"/>
                        <a:cs typeface="ＭＳ Ｐゴシック" charset="0"/>
                      </a:endParaRPr>
                    </a:p>
                  </a:txBody>
                  <a:tcPr marL="91421" marR="91421" marT="45791" marB="45791" anchor="ctr" horzOverflow="overflow">
                    <a:lnL w="6350" cap="flat" cmpd="sng" algn="ctr">
                      <a:solidFill>
                        <a:srgbClr val="000000">
                          <a:lumMod val="50000"/>
                          <a:lumOff val="50000"/>
                        </a:srgbClr>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a:noFill/>
                    </a:lnB>
                    <a:lnTlToBr>
                      <a:noFill/>
                    </a:lnTlToBr>
                    <a:lnBlToTr>
                      <a:noFill/>
                    </a:lnBlToTr>
                    <a:solidFill>
                      <a:srgbClr val="00324E"/>
                    </a:solidFill>
                  </a:tcPr>
                </a:tc>
                <a:tc hMerge="1">
                  <a:txBody>
                    <a:bodyPr/>
                    <a:lstStyle/>
                    <a:p>
                      <a:endParaRPr lang="en-US"/>
                    </a:p>
                  </a:txBody>
                  <a:tcPr/>
                </a:tc>
                <a:tc hMerge="1">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100" b="1" i="0" u="none" strike="noStrike" cap="none" normalizeH="0" baseline="0" dirty="0">
                        <a:ln>
                          <a:noFill/>
                        </a:ln>
                        <a:solidFill>
                          <a:schemeClr val="bg1"/>
                        </a:solidFill>
                        <a:effectLst/>
                        <a:latin typeface="Arial" charset="0"/>
                        <a:ea typeface="ＭＳ Ｐゴシック" charset="0"/>
                        <a:cs typeface="ＭＳ Ｐゴシック" charset="0"/>
                      </a:endParaRPr>
                    </a:p>
                  </a:txBody>
                  <a:tcPr marL="91421" marR="91421" marT="45811" marB="45811" anchor="ctr" horzOverflow="overflow">
                    <a:lnL w="6350" cap="flat" cmpd="sng" algn="ctr">
                      <a:solidFill>
                        <a:srgbClr val="000000">
                          <a:lumMod val="50000"/>
                          <a:lumOff val="50000"/>
                        </a:srgbClr>
                      </a:solidFill>
                      <a:prstDash val="solid"/>
                      <a:round/>
                      <a:headEnd type="none" w="med" len="med"/>
                      <a:tailEnd type="none" w="med" len="med"/>
                    </a:lnL>
                    <a:lnR w="6350" cap="flat" cmpd="sng" algn="ctr">
                      <a:solidFill>
                        <a:srgbClr val="000000">
                          <a:lumMod val="50000"/>
                          <a:lumOff val="50000"/>
                        </a:srgbClr>
                      </a:solidFill>
                      <a:prstDash val="solid"/>
                      <a:round/>
                      <a:headEnd type="none" w="med" len="med"/>
                      <a:tailEnd type="none" w="med" len="med"/>
                    </a:lnR>
                    <a:lnT w="12700" cap="flat" cmpd="sng" algn="ctr">
                      <a:solidFill>
                        <a:srgbClr val="D9D9D9"/>
                      </a:solidFill>
                      <a:prstDash val="solid"/>
                      <a:round/>
                      <a:headEnd type="none" w="med" len="med"/>
                      <a:tailEnd type="none" w="med" len="med"/>
                    </a:lnT>
                    <a:lnB>
                      <a:noFill/>
                    </a:lnB>
                    <a:lnTlToBr>
                      <a:noFill/>
                    </a:lnTlToBr>
                    <a:lnBlToTr>
                      <a:noFill/>
                    </a:lnBlToTr>
                    <a:solidFill>
                      <a:srgbClr val="00324E"/>
                    </a:solidFill>
                  </a:tcPr>
                </a:tc>
                <a:tc hMerge="1">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100" b="1" i="0" u="none" strike="noStrike" cap="none" normalizeH="0" baseline="0" dirty="0">
                        <a:ln>
                          <a:noFill/>
                        </a:ln>
                        <a:solidFill>
                          <a:schemeClr val="bg1"/>
                        </a:solidFill>
                        <a:effectLst/>
                        <a:latin typeface="Arial" charset="0"/>
                        <a:ea typeface="ＭＳ Ｐゴシック" charset="0"/>
                        <a:cs typeface="ＭＳ Ｐゴシック" charset="0"/>
                      </a:endParaRPr>
                    </a:p>
                  </a:txBody>
                  <a:tcPr marL="91421" marR="91421" marT="45811" marB="45811" anchor="ctr" horzOverflow="overflow">
                    <a:lnL w="6350" cap="flat" cmpd="sng" algn="ctr">
                      <a:solidFill>
                        <a:srgbClr val="000000">
                          <a:lumMod val="50000"/>
                          <a:lumOff val="50000"/>
                        </a:srgbClr>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a:noFill/>
                    </a:lnB>
                    <a:lnTlToBr>
                      <a:noFill/>
                    </a:lnTlToBr>
                    <a:lnBlToTr>
                      <a:noFill/>
                    </a:lnBlToTr>
                    <a:solidFill>
                      <a:srgbClr val="00324E"/>
                    </a:solidFill>
                  </a:tcPr>
                </a:tc>
              </a:tr>
              <a:tr h="244087">
                <a:tc>
                  <a:txBody>
                    <a:bodyPr/>
                    <a:lstStyle/>
                    <a:p>
                      <a:pPr marL="0" marR="0" lvl="0" indent="0" algn="ctr" defTabSz="914400" rtl="0" eaLnBrk="1" fontAlgn="base" latinLnBrk="0" hangingPunct="1">
                        <a:lnSpc>
                          <a:spcPct val="100000"/>
                        </a:lnSpc>
                        <a:spcBef>
                          <a:spcPct val="0"/>
                        </a:spcBef>
                        <a:spcAft>
                          <a:spcPts val="300"/>
                        </a:spcAft>
                        <a:buClrTx/>
                        <a:buSzTx/>
                        <a:buFontTx/>
                        <a:buNone/>
                        <a:tabLst/>
                      </a:pPr>
                      <a:r>
                        <a:rPr lang="en-US" sz="1000" dirty="0" smtClean="0">
                          <a:solidFill>
                            <a:srgbClr val="000000"/>
                          </a:solidFill>
                          <a:ea typeface="ＭＳ Ｐゴシック" pitchFamily="34" charset="-128"/>
                        </a:rPr>
                        <a:t>Security Operations </a:t>
                      </a:r>
                      <a:r>
                        <a:rPr lang="en-US" sz="1000" dirty="0" smtClean="0">
                          <a:solidFill>
                            <a:srgbClr val="000000"/>
                          </a:solidFill>
                        </a:rPr>
                        <a:t>C</a:t>
                      </a:r>
                      <a:r>
                        <a:rPr lang="en-US" sz="1000" dirty="0" smtClean="0">
                          <a:solidFill>
                            <a:srgbClr val="000000"/>
                          </a:solidFill>
                          <a:ea typeface="ＭＳ Ｐゴシック" pitchFamily="34" charset="-128"/>
                        </a:rPr>
                        <a:t>onsulting</a:t>
                      </a:r>
                      <a:endParaRPr kumimoji="0" lang="en-US" sz="1000" b="0" i="0" u="none" strike="noStrike" cap="none" normalizeH="0" baseline="0" dirty="0">
                        <a:ln>
                          <a:noFill/>
                        </a:ln>
                        <a:solidFill>
                          <a:srgbClr val="000000"/>
                        </a:solidFill>
                        <a:effectLst/>
                        <a:latin typeface="Arial" charset="0"/>
                        <a:ea typeface="ＭＳ Ｐゴシック" charset="0"/>
                        <a:cs typeface="ＭＳ Ｐゴシック" charset="0"/>
                      </a:endParaRPr>
                    </a:p>
                  </a:txBody>
                  <a:tcPr marL="0" marR="0" marT="27420" marB="27420" anchor="ctr" horzOverflow="overflow">
                    <a:lnL w="6350" cap="flat" cmpd="sng" algn="ctr">
                      <a:no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ts val="300"/>
                        </a:spcAft>
                        <a:buClrTx/>
                        <a:buSzTx/>
                        <a:buFontTx/>
                        <a:buNone/>
                        <a:tabLst/>
                      </a:pPr>
                      <a:r>
                        <a:rPr lang="en-US" sz="1000" dirty="0" smtClean="0">
                          <a:solidFill>
                            <a:srgbClr val="000000"/>
                          </a:solidFill>
                          <a:ea typeface="ＭＳ Ｐゴシック" pitchFamily="34" charset="-128"/>
                        </a:rPr>
                        <a:t>SIEM Design and Deploy</a:t>
                      </a:r>
                      <a:endParaRPr kumimoji="0" lang="en-US" sz="1000" b="0" i="0" u="none" strike="noStrike" cap="none" normalizeH="0" baseline="0" dirty="0">
                        <a:ln>
                          <a:noFill/>
                        </a:ln>
                        <a:solidFill>
                          <a:srgbClr val="000000"/>
                        </a:solidFill>
                        <a:effectLst/>
                        <a:latin typeface="Arial" charset="0"/>
                        <a:ea typeface="ＭＳ Ｐゴシック" charset="0"/>
                        <a:cs typeface="ＭＳ Ｐゴシック" charset="0"/>
                      </a:endParaRPr>
                    </a:p>
                  </a:txBody>
                  <a:tcPr marL="0" marR="0" marT="27420" marB="27420" anchor="ctr" horzOverflow="overflow">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1000" b="0" i="0" u="none" strike="noStrike" cap="none" normalizeH="0" baseline="0" dirty="0" smtClean="0">
                          <a:ln>
                            <a:noFill/>
                          </a:ln>
                          <a:solidFill>
                            <a:srgbClr val="000000"/>
                          </a:solidFill>
                          <a:effectLst/>
                          <a:latin typeface="Arial" charset="0"/>
                          <a:ea typeface="ＭＳ Ｐゴシック" charset="0"/>
                          <a:cs typeface="ＭＳ Ｐゴシック" charset="0"/>
                        </a:rPr>
                        <a:t>Managed SIEM</a:t>
                      </a:r>
                      <a:endParaRPr kumimoji="0" lang="en-US" sz="1000" b="0" i="0" u="none" strike="noStrike" cap="none" normalizeH="0" baseline="0" dirty="0">
                        <a:ln>
                          <a:noFill/>
                        </a:ln>
                        <a:solidFill>
                          <a:srgbClr val="000000"/>
                        </a:solidFill>
                        <a:effectLst/>
                        <a:latin typeface="Arial" charset="0"/>
                        <a:ea typeface="ＭＳ Ｐゴシック" charset="0"/>
                        <a:cs typeface="ＭＳ Ｐゴシック" charset="0"/>
                      </a:endParaRPr>
                    </a:p>
                  </a:txBody>
                  <a:tcPr marL="0" marR="0" marT="27420" marB="27420" anchor="ctr" horzOverflow="overflow">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1000" b="0" i="0" u="none" strike="noStrike" cap="none" normalizeH="0" baseline="0" dirty="0" smtClean="0">
                          <a:ln>
                            <a:noFill/>
                          </a:ln>
                          <a:solidFill>
                            <a:srgbClr val="000000"/>
                          </a:solidFill>
                          <a:effectLst/>
                          <a:latin typeface="Arial" charset="0"/>
                          <a:ea typeface="ＭＳ Ｐゴシック" charset="0"/>
                          <a:cs typeface="ＭＳ Ｐゴシック" charset="0"/>
                        </a:rPr>
                        <a:t>Security Intelligence Analyst</a:t>
                      </a:r>
                      <a:endParaRPr kumimoji="0" lang="en-US" sz="1000" b="0" i="0" u="none" strike="noStrike" cap="none" normalizeH="0" baseline="0" dirty="0">
                        <a:ln>
                          <a:noFill/>
                        </a:ln>
                        <a:solidFill>
                          <a:srgbClr val="000000"/>
                        </a:solidFill>
                        <a:effectLst/>
                        <a:latin typeface="Arial" charset="0"/>
                        <a:ea typeface="ＭＳ Ｐゴシック" charset="0"/>
                        <a:cs typeface="ＭＳ Ｐゴシック" charset="0"/>
                      </a:endParaRPr>
                    </a:p>
                  </a:txBody>
                  <a:tcPr marL="0" marR="0" marT="27420" marB="27420" anchor="ctr" horzOverflow="overflow">
                    <a:lnL w="6350" cap="flat" cmpd="sng" algn="ctr">
                      <a:solidFill>
                        <a:srgbClr val="7F7F7F"/>
                      </a:solidFill>
                      <a:prstDash val="solid"/>
                      <a:round/>
                      <a:headEnd type="none" w="med" len="med"/>
                      <a:tailEnd type="none" w="med" len="med"/>
                    </a:lnL>
                    <a:lnR>
                      <a:noFill/>
                    </a:lnR>
                    <a:lnT>
                      <a:noFill/>
                    </a:lnT>
                    <a:lnB>
                      <a:noFill/>
                    </a:lnB>
                    <a:lnTlToBr>
                      <a:noFill/>
                    </a:lnTlToBr>
                    <a:lnBlToTr>
                      <a:noFill/>
                    </a:lnBlToTr>
                    <a:solidFill>
                      <a:schemeClr val="bg1">
                        <a:lumMod val="85000"/>
                      </a:schemeClr>
                    </a:solidFill>
                  </a:tcPr>
                </a:tc>
              </a:tr>
            </a:tbl>
          </a:graphicData>
        </a:graphic>
      </p:graphicFrame>
      <p:graphicFrame>
        <p:nvGraphicFramePr>
          <p:cNvPr id="146463" name="Group 31"/>
          <p:cNvGraphicFramePr>
            <a:graphicFrameLocks noGrp="1"/>
          </p:cNvGraphicFramePr>
          <p:nvPr/>
        </p:nvGraphicFramePr>
        <p:xfrm>
          <a:off x="457200" y="2462213"/>
          <a:ext cx="8224837" cy="482100"/>
        </p:xfrm>
        <a:graphic>
          <a:graphicData uri="http://schemas.openxmlformats.org/drawingml/2006/table">
            <a:tbl>
              <a:tblPr/>
              <a:tblGrid>
                <a:gridCol w="2097164"/>
                <a:gridCol w="2003957"/>
                <a:gridCol w="2090102"/>
                <a:gridCol w="2033614"/>
              </a:tblGrid>
              <a:tr h="259534">
                <a:tc gridSpan="4">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a:ln>
                            <a:noFill/>
                          </a:ln>
                          <a:solidFill>
                            <a:srgbClr val="FFFFFF"/>
                          </a:solidFill>
                          <a:effectLst/>
                          <a:latin typeface="Arial" charset="0"/>
                          <a:ea typeface="ＭＳ Ｐゴシック" charset="0"/>
                          <a:cs typeface="ＭＳ Ｐゴシック" charset="0"/>
                        </a:rPr>
                        <a:t>Cybersecurity Assessment &amp; </a:t>
                      </a:r>
                      <a:r>
                        <a:rPr kumimoji="0" lang="en-US" sz="1100" b="1" i="0" u="none" strike="noStrike" cap="none" normalizeH="0" baseline="0" dirty="0" smtClean="0">
                          <a:ln>
                            <a:noFill/>
                          </a:ln>
                          <a:solidFill>
                            <a:srgbClr val="FFFFFF"/>
                          </a:solidFill>
                          <a:effectLst/>
                          <a:latin typeface="Arial" charset="0"/>
                          <a:ea typeface="ＭＳ Ｐゴシック" charset="0"/>
                          <a:cs typeface="ＭＳ Ｐゴシック" charset="0"/>
                        </a:rPr>
                        <a:t>Response</a:t>
                      </a:r>
                      <a:endParaRPr kumimoji="0" lang="en-US" sz="11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L="91419" marR="91419" marT="45852" marB="45852"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3175" cap="flat" cmpd="sng" algn="ctr">
                      <a:noFill/>
                      <a:prstDash val="solid"/>
                      <a:round/>
                      <a:headEnd type="none" w="med" len="med"/>
                      <a:tailEnd type="none" w="med" len="med"/>
                    </a:lnB>
                    <a:lnTlToBr>
                      <a:noFill/>
                    </a:lnTlToBr>
                    <a:lnBlToTr>
                      <a:noFill/>
                    </a:lnBlToTr>
                    <a:solidFill>
                      <a:srgbClr val="00324E"/>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215128">
                <a:tc>
                  <a:txBody>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lang="en-US" sz="1100" b="0" dirty="0" smtClean="0">
                          <a:solidFill>
                            <a:srgbClr val="000000"/>
                          </a:solidFill>
                          <a:latin typeface="Arial" panose="020B0604020202020204" pitchFamily="34" charset="0"/>
                        </a:rPr>
                        <a:t>Emergency Response Service</a:t>
                      </a:r>
                    </a:p>
                  </a:txBody>
                  <a:tcPr marL="91419" marR="91419" marT="27463" marB="27463" anchor="ctr" horzOverflow="overflow">
                    <a:lnL w="3175" cap="flat" cmpd="sng" algn="ctr">
                      <a:noFill/>
                      <a:prstDash val="solid"/>
                      <a:round/>
                      <a:headEnd type="none" w="med" len="med"/>
                      <a:tailEnd type="none" w="med" len="med"/>
                    </a:lnL>
                    <a:lnR w="6350" cap="flat" cmpd="sng" algn="ctr">
                      <a:solidFill>
                        <a:srgbClr val="7F7F7F"/>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ts val="300"/>
                        </a:spcAft>
                        <a:buClrTx/>
                        <a:buSzTx/>
                        <a:buFontTx/>
                        <a:buNone/>
                        <a:tabLst/>
                      </a:pPr>
                      <a:r>
                        <a:rPr lang="en-US" sz="1100" dirty="0" smtClean="0">
                          <a:solidFill>
                            <a:srgbClr val="000000"/>
                          </a:solidFill>
                          <a:latin typeface="Arial" panose="020B0604020202020204" pitchFamily="34" charset="0"/>
                        </a:rPr>
                        <a:t>Incident Response Planning</a:t>
                      </a:r>
                      <a:endPar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19" marR="91419" marT="27463" marB="27463" anchor="ctr" horzOverflow="overflow">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ts val="300"/>
                        </a:spcAft>
                        <a:buClrTx/>
                        <a:buSzTx/>
                        <a:buFontTx/>
                        <a:buNone/>
                        <a:tabLst/>
                      </a:pPr>
                      <a:r>
                        <a:rPr lang="en-US" sz="1100" dirty="0" smtClean="0">
                          <a:solidFill>
                            <a:srgbClr val="000000"/>
                          </a:solidFill>
                          <a:latin typeface="Arial" panose="020B0604020202020204" pitchFamily="34" charset="0"/>
                        </a:rPr>
                        <a:t>Active </a:t>
                      </a:r>
                      <a:r>
                        <a:rPr lang="en-US" sz="1100" dirty="0" smtClean="0">
                          <a:solidFill>
                            <a:srgbClr val="000000"/>
                          </a:solidFill>
                        </a:rPr>
                        <a:t>T</a:t>
                      </a:r>
                      <a:r>
                        <a:rPr lang="en-US" sz="1100" dirty="0" smtClean="0">
                          <a:solidFill>
                            <a:srgbClr val="000000"/>
                          </a:solidFill>
                          <a:latin typeface="Arial" panose="020B0604020202020204" pitchFamily="34" charset="0"/>
                        </a:rPr>
                        <a:t>hreat Assessment</a:t>
                      </a:r>
                      <a:endPar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19" marR="91419" marT="27463" marB="27463" anchor="ctr" horzOverflow="overflow">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3175"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lang="en-US" sz="1100" b="0" dirty="0" smtClean="0">
                          <a:solidFill>
                            <a:srgbClr val="000000"/>
                          </a:solidFill>
                          <a:latin typeface="Arial" panose="020B0604020202020204" pitchFamily="34" charset="0"/>
                        </a:rPr>
                        <a:t>Penetration Testing</a:t>
                      </a:r>
                    </a:p>
                  </a:txBody>
                  <a:tcPr marL="91419" marR="91419" marT="27463" marB="27463" anchor="ctr" horzOverflow="overflow">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a:noFill/>
                    </a:lnTlToBr>
                    <a:lnBlToTr>
                      <a:noFill/>
                    </a:lnBlToTr>
                    <a:solidFill>
                      <a:srgbClr val="D9D9D9"/>
                    </a:solidFill>
                  </a:tcPr>
                </a:tc>
              </a:tr>
            </a:tbl>
          </a:graphicData>
        </a:graphic>
      </p:graphicFrame>
      <p:graphicFrame>
        <p:nvGraphicFramePr>
          <p:cNvPr id="146471" name="Group 39"/>
          <p:cNvGraphicFramePr>
            <a:graphicFrameLocks noGrp="1"/>
          </p:cNvGraphicFramePr>
          <p:nvPr/>
        </p:nvGraphicFramePr>
        <p:xfrm>
          <a:off x="457200" y="1585913"/>
          <a:ext cx="8229602" cy="887412"/>
        </p:xfrm>
        <a:graphic>
          <a:graphicData uri="http://schemas.openxmlformats.org/drawingml/2006/table">
            <a:tbl>
              <a:tblPr/>
              <a:tblGrid>
                <a:gridCol w="1205345"/>
                <a:gridCol w="1108364"/>
                <a:gridCol w="1213749"/>
                <a:gridCol w="1210797"/>
                <a:gridCol w="1235363"/>
                <a:gridCol w="1154546"/>
                <a:gridCol w="1101438"/>
              </a:tblGrid>
              <a:tr h="222615">
                <a:tc gridSpan="7">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a:ln>
                            <a:noFill/>
                          </a:ln>
                          <a:solidFill>
                            <a:srgbClr val="FFFFFF"/>
                          </a:solidFill>
                          <a:effectLst/>
                          <a:latin typeface="Arial" charset="0"/>
                          <a:ea typeface="ＭＳ Ｐゴシック" charset="0"/>
                          <a:cs typeface="ＭＳ Ｐゴシック" charset="0"/>
                        </a:rPr>
                        <a:t>Strategy, Risk &amp; Compliance</a:t>
                      </a:r>
                    </a:p>
                  </a:txBody>
                  <a:tcPr marL="91421" marR="91421" marT="27446" marB="27446"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a:noFill/>
                    </a:lnB>
                    <a:lnTlToBr>
                      <a:noFill/>
                    </a:lnTlToBr>
                    <a:lnBlToTr>
                      <a:noFill/>
                    </a:lnBlToTr>
                    <a:solidFill>
                      <a:schemeClr val="bg2">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1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L="91421" marR="91421" marT="40805" marB="40805" anchor="ctr" horzOverflow="overflow">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a:noFill/>
                    </a:lnB>
                    <a:lnTlToBr>
                      <a:noFill/>
                    </a:lnTlToBr>
                    <a:lnBlToTr>
                      <a:noFill/>
                    </a:lnBlToTr>
                    <a:solidFill>
                      <a:schemeClr val="bg2">
                        <a:lumMod val="50000"/>
                      </a:schemeClr>
                    </a:solidFill>
                  </a:tcPr>
                </a:tc>
              </a:tr>
              <a:tr h="664797">
                <a:tc>
                  <a:txBody>
                    <a:bodyPr/>
                    <a:lstStyle/>
                    <a:p>
                      <a:pPr algn="ctr" fontAlgn="b">
                        <a:spcBef>
                          <a:spcPts val="0"/>
                        </a:spcBef>
                        <a:spcAft>
                          <a:spcPts val="600"/>
                        </a:spcAft>
                      </a:pPr>
                      <a:r>
                        <a:rPr lang="en-US" sz="1000" dirty="0" smtClean="0">
                          <a:solidFill>
                            <a:srgbClr val="000000"/>
                          </a:solidFill>
                          <a:latin typeface="Arial" panose="020B0604020202020204" pitchFamily="34" charset="0"/>
                        </a:rPr>
                        <a:t>Security Essentials and Maturity Consulting</a:t>
                      </a:r>
                      <a:endParaRPr lang="en-US" sz="1000" dirty="0">
                        <a:solidFill>
                          <a:srgbClr val="00B2EF"/>
                        </a:solidFill>
                        <a:latin typeface="Arial" panose="020B0604020202020204" pitchFamily="34" charset="0"/>
                        <a:ea typeface="+mn-ea"/>
                      </a:endParaRPr>
                    </a:p>
                  </a:txBody>
                  <a:tcPr marL="91421" marR="91421" marT="27446" marB="27446" anchor="ctr" horzOverflow="overflow">
                    <a:lnL>
                      <a:noFill/>
                    </a:lnL>
                    <a:lnR w="3175" cap="flat" cmpd="sng" algn="ctr">
                      <a:solidFill>
                        <a:schemeClr val="tx1"/>
                      </a:solidFill>
                      <a:prstDash val="solid"/>
                      <a:round/>
                      <a:headEnd type="none" w="med" len="med"/>
                      <a:tailEnd type="none" w="med" len="med"/>
                    </a:lnR>
                    <a:lnT>
                      <a:noFill/>
                    </a:lnT>
                    <a:lnB>
                      <a:noFill/>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0"/>
                        </a:spcBef>
                        <a:spcAft>
                          <a:spcPts val="300"/>
                        </a:spcAft>
                        <a:buClrTx/>
                        <a:buSzTx/>
                        <a:buFontTx/>
                        <a:buNone/>
                        <a:tabLst/>
                      </a:pPr>
                      <a:r>
                        <a:rPr kumimoji="0" lang="en-US" sz="1000" b="0" i="0" u="none" strike="noStrike" cap="none" normalizeH="0" baseline="0" dirty="0">
                          <a:ln>
                            <a:noFill/>
                          </a:ln>
                          <a:solidFill>
                            <a:schemeClr val="tx1"/>
                          </a:solidFill>
                          <a:effectLst/>
                          <a:latin typeface="Arial" charset="0"/>
                          <a:ea typeface="ＭＳ Ｐゴシック" charset="0"/>
                          <a:cs typeface="ＭＳ Ｐゴシック" charset="0"/>
                        </a:rPr>
                        <a:t>Security Strategy </a:t>
                      </a:r>
                      <a:r>
                        <a:rPr kumimoji="0" lang="en-US" sz="1000" b="0" i="0" u="none" strike="noStrike" cap="none" normalizeH="0" baseline="0" dirty="0" smtClean="0">
                          <a:ln>
                            <a:noFill/>
                          </a:ln>
                          <a:solidFill>
                            <a:schemeClr val="tx1"/>
                          </a:solidFill>
                          <a:effectLst/>
                          <a:latin typeface="Arial" charset="0"/>
                          <a:ea typeface="ＭＳ Ｐゴシック" charset="0"/>
                          <a:cs typeface="ＭＳ Ｐゴシック" charset="0"/>
                        </a:rPr>
                        <a:t>and Planning</a:t>
                      </a:r>
                      <a:endParaRPr kumimoji="0" lang="en-US" sz="10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21" marR="91421" marT="27446" marB="27446"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lang="en-US" sz="1000" dirty="0" smtClean="0">
                          <a:solidFill>
                            <a:srgbClr val="000000"/>
                          </a:solidFill>
                          <a:latin typeface="Arial" panose="020B0604020202020204" pitchFamily="34" charset="0"/>
                        </a:rPr>
                        <a:t>Security Architecture and Program Design</a:t>
                      </a:r>
                      <a:endParaRPr lang="en-US" sz="1000" dirty="0" smtClean="0">
                        <a:solidFill>
                          <a:srgbClr val="00B2EF"/>
                        </a:solidFill>
                        <a:latin typeface="Arial" panose="020B0604020202020204" pitchFamily="34" charset="0"/>
                        <a:ea typeface="+mn-ea"/>
                      </a:endParaRPr>
                    </a:p>
                  </a:txBody>
                  <a:tcPr marL="91421" marR="91421" marT="27446" marB="27446"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a:noFill/>
                    </a:lnTlToBr>
                    <a:lnBlToTr>
                      <a:noFill/>
                    </a:lnBlToTr>
                    <a:solidFill>
                      <a:schemeClr val="bg1">
                        <a:lumMod val="85000"/>
                      </a:schemeClr>
                    </a:solidFill>
                  </a:tcPr>
                </a:tc>
                <a:tc>
                  <a:txBody>
                    <a:bodyPr/>
                    <a:lstStyle/>
                    <a:p>
                      <a:pPr algn="ctr">
                        <a:spcBef>
                          <a:spcPts val="0"/>
                        </a:spcBef>
                        <a:spcAft>
                          <a:spcPts val="600"/>
                        </a:spcAft>
                      </a:pPr>
                      <a:r>
                        <a:rPr lang="en-US" sz="1000" dirty="0" smtClean="0">
                          <a:solidFill>
                            <a:srgbClr val="000000"/>
                          </a:solidFill>
                          <a:latin typeface="Arial" panose="020B0604020202020204" pitchFamily="34" charset="0"/>
                        </a:rPr>
                        <a:t>Security Framework and Risk Assessments</a:t>
                      </a:r>
                      <a:endParaRPr lang="en-US" sz="1000" dirty="0">
                        <a:solidFill>
                          <a:srgbClr val="00B2EF"/>
                        </a:solidFill>
                        <a:latin typeface="Arial" panose="020B0604020202020204" pitchFamily="34" charset="0"/>
                        <a:ea typeface="+mn-ea"/>
                      </a:endParaRPr>
                    </a:p>
                  </a:txBody>
                  <a:tcPr marL="91421" marR="91421" marT="27446" marB="27446"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0"/>
                        </a:spcBef>
                        <a:spcAft>
                          <a:spcPts val="300"/>
                        </a:spcAft>
                        <a:buClrTx/>
                        <a:buSzTx/>
                        <a:buFontTx/>
                        <a:buNone/>
                        <a:tabLst/>
                      </a:pPr>
                      <a:r>
                        <a:rPr lang="en-US" sz="1000" dirty="0" smtClean="0">
                          <a:solidFill>
                            <a:srgbClr val="000000"/>
                          </a:solidFill>
                          <a:latin typeface="Arial" panose="020B0604020202020204" pitchFamily="34" charset="0"/>
                          <a:ea typeface="+mn-ea"/>
                          <a:cs typeface="Times New Roman" panose="02020603050405020304" pitchFamily="18" charset="0"/>
                        </a:rPr>
                        <a:t>Critical Infrastructure Security</a:t>
                      </a:r>
                      <a:endParaRPr kumimoji="0" lang="en-US" sz="1000" b="0" i="0" u="none" strike="noStrike" cap="none" normalizeH="0" baseline="0" dirty="0">
                        <a:ln>
                          <a:noFill/>
                        </a:ln>
                        <a:solidFill>
                          <a:srgbClr val="404040"/>
                        </a:solidFill>
                        <a:effectLst/>
                        <a:latin typeface="Arial" charset="0"/>
                        <a:ea typeface="ＭＳ Ｐゴシック" charset="0"/>
                        <a:cs typeface="ＭＳ Ｐゴシック" charset="0"/>
                      </a:endParaRPr>
                    </a:p>
                  </a:txBody>
                  <a:tcPr marL="91421" marR="91421" marT="27446" marB="27446"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a:noFill/>
                    </a:lnTlToBr>
                    <a:lnBlToTr>
                      <a:noFill/>
                    </a:lnBlToTr>
                    <a:solidFill>
                      <a:schemeClr val="bg1">
                        <a:lumMod val="85000"/>
                      </a:schemeClr>
                    </a:solidFill>
                  </a:tcPr>
                </a:tc>
                <a:tc>
                  <a:txBody>
                    <a:bodyPr/>
                    <a:lstStyle/>
                    <a:p>
                      <a:pPr algn="ctr">
                        <a:spcBef>
                          <a:spcPts val="0"/>
                        </a:spcBef>
                        <a:spcAft>
                          <a:spcPts val="600"/>
                        </a:spcAft>
                      </a:pPr>
                      <a:r>
                        <a:rPr lang="en-US" sz="1000" b="0" dirty="0" smtClean="0">
                          <a:solidFill>
                            <a:srgbClr val="000000"/>
                          </a:solidFill>
                          <a:latin typeface="Arial" panose="020B0604020202020204" pitchFamily="34" charset="0"/>
                        </a:rPr>
                        <a:t>PCI Compliance Advisory Services</a:t>
                      </a:r>
                      <a:endParaRPr lang="en-US" sz="1000" b="0" dirty="0">
                        <a:solidFill>
                          <a:srgbClr val="00B2EF"/>
                        </a:solidFill>
                        <a:latin typeface="Arial" panose="020B0604020202020204" pitchFamily="34" charset="0"/>
                        <a:ea typeface="+mn-ea"/>
                      </a:endParaRPr>
                    </a:p>
                  </a:txBody>
                  <a:tcPr marL="91421" marR="91421" marT="27446" marB="27446"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a:noFill/>
                    </a:lnTlToBr>
                    <a:lnBlToTr>
                      <a:noFill/>
                    </a:lnBlToTr>
                    <a:solidFill>
                      <a:schemeClr val="bg1">
                        <a:lumMod val="85000"/>
                      </a:schemeClr>
                    </a:solidFill>
                  </a:tcPr>
                </a:tc>
                <a:tc>
                  <a:txBody>
                    <a:bodyPr/>
                    <a:lstStyle/>
                    <a:p>
                      <a:pPr algn="ctr">
                        <a:spcBef>
                          <a:spcPts val="0"/>
                        </a:spcBef>
                        <a:spcAft>
                          <a:spcPts val="600"/>
                        </a:spcAft>
                      </a:pPr>
                      <a:r>
                        <a:rPr lang="en-US" sz="1000" dirty="0" smtClean="0">
                          <a:solidFill>
                            <a:srgbClr val="000000"/>
                          </a:solidFill>
                          <a:latin typeface="Arial" panose="020B0604020202020204" pitchFamily="34" charset="0"/>
                        </a:rPr>
                        <a:t>Cloud Security</a:t>
                      </a:r>
                      <a:r>
                        <a:rPr lang="en-US" sz="1000" baseline="0" dirty="0" smtClean="0">
                          <a:solidFill>
                            <a:srgbClr val="000000"/>
                          </a:solidFill>
                          <a:latin typeface="Arial" panose="020B0604020202020204" pitchFamily="34" charset="0"/>
                        </a:rPr>
                        <a:t> Strategy</a:t>
                      </a:r>
                      <a:endParaRPr lang="en-US" sz="1000" dirty="0">
                        <a:solidFill>
                          <a:srgbClr val="00B2EF"/>
                        </a:solidFill>
                        <a:latin typeface="Arial" panose="020B0604020202020204" pitchFamily="34" charset="0"/>
                        <a:ea typeface="+mn-ea"/>
                      </a:endParaRPr>
                    </a:p>
                  </a:txBody>
                  <a:tcPr marL="91421" marR="91421" marT="27446" marB="27446" anchor="ctr" horzOverflow="overflow">
                    <a:lnL w="31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chemeClr val="bg1">
                        <a:lumMod val="85000"/>
                      </a:schemeClr>
                    </a:solidFill>
                  </a:tcPr>
                </a:tc>
              </a:tr>
            </a:tbl>
          </a:graphicData>
        </a:graphic>
      </p:graphicFrame>
      <p:sp>
        <p:nvSpPr>
          <p:cNvPr id="9" name="Rectangle 15"/>
          <p:cNvSpPr>
            <a:spLocks noChangeArrowheads="1"/>
          </p:cNvSpPr>
          <p:nvPr/>
        </p:nvSpPr>
        <p:spPr bwMode="auto">
          <a:xfrm>
            <a:off x="3993776" y="3523129"/>
            <a:ext cx="2272552" cy="564778"/>
          </a:xfrm>
          <a:prstGeom prst="rect">
            <a:avLst/>
          </a:prstGeom>
          <a:noFill/>
          <a:ln w="38100">
            <a:solidFill>
              <a:srgbClr val="FF0000"/>
            </a:solidFill>
            <a:miter lim="800000"/>
            <a:headEnd/>
            <a:tailEnd/>
          </a:ln>
        </p:spPr>
        <p:txBody>
          <a:bodyPr lIns="68580" tIns="34290" rIns="68580" bIns="34290"/>
          <a:lstStyle/>
          <a:p>
            <a:endParaRPr lang="en-US">
              <a:latin typeface="Calibri" pitchFamily="34" charset="0"/>
              <a:ea typeface="MS PGothic" pitchFamily="34" charset="-128"/>
            </a:endParaRPr>
          </a:p>
        </p:txBody>
      </p:sp>
    </p:spTree>
    <p:extLst>
      <p:ext uri="{BB962C8B-B14F-4D97-AF65-F5344CB8AC3E}">
        <p14:creationId xmlns:p14="http://schemas.microsoft.com/office/powerpoint/2010/main" xmlns="" val="2461834073"/>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VDNMjVL9tU.31EIgYJQRO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ZekhmhvlYkOljkcDGaW_ng"/>
</p:tagLst>
</file>

<file path=ppt/theme/theme1.xml><?xml version="1.0" encoding="utf-8"?>
<a:theme xmlns:a="http://schemas.openxmlformats.org/drawingml/2006/main" name="IBM Security Strategy 2011 v2.31">
  <a:themeElements>
    <a:clrScheme name="IBM Security Systems #1">
      <a:dk1>
        <a:srgbClr val="000000"/>
      </a:dk1>
      <a:lt1>
        <a:srgbClr val="FFFFFF"/>
      </a:lt1>
      <a:dk2>
        <a:srgbClr val="00B2EF"/>
      </a:dk2>
      <a:lt2>
        <a:srgbClr val="005B7F"/>
      </a:lt2>
      <a:accent1>
        <a:srgbClr val="32BAEC"/>
      </a:accent1>
      <a:accent2>
        <a:srgbClr val="68A400"/>
      </a:accent2>
      <a:accent3>
        <a:srgbClr val="B5C902"/>
      </a:accent3>
      <a:accent4>
        <a:srgbClr val="F15924"/>
      </a:accent4>
      <a:accent5>
        <a:srgbClr val="ED9E05"/>
      </a:accent5>
      <a:accent6>
        <a:srgbClr val="FFDF01"/>
      </a:accent6>
      <a:hlink>
        <a:srgbClr val="7889FB"/>
      </a:hlink>
      <a:folHlink>
        <a:srgbClr val="7F1C7D"/>
      </a:folHlink>
    </a:clrScheme>
    <a:fontScheme name="IBM Security Strategy 2011 v2.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IBM Security Strategy 2011 v2.3 1">
        <a:dk1>
          <a:srgbClr val="000000"/>
        </a:dk1>
        <a:lt1>
          <a:srgbClr val="FFFFFF"/>
        </a:lt1>
        <a:dk2>
          <a:srgbClr val="000000"/>
        </a:dk2>
        <a:lt2>
          <a:srgbClr val="808080"/>
        </a:lt2>
        <a:accent1>
          <a:srgbClr val="009999"/>
        </a:accent1>
        <a:accent2>
          <a:srgbClr val="71BFA7"/>
        </a:accent2>
        <a:accent3>
          <a:srgbClr val="FFFFFF"/>
        </a:accent3>
        <a:accent4>
          <a:srgbClr val="000000"/>
        </a:accent4>
        <a:accent5>
          <a:srgbClr val="AACACA"/>
        </a:accent5>
        <a:accent6>
          <a:srgbClr val="66AD97"/>
        </a:accent6>
        <a:hlink>
          <a:srgbClr val="7889FB"/>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ecurity_New">
  <a:themeElements>
    <a:clrScheme name="Security">
      <a:dk1>
        <a:srgbClr val="000000"/>
      </a:dk1>
      <a:lt1>
        <a:srgbClr val="FFFFFF"/>
      </a:lt1>
      <a:dk2>
        <a:srgbClr val="00B2EF"/>
      </a:dk2>
      <a:lt2>
        <a:srgbClr val="008ABF"/>
      </a:lt2>
      <a:accent1>
        <a:srgbClr val="83D1F5"/>
      </a:accent1>
      <a:accent2>
        <a:srgbClr val="D9182D"/>
      </a:accent2>
      <a:accent3>
        <a:srgbClr val="F19027"/>
      </a:accent3>
      <a:accent4>
        <a:srgbClr val="00A6A0"/>
      </a:accent4>
      <a:accent5>
        <a:srgbClr val="7F1C7D"/>
      </a:accent5>
      <a:accent6>
        <a:srgbClr val="8CC63F"/>
      </a:accent6>
      <a:hlink>
        <a:srgbClr val="008ABF"/>
      </a:hlink>
      <a:folHlink>
        <a:srgbClr val="7F1C7D"/>
      </a:folHlink>
    </a:clrScheme>
    <a:fontScheme name="Smart_Cloud_PPT_template_white_0916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mart_Cloud_PPT_template_white_091611 1">
        <a:dk1>
          <a:srgbClr val="000000"/>
        </a:dk1>
        <a:lt1>
          <a:srgbClr val="FFFFFF"/>
        </a:lt1>
        <a:dk2>
          <a:srgbClr val="000000"/>
        </a:dk2>
        <a:lt2>
          <a:srgbClr val="808080"/>
        </a:lt2>
        <a:accent1>
          <a:srgbClr val="7889FB"/>
        </a:accent1>
        <a:accent2>
          <a:srgbClr val="71BFC5"/>
        </a:accent2>
        <a:accent3>
          <a:srgbClr val="FFFFFF"/>
        </a:accent3>
        <a:accent4>
          <a:srgbClr val="000000"/>
        </a:accent4>
        <a:accent5>
          <a:srgbClr val="BEC4FD"/>
        </a:accent5>
        <a:accent6>
          <a:srgbClr val="66ADB2"/>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Security_New">
  <a:themeElements>
    <a:clrScheme name="Security">
      <a:dk1>
        <a:srgbClr val="000000"/>
      </a:dk1>
      <a:lt1>
        <a:srgbClr val="FFFFFF"/>
      </a:lt1>
      <a:dk2>
        <a:srgbClr val="00B2EF"/>
      </a:dk2>
      <a:lt2>
        <a:srgbClr val="008ABF"/>
      </a:lt2>
      <a:accent1>
        <a:srgbClr val="83D1F5"/>
      </a:accent1>
      <a:accent2>
        <a:srgbClr val="D9182D"/>
      </a:accent2>
      <a:accent3>
        <a:srgbClr val="F19027"/>
      </a:accent3>
      <a:accent4>
        <a:srgbClr val="00A6A0"/>
      </a:accent4>
      <a:accent5>
        <a:srgbClr val="7F1C7D"/>
      </a:accent5>
      <a:accent6>
        <a:srgbClr val="8CC63F"/>
      </a:accent6>
      <a:hlink>
        <a:srgbClr val="008ABF"/>
      </a:hlink>
      <a:folHlink>
        <a:srgbClr val="7F1C7D"/>
      </a:folHlink>
    </a:clrScheme>
    <a:fontScheme name="Smart_Cloud_PPT_template_white_0916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mart_Cloud_PPT_template_white_091611 1">
        <a:dk1>
          <a:srgbClr val="000000"/>
        </a:dk1>
        <a:lt1>
          <a:srgbClr val="FFFFFF"/>
        </a:lt1>
        <a:dk2>
          <a:srgbClr val="000000"/>
        </a:dk2>
        <a:lt2>
          <a:srgbClr val="808080"/>
        </a:lt2>
        <a:accent1>
          <a:srgbClr val="7889FB"/>
        </a:accent1>
        <a:accent2>
          <a:srgbClr val="71BFC5"/>
        </a:accent2>
        <a:accent3>
          <a:srgbClr val="FFFFFF"/>
        </a:accent3>
        <a:accent4>
          <a:srgbClr val="000000"/>
        </a:accent4>
        <a:accent5>
          <a:srgbClr val="BEC4FD"/>
        </a:accent5>
        <a:accent6>
          <a:srgbClr val="66ADB2"/>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Security_New">
  <a:themeElements>
    <a:clrScheme name="Security">
      <a:dk1>
        <a:srgbClr val="000000"/>
      </a:dk1>
      <a:lt1>
        <a:srgbClr val="FFFFFF"/>
      </a:lt1>
      <a:dk2>
        <a:srgbClr val="00B2EF"/>
      </a:dk2>
      <a:lt2>
        <a:srgbClr val="008ABF"/>
      </a:lt2>
      <a:accent1>
        <a:srgbClr val="83D1F5"/>
      </a:accent1>
      <a:accent2>
        <a:srgbClr val="D9182D"/>
      </a:accent2>
      <a:accent3>
        <a:srgbClr val="F19027"/>
      </a:accent3>
      <a:accent4>
        <a:srgbClr val="00A6A0"/>
      </a:accent4>
      <a:accent5>
        <a:srgbClr val="7F1C7D"/>
      </a:accent5>
      <a:accent6>
        <a:srgbClr val="8CC63F"/>
      </a:accent6>
      <a:hlink>
        <a:srgbClr val="008ABF"/>
      </a:hlink>
      <a:folHlink>
        <a:srgbClr val="7F1C7D"/>
      </a:folHlink>
    </a:clrScheme>
    <a:fontScheme name="Smart_Cloud_PPT_template_white_0916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mart_Cloud_PPT_template_white_091611 1">
        <a:dk1>
          <a:srgbClr val="000000"/>
        </a:dk1>
        <a:lt1>
          <a:srgbClr val="FFFFFF"/>
        </a:lt1>
        <a:dk2>
          <a:srgbClr val="000000"/>
        </a:dk2>
        <a:lt2>
          <a:srgbClr val="808080"/>
        </a:lt2>
        <a:accent1>
          <a:srgbClr val="7889FB"/>
        </a:accent1>
        <a:accent2>
          <a:srgbClr val="71BFC5"/>
        </a:accent2>
        <a:accent3>
          <a:srgbClr val="FFFFFF"/>
        </a:accent3>
        <a:accent4>
          <a:srgbClr val="000000"/>
        </a:accent4>
        <a:accent5>
          <a:srgbClr val="BEC4FD"/>
        </a:accent5>
        <a:accent6>
          <a:srgbClr val="66ADB2"/>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Security_New">
  <a:themeElements>
    <a:clrScheme name="Security">
      <a:dk1>
        <a:srgbClr val="000000"/>
      </a:dk1>
      <a:lt1>
        <a:srgbClr val="FFFFFF"/>
      </a:lt1>
      <a:dk2>
        <a:srgbClr val="00B2EF"/>
      </a:dk2>
      <a:lt2>
        <a:srgbClr val="008ABF"/>
      </a:lt2>
      <a:accent1>
        <a:srgbClr val="83D1F5"/>
      </a:accent1>
      <a:accent2>
        <a:srgbClr val="D9182D"/>
      </a:accent2>
      <a:accent3>
        <a:srgbClr val="F19027"/>
      </a:accent3>
      <a:accent4>
        <a:srgbClr val="00A6A0"/>
      </a:accent4>
      <a:accent5>
        <a:srgbClr val="7F1C7D"/>
      </a:accent5>
      <a:accent6>
        <a:srgbClr val="8CC63F"/>
      </a:accent6>
      <a:hlink>
        <a:srgbClr val="008ABF"/>
      </a:hlink>
      <a:folHlink>
        <a:srgbClr val="7F1C7D"/>
      </a:folHlink>
    </a:clrScheme>
    <a:fontScheme name="Smart_Cloud_PPT_template_white_0916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mart_Cloud_PPT_template_white_091611 1">
        <a:dk1>
          <a:srgbClr val="000000"/>
        </a:dk1>
        <a:lt1>
          <a:srgbClr val="FFFFFF"/>
        </a:lt1>
        <a:dk2>
          <a:srgbClr val="000000"/>
        </a:dk2>
        <a:lt2>
          <a:srgbClr val="808080"/>
        </a:lt2>
        <a:accent1>
          <a:srgbClr val="7889FB"/>
        </a:accent1>
        <a:accent2>
          <a:srgbClr val="71BFC5"/>
        </a:accent2>
        <a:accent3>
          <a:srgbClr val="FFFFFF"/>
        </a:accent3>
        <a:accent4>
          <a:srgbClr val="000000"/>
        </a:accent4>
        <a:accent5>
          <a:srgbClr val="BEC4FD"/>
        </a:accent5>
        <a:accent6>
          <a:srgbClr val="66ADB2"/>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Security_New">
  <a:themeElements>
    <a:clrScheme name="Security">
      <a:dk1>
        <a:srgbClr val="000000"/>
      </a:dk1>
      <a:lt1>
        <a:srgbClr val="FFFFFF"/>
      </a:lt1>
      <a:dk2>
        <a:srgbClr val="00B2EF"/>
      </a:dk2>
      <a:lt2>
        <a:srgbClr val="008ABF"/>
      </a:lt2>
      <a:accent1>
        <a:srgbClr val="83D1F5"/>
      </a:accent1>
      <a:accent2>
        <a:srgbClr val="D9182D"/>
      </a:accent2>
      <a:accent3>
        <a:srgbClr val="F19027"/>
      </a:accent3>
      <a:accent4>
        <a:srgbClr val="00A6A0"/>
      </a:accent4>
      <a:accent5>
        <a:srgbClr val="7F1C7D"/>
      </a:accent5>
      <a:accent6>
        <a:srgbClr val="8CC63F"/>
      </a:accent6>
      <a:hlink>
        <a:srgbClr val="008ABF"/>
      </a:hlink>
      <a:folHlink>
        <a:srgbClr val="7F1C7D"/>
      </a:folHlink>
    </a:clrScheme>
    <a:fontScheme name="Smart_Cloud_PPT_template_white_0916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mart_Cloud_PPT_template_white_091611 1">
        <a:dk1>
          <a:srgbClr val="000000"/>
        </a:dk1>
        <a:lt1>
          <a:srgbClr val="FFFFFF"/>
        </a:lt1>
        <a:dk2>
          <a:srgbClr val="000000"/>
        </a:dk2>
        <a:lt2>
          <a:srgbClr val="808080"/>
        </a:lt2>
        <a:accent1>
          <a:srgbClr val="7889FB"/>
        </a:accent1>
        <a:accent2>
          <a:srgbClr val="71BFC5"/>
        </a:accent2>
        <a:accent3>
          <a:srgbClr val="FFFFFF"/>
        </a:accent3>
        <a:accent4>
          <a:srgbClr val="000000"/>
        </a:accent4>
        <a:accent5>
          <a:srgbClr val="BEC4FD"/>
        </a:accent5>
        <a:accent6>
          <a:srgbClr val="66ADB2"/>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IBMSecurityTemplate_2013-08-09">
  <a:themeElements>
    <a:clrScheme name="Security">
      <a:dk1>
        <a:srgbClr val="000000"/>
      </a:dk1>
      <a:lt1>
        <a:srgbClr val="FFFFFF"/>
      </a:lt1>
      <a:dk2>
        <a:srgbClr val="00B2EF"/>
      </a:dk2>
      <a:lt2>
        <a:srgbClr val="00649D"/>
      </a:lt2>
      <a:accent1>
        <a:srgbClr val="83D1F5"/>
      </a:accent1>
      <a:accent2>
        <a:srgbClr val="17AF4B"/>
      </a:accent2>
      <a:accent3>
        <a:srgbClr val="8CC63F"/>
      </a:accent3>
      <a:accent4>
        <a:srgbClr val="F04E37"/>
      </a:accent4>
      <a:accent5>
        <a:srgbClr val="F19027"/>
      </a:accent5>
      <a:accent6>
        <a:srgbClr val="FFFF4F"/>
      </a:accent6>
      <a:hlink>
        <a:srgbClr val="00B0DA"/>
      </a:hlink>
      <a:folHlink>
        <a:srgbClr val="7F1C7D"/>
      </a:folHlink>
    </a:clrScheme>
    <a:fontScheme name="IBM Security Strategy 2011 v2.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solidFill>
            <a:schemeClr val="tx2"/>
          </a:solidFill>
        </a:ln>
        <a:effectLst/>
        <a:ex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dirty="0" smtClean="0">
            <a:ln>
              <a:noFill/>
            </a:ln>
            <a:solidFill>
              <a:schemeClr val="tx1"/>
            </a:solidFill>
            <a:effectLst/>
            <a:latin typeface="Arial" charset="0"/>
            <a:ea typeface="ＭＳ Ｐゴシック" charset="0"/>
          </a:defRPr>
        </a:defPPr>
      </a:lstStyle>
    </a:spDef>
    <a:lnDef>
      <a:spPr bwMode="auto">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a:lstStyle/>
    </a:lnDef>
    <a:txDef>
      <a:spPr>
        <a:noFill/>
      </a:spPr>
      <a:bodyPr wrap="square" rtlCol="0">
        <a:spAutoFit/>
      </a:bodyPr>
      <a:lstStyle>
        <a:defPPr>
          <a:defRPr sz="1600" dirty="0" smtClean="0"/>
        </a:defPPr>
      </a:lstStyle>
    </a:txDef>
  </a:objectDefaults>
  <a:extraClrSchemeLst>
    <a:extraClrScheme>
      <a:clrScheme name="IBM_Security 1">
        <a:dk1>
          <a:srgbClr val="000000"/>
        </a:dk1>
        <a:lt1>
          <a:srgbClr val="FFFFFF"/>
        </a:lt1>
        <a:dk2>
          <a:srgbClr val="00B2EF"/>
        </a:dk2>
        <a:lt2>
          <a:srgbClr val="005B7F"/>
        </a:lt2>
        <a:accent1>
          <a:srgbClr val="32BAEC"/>
        </a:accent1>
        <a:accent2>
          <a:srgbClr val="68A400"/>
        </a:accent2>
        <a:accent3>
          <a:srgbClr val="FFFFFF"/>
        </a:accent3>
        <a:accent4>
          <a:srgbClr val="000000"/>
        </a:accent4>
        <a:accent5>
          <a:srgbClr val="ADD9F4"/>
        </a:accent5>
        <a:accent6>
          <a:srgbClr val="5E9400"/>
        </a:accent6>
        <a:hlink>
          <a:srgbClr val="7889FB"/>
        </a:hlink>
        <a:folHlink>
          <a:srgbClr val="7F1C7D"/>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IBMSecurityTemplate_2014-02-12">
  <a:themeElements>
    <a:clrScheme name="Security">
      <a:dk1>
        <a:srgbClr val="000000"/>
      </a:dk1>
      <a:lt1>
        <a:srgbClr val="FFFFFF"/>
      </a:lt1>
      <a:dk2>
        <a:srgbClr val="00B2EF"/>
      </a:dk2>
      <a:lt2>
        <a:srgbClr val="00649D"/>
      </a:lt2>
      <a:accent1>
        <a:srgbClr val="83D1F5"/>
      </a:accent1>
      <a:accent2>
        <a:srgbClr val="17AF4B"/>
      </a:accent2>
      <a:accent3>
        <a:srgbClr val="8CC63F"/>
      </a:accent3>
      <a:accent4>
        <a:srgbClr val="F04E37"/>
      </a:accent4>
      <a:accent5>
        <a:srgbClr val="F19027"/>
      </a:accent5>
      <a:accent6>
        <a:srgbClr val="FFFF4F"/>
      </a:accent6>
      <a:hlink>
        <a:srgbClr val="00B0DA"/>
      </a:hlink>
      <a:folHlink>
        <a:srgbClr val="7F1C7D"/>
      </a:folHlink>
    </a:clrScheme>
    <a:fontScheme name="IBM Security Strategy 2011 v2.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solidFill>
            <a:schemeClr val="tx2"/>
          </a:solidFill>
        </a:ln>
        <a:effectLst/>
        <a:ex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dirty="0" smtClean="0">
            <a:ln>
              <a:noFill/>
            </a:ln>
            <a:solidFill>
              <a:schemeClr val="tx1"/>
            </a:solidFill>
            <a:effectLst/>
            <a:latin typeface="Arial" charset="0"/>
            <a:ea typeface="ＭＳ Ｐゴシック" charset="0"/>
          </a:defRPr>
        </a:defPPr>
      </a:lstStyle>
    </a:spDef>
    <a:lnDef>
      <a:spPr bwMode="auto">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a:lstStyle/>
    </a:lnDef>
    <a:txDef>
      <a:spPr>
        <a:noFill/>
      </a:spPr>
      <a:bodyPr wrap="square" rtlCol="0">
        <a:spAutoFit/>
      </a:bodyPr>
      <a:lstStyle>
        <a:defPPr>
          <a:defRPr sz="1600" dirty="0" smtClean="0"/>
        </a:defPPr>
      </a:lstStyle>
    </a:txDef>
  </a:objectDefaults>
  <a:extraClrSchemeLst>
    <a:extraClrScheme>
      <a:clrScheme name="IBM_Security 1">
        <a:dk1>
          <a:srgbClr val="000000"/>
        </a:dk1>
        <a:lt1>
          <a:srgbClr val="FFFFFF"/>
        </a:lt1>
        <a:dk2>
          <a:srgbClr val="00B2EF"/>
        </a:dk2>
        <a:lt2>
          <a:srgbClr val="005B7F"/>
        </a:lt2>
        <a:accent1>
          <a:srgbClr val="32BAEC"/>
        </a:accent1>
        <a:accent2>
          <a:srgbClr val="68A400"/>
        </a:accent2>
        <a:accent3>
          <a:srgbClr val="FFFFFF"/>
        </a:accent3>
        <a:accent4>
          <a:srgbClr val="000000"/>
        </a:accent4>
        <a:accent5>
          <a:srgbClr val="ADD9F4"/>
        </a:accent5>
        <a:accent6>
          <a:srgbClr val="5E9400"/>
        </a:accent6>
        <a:hlink>
          <a:srgbClr val="7889FB"/>
        </a:hlink>
        <a:folHlink>
          <a:srgbClr val="7F1C7D"/>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_IBMSecurityTemplate_2013-08-09">
  <a:themeElements>
    <a:clrScheme name="Security">
      <a:dk1>
        <a:srgbClr val="000000"/>
      </a:dk1>
      <a:lt1>
        <a:srgbClr val="FFFFFF"/>
      </a:lt1>
      <a:dk2>
        <a:srgbClr val="00B2EF"/>
      </a:dk2>
      <a:lt2>
        <a:srgbClr val="00649D"/>
      </a:lt2>
      <a:accent1>
        <a:srgbClr val="83D1F5"/>
      </a:accent1>
      <a:accent2>
        <a:srgbClr val="17AF4B"/>
      </a:accent2>
      <a:accent3>
        <a:srgbClr val="8CC63F"/>
      </a:accent3>
      <a:accent4>
        <a:srgbClr val="F04E37"/>
      </a:accent4>
      <a:accent5>
        <a:srgbClr val="F19027"/>
      </a:accent5>
      <a:accent6>
        <a:srgbClr val="FFFF4F"/>
      </a:accent6>
      <a:hlink>
        <a:srgbClr val="00B0DA"/>
      </a:hlink>
      <a:folHlink>
        <a:srgbClr val="7F1C7D"/>
      </a:folHlink>
    </a:clrScheme>
    <a:fontScheme name="IBM Security Strategy 2011 v2.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solidFill>
            <a:schemeClr val="tx2"/>
          </a:solidFill>
        </a:ln>
        <a:effectLst/>
        <a:ex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dirty="0" smtClean="0">
            <a:ln>
              <a:noFill/>
            </a:ln>
            <a:solidFill>
              <a:schemeClr val="tx1"/>
            </a:solidFill>
            <a:effectLst/>
            <a:latin typeface="Arial" charset="0"/>
            <a:ea typeface="ＭＳ Ｐゴシック" charset="0"/>
          </a:defRPr>
        </a:defPPr>
      </a:lstStyle>
    </a:spDef>
    <a:lnDef>
      <a:spPr bwMode="auto">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a:lstStyle/>
    </a:lnDef>
    <a:txDef>
      <a:spPr>
        <a:noFill/>
      </a:spPr>
      <a:bodyPr wrap="square" rtlCol="0">
        <a:spAutoFit/>
      </a:bodyPr>
      <a:lstStyle>
        <a:defPPr>
          <a:defRPr sz="1600" dirty="0" smtClean="0"/>
        </a:defPPr>
      </a:lstStyle>
    </a:txDef>
  </a:objectDefaults>
  <a:extraClrSchemeLst>
    <a:extraClrScheme>
      <a:clrScheme name="IBM_Security 1">
        <a:dk1>
          <a:srgbClr val="000000"/>
        </a:dk1>
        <a:lt1>
          <a:srgbClr val="FFFFFF"/>
        </a:lt1>
        <a:dk2>
          <a:srgbClr val="00B2EF"/>
        </a:dk2>
        <a:lt2>
          <a:srgbClr val="005B7F"/>
        </a:lt2>
        <a:accent1>
          <a:srgbClr val="32BAEC"/>
        </a:accent1>
        <a:accent2>
          <a:srgbClr val="68A400"/>
        </a:accent2>
        <a:accent3>
          <a:srgbClr val="FFFFFF"/>
        </a:accent3>
        <a:accent4>
          <a:srgbClr val="000000"/>
        </a:accent4>
        <a:accent5>
          <a:srgbClr val="ADD9F4"/>
        </a:accent5>
        <a:accent6>
          <a:srgbClr val="5E9400"/>
        </a:accent6>
        <a:hlink>
          <a:srgbClr val="7889FB"/>
        </a:hlink>
        <a:folHlink>
          <a:srgbClr val="7F1C7D"/>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147784</TotalTime>
  <Words>2749</Words>
  <Application>Microsoft Office PowerPoint</Application>
  <PresentationFormat>On-screen Show (4:3)</PresentationFormat>
  <Paragraphs>573</Paragraphs>
  <Slides>39</Slides>
  <Notes>20</Notes>
  <HiddenSlides>0</HiddenSlides>
  <MMClips>0</MMClips>
  <ScaleCrop>false</ScaleCrop>
  <HeadingPairs>
    <vt:vector size="6" baseType="variant">
      <vt:variant>
        <vt:lpstr>Theme</vt:lpstr>
      </vt:variant>
      <vt:variant>
        <vt:i4>9</vt:i4>
      </vt:variant>
      <vt:variant>
        <vt:lpstr>Embedded OLE Servers</vt:lpstr>
      </vt:variant>
      <vt:variant>
        <vt:i4>1</vt:i4>
      </vt:variant>
      <vt:variant>
        <vt:lpstr>Slide Titles</vt:lpstr>
      </vt:variant>
      <vt:variant>
        <vt:i4>39</vt:i4>
      </vt:variant>
    </vt:vector>
  </HeadingPairs>
  <TitlesOfParts>
    <vt:vector size="49" baseType="lpstr">
      <vt:lpstr>IBM Security Strategy 2011 v2.31</vt:lpstr>
      <vt:lpstr>1_Security_New</vt:lpstr>
      <vt:lpstr>2_Security_New</vt:lpstr>
      <vt:lpstr>3_Security_New</vt:lpstr>
      <vt:lpstr>4_Security_New</vt:lpstr>
      <vt:lpstr>5_Security_New</vt:lpstr>
      <vt:lpstr>IBMSecurityTemplate_2013-08-09</vt:lpstr>
      <vt:lpstr>IBMSecurityTemplate_2014-02-12</vt:lpstr>
      <vt:lpstr>1_IBMSecurityTemplate_2013-08-09</vt:lpstr>
      <vt:lpstr>Drawing</vt:lpstr>
      <vt:lpstr>Slide 1</vt:lpstr>
      <vt:lpstr>Introduction: Dr. Tamer Aboualy</vt:lpstr>
      <vt:lpstr>Agenda</vt:lpstr>
      <vt:lpstr>Slide 4</vt:lpstr>
      <vt:lpstr>Today’s criminals are learning the Cybercrime business .... its a work at home job that pays well!</vt:lpstr>
      <vt:lpstr>Slide 6</vt:lpstr>
      <vt:lpstr>Slide 7</vt:lpstr>
      <vt:lpstr>Slide 8</vt:lpstr>
      <vt:lpstr>Business impact of compromise and data breaches</vt:lpstr>
      <vt:lpstr>Slide 10</vt:lpstr>
      <vt:lpstr>Slide 11</vt:lpstr>
      <vt:lpstr>Syrian Electronic Army (SEA)</vt:lpstr>
      <vt:lpstr>Profiling the Syrian Electronic Army</vt:lpstr>
      <vt:lpstr>Slide 14</vt:lpstr>
      <vt:lpstr>Slide 15</vt:lpstr>
      <vt:lpstr>1H 2014 Global Malware Encounter Rate – Turkey ranked #2</vt:lpstr>
      <vt:lpstr>Malware Encounter Rates – Middle East – 3Q12 to 2Q13</vt:lpstr>
      <vt:lpstr>Slide 18</vt:lpstr>
      <vt:lpstr>Slide 19</vt:lpstr>
      <vt:lpstr>Slide 20</vt:lpstr>
      <vt:lpstr>Command &amp; Control Server Contamination Ratio</vt:lpstr>
      <vt:lpstr>Distributed Denial of Service Attacks. Turkey is in the top 5 </vt:lpstr>
      <vt:lpstr>Slide 23</vt:lpstr>
      <vt:lpstr>Slide 24</vt:lpstr>
      <vt:lpstr>Slide 25</vt:lpstr>
      <vt:lpstr>Ten essential steps to creating an intelligent security management program</vt:lpstr>
      <vt:lpstr>Slide 27</vt:lpstr>
      <vt:lpstr>Industry focus has evolved from focusing on “T” to the “I” of IT</vt:lpstr>
      <vt:lpstr>Data-Centric Maturity Model</vt:lpstr>
      <vt:lpstr>Data-Centric Maturity Model</vt:lpstr>
      <vt:lpstr>Slide 31</vt:lpstr>
      <vt:lpstr>Do you know what  and where your organizations most critical  data assets are?</vt:lpstr>
      <vt:lpstr>What information is most valuable to your organisation? - where is it stored, who uses it, how is it protected?</vt:lpstr>
      <vt:lpstr>Critical Data – Crown Jewels – IBM as an Example What are your organizations data categories, types, &amp; criticality/value?</vt:lpstr>
      <vt:lpstr>Identify Value of Different Categories of Data to the Enterprise</vt:lpstr>
      <vt:lpstr>Example Mapping of Data Value and Security</vt:lpstr>
      <vt:lpstr>Slide 37</vt:lpstr>
      <vt:lpstr>Slide 38</vt:lpstr>
      <vt:lpstr>We have an extensive services portfolio today for you to leverage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kskap</dc:creator>
  <cp:lastModifiedBy>ADMINIBM</cp:lastModifiedBy>
  <cp:revision>817</cp:revision>
  <dcterms:created xsi:type="dcterms:W3CDTF">2012-07-23T14:19:27Z</dcterms:created>
  <dcterms:modified xsi:type="dcterms:W3CDTF">2015-03-03T20:29:02Z</dcterms:modified>
</cp:coreProperties>
</file>