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7.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8.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9.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8" r:id="rId2"/>
    <p:sldMasterId id="2147483702" r:id="rId3"/>
    <p:sldMasterId id="2147483716" r:id="rId4"/>
    <p:sldMasterId id="2147483731" r:id="rId5"/>
    <p:sldMasterId id="2147483745" r:id="rId6"/>
    <p:sldMasterId id="2147483760" r:id="rId7"/>
    <p:sldMasterId id="2147483775" r:id="rId8"/>
    <p:sldMasterId id="2147483790" r:id="rId9"/>
    <p:sldMasterId id="2147483803" r:id="rId10"/>
  </p:sldMasterIdLst>
  <p:notesMasterIdLst>
    <p:notesMasterId r:id="rId41"/>
  </p:notesMasterIdLst>
  <p:sldIdLst>
    <p:sldId id="257" r:id="rId11"/>
    <p:sldId id="337" r:id="rId12"/>
    <p:sldId id="332" r:id="rId13"/>
    <p:sldId id="338" r:id="rId14"/>
    <p:sldId id="331" r:id="rId15"/>
    <p:sldId id="342" r:id="rId16"/>
    <p:sldId id="333" r:id="rId17"/>
    <p:sldId id="334" r:id="rId18"/>
    <p:sldId id="335" r:id="rId19"/>
    <p:sldId id="336" r:id="rId20"/>
    <p:sldId id="258" r:id="rId21"/>
    <p:sldId id="259" r:id="rId22"/>
    <p:sldId id="289" r:id="rId23"/>
    <p:sldId id="290" r:id="rId24"/>
    <p:sldId id="292" r:id="rId25"/>
    <p:sldId id="294" r:id="rId26"/>
    <p:sldId id="296" r:id="rId27"/>
    <p:sldId id="297" r:id="rId28"/>
    <p:sldId id="298" r:id="rId29"/>
    <p:sldId id="300" r:id="rId30"/>
    <p:sldId id="301" r:id="rId31"/>
    <p:sldId id="327" r:id="rId32"/>
    <p:sldId id="302" r:id="rId33"/>
    <p:sldId id="329" r:id="rId34"/>
    <p:sldId id="313" r:id="rId35"/>
    <p:sldId id="282" r:id="rId36"/>
    <p:sldId id="287" r:id="rId37"/>
    <p:sldId id="314" r:id="rId38"/>
    <p:sldId id="316" r:id="rId39"/>
    <p:sldId id="328"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30" autoAdjust="0"/>
    <p:restoredTop sz="95461" autoAdjust="0"/>
  </p:normalViewPr>
  <p:slideViewPr>
    <p:cSldViewPr snapToGrid="0">
      <p:cViewPr varScale="1">
        <p:scale>
          <a:sx n="112" d="100"/>
          <a:sy n="112" d="100"/>
        </p:scale>
        <p:origin x="-1688" y="-9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9" Type="http://schemas.openxmlformats.org/officeDocument/2006/relationships/slideMaster" Target="slideMasters/slideMaster9.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slide" Target="slides/slide2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10" Type="http://schemas.openxmlformats.org/officeDocument/2006/relationships/slideMaster" Target="slideMasters/slideMaster10.xml"/><Relationship Id="rId11" Type="http://schemas.openxmlformats.org/officeDocument/2006/relationships/slide" Target="slides/slide1.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37" Type="http://schemas.openxmlformats.org/officeDocument/2006/relationships/slide" Target="slides/slide27.xml"/><Relationship Id="rId38" Type="http://schemas.openxmlformats.org/officeDocument/2006/relationships/slide" Target="slides/slide28.xml"/><Relationship Id="rId39" Type="http://schemas.openxmlformats.org/officeDocument/2006/relationships/slide" Target="slides/slide29.xml"/><Relationship Id="rId40" Type="http://schemas.openxmlformats.org/officeDocument/2006/relationships/slide" Target="slides/slide30.xml"/><Relationship Id="rId41" Type="http://schemas.openxmlformats.org/officeDocument/2006/relationships/notesMaster" Target="notesMasters/notes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2922-0705-41A4-92E7-2DF9F17C502C}" type="datetimeFigureOut">
              <a:rPr lang="en-US" smtClean="0"/>
              <a:t>3/4/15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903CFE-DC1D-4A8F-B415-31C089AF394D}" type="slidenum">
              <a:rPr lang="en-US" smtClean="0"/>
              <a:t>‹#›</a:t>
            </a:fld>
            <a:endParaRPr lang="en-US"/>
          </a:p>
        </p:txBody>
      </p:sp>
    </p:spTree>
    <p:extLst>
      <p:ext uri="{BB962C8B-B14F-4D97-AF65-F5344CB8AC3E}">
        <p14:creationId xmlns:p14="http://schemas.microsoft.com/office/powerpoint/2010/main" val="2018637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xfrm>
            <a:off x="1981200" y="661988"/>
            <a:ext cx="2895600" cy="2171700"/>
          </a:xfrm>
          <a:ln/>
        </p:spPr>
      </p:sp>
      <p:sp>
        <p:nvSpPr>
          <p:cNvPr id="34818" name="Notes Placeholder 2"/>
          <p:cNvSpPr>
            <a:spLocks noGrp="1"/>
          </p:cNvSpPr>
          <p:nvPr>
            <p:ph type="body" idx="1"/>
          </p:nvPr>
        </p:nvSpPr>
        <p:spPr>
          <a:noFill/>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E128E1DC-8A80-41A5-928D-A280D87D97DB}" type="slidenum">
              <a:rPr lang="en-US" smtClean="0">
                <a:solidFill>
                  <a:srgbClr val="000000"/>
                </a:solidFill>
              </a:rPr>
              <a:pPr>
                <a:defRPr/>
              </a:pPr>
              <a:t>1</a:t>
            </a:fld>
            <a:endParaRPr lang="en-US">
              <a:solidFill>
                <a:srgbClr val="000000"/>
              </a:solidFill>
            </a:endParaRPr>
          </a:p>
        </p:txBody>
      </p:sp>
    </p:spTree>
    <p:extLst>
      <p:ext uri="{BB962C8B-B14F-4D97-AF65-F5344CB8AC3E}">
        <p14:creationId xmlns:p14="http://schemas.microsoft.com/office/powerpoint/2010/main" val="4160457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21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a:latin typeface="Calibri" charset="0"/>
                <a:ea typeface="ＭＳ Ｐゴシック" charset="0"/>
              </a:rPr>
              <a:t>The more the environment changes, the more the opportunities exist for risk. </a:t>
            </a:r>
          </a:p>
          <a:p>
            <a:endParaRPr lang="en-US" b="1">
              <a:latin typeface="Calibri" charset="0"/>
              <a:ea typeface="ＭＳ Ｐゴシック" charset="0"/>
            </a:endParaRPr>
          </a:p>
          <a:p>
            <a:r>
              <a:rPr lang="en-US">
                <a:latin typeface="Calibri" charset="0"/>
                <a:ea typeface="ＭＳ Ｐゴシック" charset="0"/>
              </a:rPr>
              <a:t>Technology is rapidly changing and the world we live in is becoming more digitized and interconnected.  In order to keep up and stay competitive, chief executive officers need to be able to embrace new technology through the use of cloud, mobility and Big Data, but at the same time they need to consider the risks of potential threats and vulnerabilities in order to reduce the impact of a breach.  </a:t>
            </a:r>
          </a:p>
          <a:p>
            <a:endParaRPr lang="en-US">
              <a:latin typeface="Calibri" charset="0"/>
              <a:ea typeface="ＭＳ Ｐゴシック" charset="0"/>
            </a:endParaRPr>
          </a:p>
          <a:p>
            <a:r>
              <a:rPr lang="en-US">
                <a:latin typeface="Calibri" charset="0"/>
                <a:ea typeface="ＭＳ Ｐゴシック" charset="0"/>
              </a:rPr>
              <a:t>Security risk management is a key component to consider when adopting new technology to help ensure that security is built in.</a:t>
            </a:r>
          </a:p>
          <a:p>
            <a:endParaRPr lang="en-US">
              <a:latin typeface="Calibri" charset="0"/>
              <a:ea typeface="ＭＳ Ｐゴシック" charset="0"/>
            </a:endParaRPr>
          </a:p>
          <a:p>
            <a:r>
              <a:rPr lang="en-US">
                <a:latin typeface="Calibri" charset="0"/>
                <a:ea typeface="ＭＳ Ｐゴシック" charset="0"/>
              </a:rPr>
              <a:t>From a risk perspective, new technology raises the level of a potential threat, which means that new investments needs to be made in protecting your company.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xfrm>
            <a:off x="1981200" y="661988"/>
            <a:ext cx="2895600" cy="21717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8"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ea typeface="MS PGothic" charset="0"/>
              </a:rPr>
              <a:t>Who</a:t>
            </a:r>
            <a:r>
              <a:rPr lang="ja-JP" altLang="en-US">
                <a:latin typeface="Calibri" charset="0"/>
                <a:ea typeface="MS PGothic" charset="0"/>
              </a:rPr>
              <a:t>’</a:t>
            </a:r>
            <a:r>
              <a:rPr lang="en-US" altLang="ja-JP">
                <a:latin typeface="Calibri" charset="0"/>
                <a:ea typeface="MS PGothic" charset="0"/>
              </a:rPr>
              <a:t>s behind these attacks? Although this index data and report are not focused on who specifically is responsible for all these attacks, it can provide some insight into the types of attackers behind them. Although most attacks originate outside a company</a:t>
            </a:r>
            <a:r>
              <a:rPr lang="ja-JP" altLang="en-US">
                <a:latin typeface="Calibri" charset="0"/>
                <a:ea typeface="MS PGothic" charset="0"/>
              </a:rPr>
              <a:t>’</a:t>
            </a:r>
            <a:r>
              <a:rPr lang="en-US" altLang="ja-JP">
                <a:latin typeface="Calibri" charset="0"/>
                <a:ea typeface="MS PGothic" charset="0"/>
              </a:rPr>
              <a:t>s network, it</a:t>
            </a:r>
            <a:r>
              <a:rPr lang="ja-JP" altLang="en-US">
                <a:latin typeface="Calibri" charset="0"/>
                <a:ea typeface="MS PGothic" charset="0"/>
              </a:rPr>
              <a:t>’</a:t>
            </a:r>
            <a:r>
              <a:rPr lang="en-US" altLang="ja-JP">
                <a:latin typeface="Calibri" charset="0"/>
                <a:ea typeface="MS PGothic" charset="0"/>
              </a:rPr>
              <a:t>s important not to dismiss the role played by inadvertent actors, despite the fact that they comprise such a small percentage of the attacker population. As members of your own company who are unwittingly </a:t>
            </a:r>
            <a:r>
              <a:rPr lang="ja-JP" altLang="en-US">
                <a:latin typeface="Calibri" charset="0"/>
                <a:ea typeface="MS PGothic" charset="0"/>
              </a:rPr>
              <a:t>“</a:t>
            </a:r>
            <a:r>
              <a:rPr lang="en-US" altLang="ja-JP">
                <a:latin typeface="Calibri" charset="0"/>
                <a:ea typeface="MS PGothic" charset="0"/>
              </a:rPr>
              <a:t>recruited</a:t>
            </a:r>
            <a:r>
              <a:rPr lang="ja-JP" altLang="en-US">
                <a:latin typeface="Calibri" charset="0"/>
                <a:ea typeface="MS PGothic" charset="0"/>
              </a:rPr>
              <a:t>”</a:t>
            </a:r>
            <a:r>
              <a:rPr lang="en-US" altLang="ja-JP">
                <a:latin typeface="Calibri" charset="0"/>
                <a:ea typeface="MS PGothic" charset="0"/>
              </a:rPr>
              <a:t> to aid the cause of others with malicious intent, they can become key players in carrying out a highly damaging—and potentially prolonged—attack without arousing any suspicion.</a:t>
            </a:r>
          </a:p>
          <a:p>
            <a:endParaRPr lang="en-US">
              <a:latin typeface="Calibri" charset="0"/>
              <a:ea typeface="MS PGothic" charset="0"/>
            </a:endParaRPr>
          </a:p>
          <a:p>
            <a:r>
              <a:rPr lang="en-US">
                <a:latin typeface="Calibri" charset="0"/>
                <a:ea typeface="MS PGothic" charset="0"/>
              </a:rPr>
              <a:t>Opportunistic attacks are those that take advantage of existing vulnerabilities without any specific motivation. They</a:t>
            </a:r>
            <a:r>
              <a:rPr lang="ja-JP" altLang="en-US">
                <a:latin typeface="Calibri" charset="0"/>
                <a:ea typeface="MS PGothic" charset="0"/>
              </a:rPr>
              <a:t>’</a:t>
            </a:r>
            <a:r>
              <a:rPr lang="en-US" altLang="ja-JP">
                <a:latin typeface="Calibri" charset="0"/>
                <a:ea typeface="MS PGothic" charset="0"/>
              </a:rPr>
              <a:t>re simply aimed at damage or disruption. In our experience—through service engagements and attack investigations—we</a:t>
            </a:r>
            <a:r>
              <a:rPr lang="ja-JP" altLang="en-US">
                <a:latin typeface="Calibri" charset="0"/>
                <a:ea typeface="MS PGothic" charset="0"/>
              </a:rPr>
              <a:t>’</a:t>
            </a:r>
            <a:r>
              <a:rPr lang="en-US" altLang="ja-JP">
                <a:latin typeface="Calibri" charset="0"/>
                <a:ea typeface="MS PGothic" charset="0"/>
              </a:rPr>
              <a:t>ve seen that nearly half of attackers are typically motivated by sheer. Due to their typical lack of sophistication, they</a:t>
            </a:r>
            <a:r>
              <a:rPr lang="ja-JP" altLang="en-US">
                <a:latin typeface="Calibri" charset="0"/>
                <a:ea typeface="MS PGothic" charset="0"/>
              </a:rPr>
              <a:t>’</a:t>
            </a:r>
            <a:r>
              <a:rPr lang="en-US" altLang="ja-JP">
                <a:latin typeface="Calibri" charset="0"/>
                <a:ea typeface="MS PGothic" charset="0"/>
              </a:rPr>
              <a:t>re generally easy to detect, which means that those organizations able to reduce opportunistic threats can potentially make better use of their time and resources to detect and respond to targeted and sophisticated attacks. Nonetheless, because opportunistic attacks occur so frequently, it</a:t>
            </a:r>
            <a:r>
              <a:rPr lang="ja-JP" altLang="en-US">
                <a:latin typeface="Calibri" charset="0"/>
                <a:ea typeface="MS PGothic" charset="0"/>
              </a:rPr>
              <a:t>’</a:t>
            </a:r>
            <a:r>
              <a:rPr lang="en-US" altLang="ja-JP">
                <a:latin typeface="Calibri" charset="0"/>
                <a:ea typeface="MS PGothic" charset="0"/>
              </a:rPr>
              <a:t>s important to not let down your guard against them.</a:t>
            </a:r>
          </a:p>
          <a:p>
            <a:endParaRPr lang="en-US">
              <a:latin typeface="Calibri" charset="0"/>
              <a:ea typeface="MS PGothic" charset="0"/>
            </a:endParaRPr>
          </a:p>
        </p:txBody>
      </p:sp>
    </p:spTree>
    <p:extLst>
      <p:ext uri="{BB962C8B-B14F-4D97-AF65-F5344CB8AC3E}">
        <p14:creationId xmlns:p14="http://schemas.microsoft.com/office/powerpoint/2010/main" val="3130179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592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52400" indent="-152400"/>
            <a:r>
              <a:rPr lang="en-US" sz="1600">
                <a:latin typeface="Calibri" charset="0"/>
                <a:ea typeface="ＭＳ Ｐゴシック" charset="0"/>
              </a:rPr>
              <a:t>The Ponemon Institute found that 39 percent of employees lost or </a:t>
            </a:r>
            <a:r>
              <a:rPr lang="ja-JP" altLang="en-US" sz="1600">
                <a:latin typeface="Calibri" charset="0"/>
                <a:ea typeface="ＭＳ Ｐゴシック" charset="0"/>
              </a:rPr>
              <a:t>“</a:t>
            </a:r>
            <a:r>
              <a:rPr lang="en-US" sz="1600">
                <a:latin typeface="Calibri" charset="0"/>
                <a:ea typeface="ＭＳ Ｐゴシック" charset="0"/>
              </a:rPr>
              <a:t>misplaced</a:t>
            </a:r>
            <a:r>
              <a:rPr lang="ja-JP" altLang="en-US" sz="1600">
                <a:latin typeface="Calibri" charset="0"/>
                <a:ea typeface="ＭＳ Ｐゴシック" charset="0"/>
              </a:rPr>
              <a:t>”</a:t>
            </a:r>
            <a:r>
              <a:rPr lang="en-US" sz="1600">
                <a:latin typeface="Calibri" charset="0"/>
                <a:ea typeface="ＭＳ Ｐゴシック" charset="0"/>
              </a:rPr>
              <a:t> an unencrypted data-bearing device (such as Universal Serial Bus, or Universal Serial Bus (USB) drive, smart phone, laptop computer); 74 percent of those employees did not report the loss immediately, either because they were embarrassed, worried about losing their job, or thought they just misplaced the device and would find it soon.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6"/>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23900" algn="l"/>
                <a:tab pos="1447800" algn="l"/>
                <a:tab pos="2171700" algn="l"/>
                <a:tab pos="2895600" algn="l"/>
              </a:tabLst>
              <a:defRPr sz="2400">
                <a:solidFill>
                  <a:srgbClr val="000000"/>
                </a:solidFill>
                <a:latin typeface="Arial" charset="0"/>
                <a:ea typeface="MS Gothic" charset="0"/>
                <a:cs typeface="MS Gothic" charset="0"/>
              </a:defRPr>
            </a:lvl1pPr>
            <a:lvl2pPr>
              <a:tabLst>
                <a:tab pos="723900" algn="l"/>
                <a:tab pos="1447800" algn="l"/>
                <a:tab pos="2171700" algn="l"/>
                <a:tab pos="2895600" algn="l"/>
              </a:tabLst>
              <a:defRPr sz="2400">
                <a:solidFill>
                  <a:srgbClr val="000000"/>
                </a:solidFill>
                <a:latin typeface="Arial" charset="0"/>
                <a:ea typeface="MS Gothic" charset="0"/>
                <a:cs typeface="MS Gothic" charset="0"/>
              </a:defRPr>
            </a:lvl2pPr>
            <a:lvl3pPr>
              <a:tabLst>
                <a:tab pos="723900" algn="l"/>
                <a:tab pos="1447800" algn="l"/>
                <a:tab pos="2171700" algn="l"/>
                <a:tab pos="2895600" algn="l"/>
              </a:tabLst>
              <a:defRPr sz="2400">
                <a:solidFill>
                  <a:srgbClr val="000000"/>
                </a:solidFill>
                <a:latin typeface="Arial" charset="0"/>
                <a:ea typeface="MS Gothic" charset="0"/>
                <a:cs typeface="MS Gothic" charset="0"/>
              </a:defRPr>
            </a:lvl3pPr>
            <a:lvl4pPr>
              <a:tabLst>
                <a:tab pos="723900" algn="l"/>
                <a:tab pos="1447800" algn="l"/>
                <a:tab pos="2171700" algn="l"/>
                <a:tab pos="2895600" algn="l"/>
              </a:tabLst>
              <a:defRPr sz="2400">
                <a:solidFill>
                  <a:srgbClr val="000000"/>
                </a:solidFill>
                <a:latin typeface="Arial" charset="0"/>
                <a:ea typeface="MS Gothic" charset="0"/>
                <a:cs typeface="MS Gothic" charset="0"/>
              </a:defRPr>
            </a:lvl4pPr>
            <a:lvl5pPr>
              <a:tabLst>
                <a:tab pos="723900" algn="l"/>
                <a:tab pos="1447800" algn="l"/>
                <a:tab pos="2171700" algn="l"/>
                <a:tab pos="2895600" algn="l"/>
              </a:tabLst>
              <a:defRPr sz="2400">
                <a:solidFill>
                  <a:srgbClr val="000000"/>
                </a:solidFill>
                <a:latin typeface="Arial" charset="0"/>
                <a:ea typeface="MS Gothic" charset="0"/>
                <a:cs typeface="MS Gothic" charset="0"/>
              </a:defRPr>
            </a:lvl5pPr>
            <a:lvl6pPr marL="2514600" indent="-228600" eaLnBrk="0" fontAlgn="base" hangingPunct="0">
              <a:spcBef>
                <a:spcPct val="0"/>
              </a:spcBef>
              <a:spcAft>
                <a:spcPct val="0"/>
              </a:spcAft>
              <a:tabLst>
                <a:tab pos="723900" algn="l"/>
                <a:tab pos="1447800" algn="l"/>
                <a:tab pos="2171700" algn="l"/>
                <a:tab pos="2895600" algn="l"/>
              </a:tabLst>
              <a:defRPr sz="2400">
                <a:solidFill>
                  <a:srgbClr val="000000"/>
                </a:solidFill>
                <a:latin typeface="Arial" charset="0"/>
                <a:ea typeface="MS Gothic" charset="0"/>
                <a:cs typeface="MS Gothic" charset="0"/>
              </a:defRPr>
            </a:lvl6pPr>
            <a:lvl7pPr marL="2971800" indent="-228600" eaLnBrk="0" fontAlgn="base" hangingPunct="0">
              <a:spcBef>
                <a:spcPct val="0"/>
              </a:spcBef>
              <a:spcAft>
                <a:spcPct val="0"/>
              </a:spcAft>
              <a:tabLst>
                <a:tab pos="723900" algn="l"/>
                <a:tab pos="1447800" algn="l"/>
                <a:tab pos="2171700" algn="l"/>
                <a:tab pos="2895600" algn="l"/>
              </a:tabLst>
              <a:defRPr sz="2400">
                <a:solidFill>
                  <a:srgbClr val="000000"/>
                </a:solidFill>
                <a:latin typeface="Arial" charset="0"/>
                <a:ea typeface="MS Gothic" charset="0"/>
                <a:cs typeface="MS Gothic" charset="0"/>
              </a:defRPr>
            </a:lvl7pPr>
            <a:lvl8pPr marL="3429000" indent="-228600" eaLnBrk="0" fontAlgn="base" hangingPunct="0">
              <a:spcBef>
                <a:spcPct val="0"/>
              </a:spcBef>
              <a:spcAft>
                <a:spcPct val="0"/>
              </a:spcAft>
              <a:tabLst>
                <a:tab pos="723900" algn="l"/>
                <a:tab pos="1447800" algn="l"/>
                <a:tab pos="2171700" algn="l"/>
                <a:tab pos="2895600" algn="l"/>
              </a:tabLst>
              <a:defRPr sz="2400">
                <a:solidFill>
                  <a:srgbClr val="000000"/>
                </a:solidFill>
                <a:latin typeface="Arial" charset="0"/>
                <a:ea typeface="MS Gothic" charset="0"/>
                <a:cs typeface="MS Gothic" charset="0"/>
              </a:defRPr>
            </a:lvl8pPr>
            <a:lvl9pPr marL="3886200" indent="-228600" eaLnBrk="0" fontAlgn="base" hangingPunct="0">
              <a:spcBef>
                <a:spcPct val="0"/>
              </a:spcBef>
              <a:spcAft>
                <a:spcPct val="0"/>
              </a:spcAft>
              <a:tabLst>
                <a:tab pos="723900" algn="l"/>
                <a:tab pos="1447800" algn="l"/>
                <a:tab pos="2171700" algn="l"/>
                <a:tab pos="2895600" algn="l"/>
              </a:tabLst>
              <a:defRPr sz="2400">
                <a:solidFill>
                  <a:srgbClr val="000000"/>
                </a:solidFill>
                <a:latin typeface="Arial" charset="0"/>
                <a:ea typeface="MS Gothic" charset="0"/>
                <a:cs typeface="MS Gothic" charset="0"/>
              </a:defRPr>
            </a:lvl9pPr>
          </a:lstStyle>
          <a:p>
            <a:fld id="{1A99C75B-EDEA-B940-A393-6262B374F6EA}" type="slidenum">
              <a:rPr lang="en-US" sz="1400"/>
              <a:pPr/>
              <a:t>5</a:t>
            </a:fld>
            <a:endParaRPr lang="en-US" sz="1400"/>
          </a:p>
        </p:txBody>
      </p:sp>
      <p:sp>
        <p:nvSpPr>
          <p:cNvPr id="19457" name="Text Box 1"/>
          <p:cNvSpPr>
            <a:spLocks noGrp="1" noRot="1" noChangeAspect="1" noChangeArrowheads="1" noTextEdit="1"/>
          </p:cNvSpPr>
          <p:nvPr>
            <p:ph type="sldImg"/>
          </p:nvPr>
        </p:nvSpPr>
        <p:spPr>
          <a:xfrm>
            <a:off x="1541463" y="685800"/>
            <a:ext cx="4010025" cy="3008313"/>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19458" name="Text Box 2"/>
          <p:cNvSpPr>
            <a:spLocks noGrp="1" noChangeArrowheads="1"/>
          </p:cNvSpPr>
          <p:nvPr>
            <p:ph type="body" idx="1"/>
          </p:nvPr>
        </p:nvSpPr>
        <p:spPr>
          <a:xfrm>
            <a:off x="685800" y="3944938"/>
            <a:ext cx="5486400" cy="449103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val="1"/>
            </a:ext>
          </a:extLst>
        </p:spPr>
        <p:txBody>
          <a:bodyPr tIns="98496"/>
          <a:lstStyle/>
          <a:p>
            <a:pPr eaLnBrk="1" hangingPunct="1">
              <a:lnSpc>
                <a:spcPct val="93000"/>
              </a:lnSpc>
              <a:spcBef>
                <a:spcPct val="0"/>
              </a:spcBef>
              <a:tabLst>
                <a:tab pos="723900" algn="l"/>
                <a:tab pos="1447800" algn="l"/>
                <a:tab pos="2171700" algn="l"/>
                <a:tab pos="2895600" algn="l"/>
                <a:tab pos="3619500" algn="l"/>
                <a:tab pos="4343400" algn="l"/>
                <a:tab pos="5067300" algn="l"/>
              </a:tabLst>
              <a:defRPr/>
            </a:pPr>
            <a:endParaRPr lang="en-US" sz="800" dirty="0">
              <a:latin typeface="Arial" charset="0"/>
              <a:cs typeface="ＭＳ Ｐゴシック" charset="0"/>
            </a:endParaRPr>
          </a:p>
        </p:txBody>
      </p:sp>
      <p:sp>
        <p:nvSpPr>
          <p:cNvPr id="44037" name="Text Box 3"/>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4464" anchor="b"/>
          <a:lstStyle>
            <a:lvl1pPr>
              <a:tabLst>
                <a:tab pos="723900" algn="l"/>
                <a:tab pos="1447800" algn="l"/>
                <a:tab pos="2171700" algn="l"/>
                <a:tab pos="2895600" algn="l"/>
              </a:tabLst>
              <a:defRPr sz="2400">
                <a:solidFill>
                  <a:srgbClr val="000000"/>
                </a:solidFill>
                <a:latin typeface="Arial" charset="0"/>
                <a:ea typeface="MS Gothic" charset="0"/>
                <a:cs typeface="MS Gothic" charset="0"/>
              </a:defRPr>
            </a:lvl1pPr>
            <a:lvl2pPr>
              <a:tabLst>
                <a:tab pos="723900" algn="l"/>
                <a:tab pos="1447800" algn="l"/>
                <a:tab pos="2171700" algn="l"/>
                <a:tab pos="2895600" algn="l"/>
              </a:tabLst>
              <a:defRPr sz="2400">
                <a:solidFill>
                  <a:srgbClr val="000000"/>
                </a:solidFill>
                <a:latin typeface="Arial" charset="0"/>
                <a:ea typeface="MS Gothic" charset="0"/>
                <a:cs typeface="MS Gothic" charset="0"/>
              </a:defRPr>
            </a:lvl2pPr>
            <a:lvl3pPr>
              <a:tabLst>
                <a:tab pos="723900" algn="l"/>
                <a:tab pos="1447800" algn="l"/>
                <a:tab pos="2171700" algn="l"/>
                <a:tab pos="2895600" algn="l"/>
              </a:tabLst>
              <a:defRPr sz="2400">
                <a:solidFill>
                  <a:srgbClr val="000000"/>
                </a:solidFill>
                <a:latin typeface="Arial" charset="0"/>
                <a:ea typeface="MS Gothic" charset="0"/>
                <a:cs typeface="MS Gothic" charset="0"/>
              </a:defRPr>
            </a:lvl3pPr>
            <a:lvl4pPr>
              <a:tabLst>
                <a:tab pos="723900" algn="l"/>
                <a:tab pos="1447800" algn="l"/>
                <a:tab pos="2171700" algn="l"/>
                <a:tab pos="2895600" algn="l"/>
              </a:tabLst>
              <a:defRPr sz="2400">
                <a:solidFill>
                  <a:srgbClr val="000000"/>
                </a:solidFill>
                <a:latin typeface="Arial" charset="0"/>
                <a:ea typeface="MS Gothic" charset="0"/>
                <a:cs typeface="MS Gothic" charset="0"/>
              </a:defRPr>
            </a:lvl4pPr>
            <a:lvl5pPr>
              <a:tabLst>
                <a:tab pos="723900" algn="l"/>
                <a:tab pos="1447800" algn="l"/>
                <a:tab pos="2171700" algn="l"/>
                <a:tab pos="2895600" algn="l"/>
              </a:tabLst>
              <a:defRPr sz="2400">
                <a:solidFill>
                  <a:srgbClr val="000000"/>
                </a:solidFill>
                <a:latin typeface="Arial" charset="0"/>
                <a:ea typeface="MS Gothic" charset="0"/>
                <a:cs typeface="MS Gothic" charset="0"/>
              </a:defRPr>
            </a:lvl5pPr>
            <a:lvl6pPr marL="2514600" indent="-228600" eaLnBrk="0" fontAlgn="base" hangingPunct="0">
              <a:spcBef>
                <a:spcPct val="0"/>
              </a:spcBef>
              <a:spcAft>
                <a:spcPct val="0"/>
              </a:spcAft>
              <a:tabLst>
                <a:tab pos="723900" algn="l"/>
                <a:tab pos="1447800" algn="l"/>
                <a:tab pos="2171700" algn="l"/>
                <a:tab pos="2895600" algn="l"/>
              </a:tabLst>
              <a:defRPr sz="2400">
                <a:solidFill>
                  <a:srgbClr val="000000"/>
                </a:solidFill>
                <a:latin typeface="Arial" charset="0"/>
                <a:ea typeface="MS Gothic" charset="0"/>
                <a:cs typeface="MS Gothic" charset="0"/>
              </a:defRPr>
            </a:lvl6pPr>
            <a:lvl7pPr marL="2971800" indent="-228600" eaLnBrk="0" fontAlgn="base" hangingPunct="0">
              <a:spcBef>
                <a:spcPct val="0"/>
              </a:spcBef>
              <a:spcAft>
                <a:spcPct val="0"/>
              </a:spcAft>
              <a:tabLst>
                <a:tab pos="723900" algn="l"/>
                <a:tab pos="1447800" algn="l"/>
                <a:tab pos="2171700" algn="l"/>
                <a:tab pos="2895600" algn="l"/>
              </a:tabLst>
              <a:defRPr sz="2400">
                <a:solidFill>
                  <a:srgbClr val="000000"/>
                </a:solidFill>
                <a:latin typeface="Arial" charset="0"/>
                <a:ea typeface="MS Gothic" charset="0"/>
                <a:cs typeface="MS Gothic" charset="0"/>
              </a:defRPr>
            </a:lvl7pPr>
            <a:lvl8pPr marL="3429000" indent="-228600" eaLnBrk="0" fontAlgn="base" hangingPunct="0">
              <a:spcBef>
                <a:spcPct val="0"/>
              </a:spcBef>
              <a:spcAft>
                <a:spcPct val="0"/>
              </a:spcAft>
              <a:tabLst>
                <a:tab pos="723900" algn="l"/>
                <a:tab pos="1447800" algn="l"/>
                <a:tab pos="2171700" algn="l"/>
                <a:tab pos="2895600" algn="l"/>
              </a:tabLst>
              <a:defRPr sz="2400">
                <a:solidFill>
                  <a:srgbClr val="000000"/>
                </a:solidFill>
                <a:latin typeface="Arial" charset="0"/>
                <a:ea typeface="MS Gothic" charset="0"/>
                <a:cs typeface="MS Gothic" charset="0"/>
              </a:defRPr>
            </a:lvl8pPr>
            <a:lvl9pPr marL="3886200" indent="-228600" eaLnBrk="0" fontAlgn="base" hangingPunct="0">
              <a:spcBef>
                <a:spcPct val="0"/>
              </a:spcBef>
              <a:spcAft>
                <a:spcPct val="0"/>
              </a:spcAft>
              <a:tabLst>
                <a:tab pos="723900" algn="l"/>
                <a:tab pos="1447800" algn="l"/>
                <a:tab pos="2171700" algn="l"/>
                <a:tab pos="2895600" algn="l"/>
              </a:tabLst>
              <a:defRPr sz="2400">
                <a:solidFill>
                  <a:srgbClr val="000000"/>
                </a:solidFill>
                <a:latin typeface="Arial" charset="0"/>
                <a:ea typeface="MS Gothic" charset="0"/>
                <a:cs typeface="MS Gothic" charset="0"/>
              </a:defRPr>
            </a:lvl9pPr>
          </a:lstStyle>
          <a:p>
            <a:pPr algn="r" eaLnBrk="1" hangingPunct="1">
              <a:lnSpc>
                <a:spcPct val="98000"/>
              </a:lnSpc>
              <a:buClr>
                <a:srgbClr val="000000"/>
              </a:buClr>
              <a:buSzPct val="100000"/>
              <a:buFont typeface="Times New Roman" charset="0"/>
              <a:buNone/>
            </a:pPr>
            <a:fld id="{E9CB9E14-F4A1-BB4B-B75C-362F333205D5}" type="slidenum">
              <a:rPr lang="en-US" sz="1200">
                <a:latin typeface="Calibri" charset="0"/>
              </a:rPr>
              <a:pPr algn="r" eaLnBrk="1" hangingPunct="1">
                <a:lnSpc>
                  <a:spcPct val="98000"/>
                </a:lnSpc>
                <a:buClr>
                  <a:srgbClr val="000000"/>
                </a:buClr>
                <a:buSzPct val="100000"/>
                <a:buFont typeface="Times New Roman" charset="0"/>
                <a:buNone/>
              </a:pPr>
              <a:t>5</a:t>
            </a:fld>
            <a:endParaRPr lang="en-US" sz="1200">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0258" name="Rectangle 6"/>
          <p:cNvSpPr txBox="1">
            <a:spLocks noGrp="1" noChangeArrowheads="1"/>
          </p:cNvSpPr>
          <p:nvPr/>
        </p:nvSpPr>
        <p:spPr bwMode="auto">
          <a:xfrm>
            <a:off x="3883484" y="8686800"/>
            <a:ext cx="2969815" cy="45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1600">
                <a:solidFill>
                  <a:srgbClr val="000000"/>
                </a:solidFill>
                <a:round/>
                <a:headEnd/>
                <a:tailEnd/>
              </a14:hiddenLine>
            </a:ext>
          </a:extLst>
        </p:spPr>
        <p:txBody>
          <a:bodyPr lIns="91268" tIns="45812" rIns="91268" bIns="45812" anchor="b"/>
          <a:lstStyle>
            <a:lvl1pPr marL="357188" indent="-357188" defTabSz="457200">
              <a:tabLst>
                <a:tab pos="722313" algn="l"/>
                <a:tab pos="1446213" algn="l"/>
                <a:tab pos="2170113" algn="l"/>
                <a:tab pos="2894013" algn="l"/>
              </a:tabLst>
              <a:defRPr sz="1200">
                <a:solidFill>
                  <a:schemeClr val="tx1"/>
                </a:solidFill>
                <a:latin typeface="Arial" charset="0"/>
                <a:ea typeface="MS PGothic" charset="0"/>
                <a:cs typeface="MS PGothic" charset="0"/>
              </a:defRPr>
            </a:lvl1pPr>
            <a:lvl2pPr marL="37722175" indent="-37268150" defTabSz="457200">
              <a:tabLst>
                <a:tab pos="722313" algn="l"/>
                <a:tab pos="1446213" algn="l"/>
                <a:tab pos="2170113" algn="l"/>
                <a:tab pos="2894013" algn="l"/>
              </a:tabLst>
              <a:defRPr sz="1200">
                <a:solidFill>
                  <a:schemeClr val="tx1"/>
                </a:solidFill>
                <a:latin typeface="Arial" charset="0"/>
                <a:ea typeface="MS PGothic" charset="0"/>
                <a:cs typeface="MS PGothic" charset="0"/>
              </a:defRPr>
            </a:lvl2pPr>
            <a:lvl3pPr marL="1143000" indent="-228600" defTabSz="457200">
              <a:tabLst>
                <a:tab pos="722313" algn="l"/>
                <a:tab pos="1446213" algn="l"/>
                <a:tab pos="2170113" algn="l"/>
                <a:tab pos="2894013" algn="l"/>
              </a:tabLst>
              <a:defRPr sz="1200">
                <a:solidFill>
                  <a:schemeClr val="tx1"/>
                </a:solidFill>
                <a:latin typeface="Arial" charset="0"/>
                <a:ea typeface="MS PGothic" charset="0"/>
                <a:cs typeface="MS PGothic" charset="0"/>
              </a:defRPr>
            </a:lvl3pPr>
            <a:lvl4pPr marL="1600200" indent="-228600" defTabSz="457200">
              <a:tabLst>
                <a:tab pos="722313" algn="l"/>
                <a:tab pos="1446213" algn="l"/>
                <a:tab pos="2170113" algn="l"/>
                <a:tab pos="2894013" algn="l"/>
              </a:tabLst>
              <a:defRPr sz="1200">
                <a:solidFill>
                  <a:schemeClr val="tx1"/>
                </a:solidFill>
                <a:latin typeface="Arial" charset="0"/>
                <a:ea typeface="MS PGothic" charset="0"/>
                <a:cs typeface="MS PGothic" charset="0"/>
              </a:defRPr>
            </a:lvl4pPr>
            <a:lvl5pPr marL="2057400" indent="-228600" defTabSz="457200">
              <a:tabLst>
                <a:tab pos="722313" algn="l"/>
                <a:tab pos="1446213" algn="l"/>
                <a:tab pos="2170113" algn="l"/>
                <a:tab pos="2894013" algn="l"/>
              </a:tabLst>
              <a:defRPr sz="1200">
                <a:solidFill>
                  <a:schemeClr val="tx1"/>
                </a:solidFill>
                <a:latin typeface="Arial" charset="0"/>
                <a:ea typeface="MS PGothic" charset="0"/>
                <a:cs typeface="MS PGothic" charset="0"/>
              </a:defRPr>
            </a:lvl5pPr>
            <a:lvl6pPr marL="2514600" indent="-228600" eaLnBrk="0" fontAlgn="base" hangingPunct="0">
              <a:spcBef>
                <a:spcPct val="30000"/>
              </a:spcBef>
              <a:spcAft>
                <a:spcPct val="0"/>
              </a:spcAft>
              <a:tabLst>
                <a:tab pos="722313" algn="l"/>
                <a:tab pos="1446213" algn="l"/>
                <a:tab pos="2170113" algn="l"/>
                <a:tab pos="2894013" algn="l"/>
              </a:tabLst>
              <a:defRPr sz="1200">
                <a:solidFill>
                  <a:schemeClr val="tx1"/>
                </a:solidFill>
                <a:latin typeface="Arial" charset="0"/>
                <a:ea typeface="MS PGothic" charset="0"/>
                <a:cs typeface="MS PGothic" charset="0"/>
              </a:defRPr>
            </a:lvl6pPr>
            <a:lvl7pPr marL="2971800" indent="-228600" eaLnBrk="0" fontAlgn="base" hangingPunct="0">
              <a:spcBef>
                <a:spcPct val="30000"/>
              </a:spcBef>
              <a:spcAft>
                <a:spcPct val="0"/>
              </a:spcAft>
              <a:tabLst>
                <a:tab pos="722313" algn="l"/>
                <a:tab pos="1446213" algn="l"/>
                <a:tab pos="2170113" algn="l"/>
                <a:tab pos="2894013" algn="l"/>
              </a:tabLst>
              <a:defRPr sz="1200">
                <a:solidFill>
                  <a:schemeClr val="tx1"/>
                </a:solidFill>
                <a:latin typeface="Arial" charset="0"/>
                <a:ea typeface="MS PGothic" charset="0"/>
                <a:cs typeface="MS PGothic" charset="0"/>
              </a:defRPr>
            </a:lvl7pPr>
            <a:lvl8pPr marL="3429000" indent="-228600" eaLnBrk="0" fontAlgn="base" hangingPunct="0">
              <a:spcBef>
                <a:spcPct val="30000"/>
              </a:spcBef>
              <a:spcAft>
                <a:spcPct val="0"/>
              </a:spcAft>
              <a:tabLst>
                <a:tab pos="722313" algn="l"/>
                <a:tab pos="1446213" algn="l"/>
                <a:tab pos="2170113" algn="l"/>
                <a:tab pos="2894013" algn="l"/>
              </a:tabLst>
              <a:defRPr sz="1200">
                <a:solidFill>
                  <a:schemeClr val="tx1"/>
                </a:solidFill>
                <a:latin typeface="Arial" charset="0"/>
                <a:ea typeface="MS PGothic" charset="0"/>
                <a:cs typeface="MS PGothic" charset="0"/>
              </a:defRPr>
            </a:lvl8pPr>
            <a:lvl9pPr marL="3886200" indent="-228600" eaLnBrk="0" fontAlgn="base" hangingPunct="0">
              <a:spcBef>
                <a:spcPct val="30000"/>
              </a:spcBef>
              <a:spcAft>
                <a:spcPct val="0"/>
              </a:spcAft>
              <a:tabLst>
                <a:tab pos="722313" algn="l"/>
                <a:tab pos="1446213" algn="l"/>
                <a:tab pos="2170113" algn="l"/>
                <a:tab pos="2894013" algn="l"/>
              </a:tabLst>
              <a:defRPr sz="1200">
                <a:solidFill>
                  <a:schemeClr val="tx1"/>
                </a:solidFill>
                <a:latin typeface="Arial" charset="0"/>
                <a:ea typeface="MS PGothic" charset="0"/>
                <a:cs typeface="MS PGothic" charset="0"/>
              </a:defRPr>
            </a:lvl9pPr>
          </a:lstStyle>
          <a:p>
            <a:pPr algn="r">
              <a:buSzPct val="45000"/>
              <a:buFont typeface="Wingdings" charset="0"/>
              <a:buNone/>
            </a:pPr>
            <a:fld id="{5BFF76AF-A9AE-3A4B-8D73-10818F2FA89B}" type="slidenum">
              <a:rPr lang="en-US"/>
              <a:pPr algn="r">
                <a:buSzPct val="45000"/>
                <a:buFont typeface="Wingdings" charset="0"/>
                <a:buNone/>
              </a:pPr>
              <a:t>6</a:t>
            </a:fld>
            <a:endParaRPr lang="en-US"/>
          </a:p>
        </p:txBody>
      </p:sp>
      <p:sp>
        <p:nvSpPr>
          <p:cNvPr id="480259" name="Rectangle 1"/>
          <p:cNvSpPr>
            <a:spLocks noGrp="1" noRot="1" noChangeAspect="1" noChangeArrowheads="1" noTextEdit="1"/>
          </p:cNvSpPr>
          <p:nvPr>
            <p:ph type="sldImg"/>
          </p:nvPr>
        </p:nvSpPr>
        <p:spPr>
          <a:xfrm>
            <a:off x="1981200" y="661988"/>
            <a:ext cx="2895600" cy="2171700"/>
          </a:xfrm>
          <a:solidFill>
            <a:srgbClr val="FFFFFF"/>
          </a:solidFill>
          <a:ln/>
        </p:spPr>
      </p:sp>
      <p:sp>
        <p:nvSpPr>
          <p:cNvPr id="480260" name="Notes Placeholder 2"/>
          <p:cNvSpPr>
            <a:spLocks noGrp="1"/>
          </p:cNvSpPr>
          <p:nvPr>
            <p:ph type="body"/>
          </p:nvPr>
        </p:nvSpPr>
        <p:spPr>
          <a:xfrm>
            <a:off x="686427" y="4343400"/>
            <a:ext cx="567634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1268" tIns="45812" rIns="91268" bIns="45812"/>
          <a:lstStyle/>
          <a:p>
            <a:pPr>
              <a:lnSpc>
                <a:spcPct val="90000"/>
              </a:lnSpc>
            </a:pPr>
            <a:endParaRPr lang="en-US">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TextEdit="1"/>
          </p:cNvSpPr>
          <p:nvPr>
            <p:ph type="sldImg"/>
          </p:nvPr>
        </p:nvSpPr>
        <p:spPr bwMode="auto">
          <a:xfrm>
            <a:off x="1981200" y="661988"/>
            <a:ext cx="2895600" cy="21717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6"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ea typeface="MS PGothic" charset="0"/>
              </a:rPr>
              <a:t>A new addition to the threat index shows us where these attacks originate. But let</a:t>
            </a:r>
            <a:r>
              <a:rPr lang="ja-JP" altLang="en-US">
                <a:latin typeface="Calibri" charset="0"/>
                <a:ea typeface="MS PGothic" charset="0"/>
              </a:rPr>
              <a:t>’</a:t>
            </a:r>
            <a:r>
              <a:rPr lang="en-US" altLang="ja-JP">
                <a:latin typeface="Calibri" charset="0"/>
                <a:ea typeface="MS PGothic" charset="0"/>
              </a:rPr>
              <a:t>s be clear about what this information means. For example, when considering the list of the top 10 countries responsible for the attacks we detected in 2013, we need to take into account the size of the country and the availability of bandwidth within each. </a:t>
            </a:r>
          </a:p>
          <a:p>
            <a:endParaRPr lang="en-US">
              <a:latin typeface="Calibri" charset="0"/>
              <a:ea typeface="MS PGothic" charset="0"/>
            </a:endParaRPr>
          </a:p>
          <a:p>
            <a:r>
              <a:rPr lang="en-US">
                <a:latin typeface="Calibri" charset="0"/>
                <a:ea typeface="MS PGothic" charset="0"/>
              </a:rPr>
              <a:t>That goes a long way toward explaining why more than half of the attacks we saw in 2013 originated in the United States. And for many of the same reasons, the United States was also the most attacked country in 2013. </a:t>
            </a:r>
          </a:p>
        </p:txBody>
      </p:sp>
    </p:spTree>
    <p:extLst>
      <p:ext uri="{BB962C8B-B14F-4D97-AF65-F5344CB8AC3E}">
        <p14:creationId xmlns:p14="http://schemas.microsoft.com/office/powerpoint/2010/main" val="3071890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5" tIns="45708" rIns="91415" bIns="45708" numCol="1" anchor="t" anchorCtr="0" compatLnSpc="1">
            <a:prstTxWarp prst="textNoShape">
              <a:avLst/>
            </a:prstTxWarp>
          </a:bodyPr>
          <a:lstStyle/>
          <a:p>
            <a:pPr defTabSz="457200"/>
            <a:r>
              <a:rPr lang="en-US">
                <a:latin typeface="Calibri" charset="0"/>
                <a:ea typeface="MS PGothic" charset="0"/>
              </a:rPr>
              <a:t>Two industries are targeted in nearly 50 percent of all incidents. Here</a:t>
            </a:r>
            <a:r>
              <a:rPr lang="ja-JP" altLang="en-US">
                <a:latin typeface="Calibri" charset="0"/>
                <a:ea typeface="MS PGothic" charset="0"/>
              </a:rPr>
              <a:t>’</a:t>
            </a:r>
            <a:r>
              <a:rPr lang="en-US" altLang="ja-JP">
                <a:latin typeface="Calibri" charset="0"/>
                <a:ea typeface="MS PGothic" charset="0"/>
              </a:rPr>
              <a:t>s a look at the five industries where we</a:t>
            </a:r>
            <a:r>
              <a:rPr lang="ja-JP" altLang="en-US">
                <a:latin typeface="Calibri" charset="0"/>
                <a:ea typeface="MS PGothic" charset="0"/>
              </a:rPr>
              <a:t>’</a:t>
            </a:r>
            <a:r>
              <a:rPr lang="en-US" altLang="ja-JP">
                <a:latin typeface="Calibri" charset="0"/>
                <a:ea typeface="MS PGothic" charset="0"/>
              </a:rPr>
              <a:t>ve seen 77 percent of these incidents taking place over the past year. Not surprisingly, the top two—which account for nearly half of the year</a:t>
            </a:r>
            <a:r>
              <a:rPr lang="ja-JP" altLang="en-US">
                <a:latin typeface="Calibri" charset="0"/>
                <a:ea typeface="MS PGothic" charset="0"/>
              </a:rPr>
              <a:t>’</a:t>
            </a:r>
            <a:r>
              <a:rPr lang="en-US" altLang="ja-JP">
                <a:latin typeface="Calibri" charset="0"/>
                <a:ea typeface="MS PGothic" charset="0"/>
              </a:rPr>
              <a:t>s security incidents among our data sets—are the ones that offer attackers significant potential payoff. It</a:t>
            </a:r>
            <a:r>
              <a:rPr lang="ja-JP" altLang="en-US">
                <a:latin typeface="Calibri" charset="0"/>
                <a:ea typeface="MS PGothic" charset="0"/>
              </a:rPr>
              <a:t>’</a:t>
            </a:r>
            <a:r>
              <a:rPr lang="en-US" altLang="ja-JP">
                <a:latin typeface="Calibri" charset="0"/>
                <a:ea typeface="MS PGothic" charset="0"/>
              </a:rPr>
              <a:t>s easy to imagine how accessing financial data or blocking online banking services could result in massive cash losses and major business disruption. And think about what could be gained by uncovering proprietary manufacturing processes or product formulas. </a:t>
            </a:r>
            <a:endParaRPr lang="en-US">
              <a:latin typeface="Calibri" charset="0"/>
              <a:ea typeface="MS PGothic" charset="0"/>
            </a:endParaRPr>
          </a:p>
        </p:txBody>
      </p:sp>
      <p:sp>
        <p:nvSpPr>
          <p:cNvPr id="25603" name="Date Placeholder 3"/>
          <p:cNvSpPr txBox="1">
            <a:spLocks noGrp="1"/>
          </p:cNvSpPr>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5" tIns="45708" rIns="91415" bIns="45708"/>
          <a:lstStyle>
            <a:lvl1pPr defTabSz="450850" eaLnBrk="0" hangingPunct="0">
              <a:defRPr sz="1200">
                <a:solidFill>
                  <a:schemeClr val="bg1"/>
                </a:solidFill>
                <a:latin typeface="Arial" charset="0"/>
                <a:ea typeface="MS PGothic" charset="0"/>
                <a:cs typeface="MS PGothic" charset="0"/>
              </a:defRPr>
            </a:lvl1pPr>
            <a:lvl2pPr marL="742950" indent="-285750" defTabSz="450850" eaLnBrk="0" hangingPunct="0">
              <a:defRPr sz="1200">
                <a:solidFill>
                  <a:schemeClr val="bg1"/>
                </a:solidFill>
                <a:latin typeface="Arial" charset="0"/>
                <a:ea typeface="MS PGothic" charset="0"/>
                <a:cs typeface="MS PGothic" charset="0"/>
              </a:defRPr>
            </a:lvl2pPr>
            <a:lvl3pPr marL="1143000" indent="-228600" defTabSz="450850" eaLnBrk="0" hangingPunct="0">
              <a:defRPr sz="1200">
                <a:solidFill>
                  <a:schemeClr val="bg1"/>
                </a:solidFill>
                <a:latin typeface="Arial" charset="0"/>
                <a:ea typeface="MS PGothic" charset="0"/>
                <a:cs typeface="MS PGothic" charset="0"/>
              </a:defRPr>
            </a:lvl3pPr>
            <a:lvl4pPr marL="1600200" indent="-228600" defTabSz="450850" eaLnBrk="0" hangingPunct="0">
              <a:defRPr sz="1200">
                <a:solidFill>
                  <a:schemeClr val="bg1"/>
                </a:solidFill>
                <a:latin typeface="Arial" charset="0"/>
                <a:ea typeface="MS PGothic" charset="0"/>
                <a:cs typeface="MS PGothic" charset="0"/>
              </a:defRPr>
            </a:lvl4pPr>
            <a:lvl5pPr marL="2057400" indent="-228600" defTabSz="450850" eaLnBrk="0" hangingPunct="0">
              <a:defRPr sz="1200">
                <a:solidFill>
                  <a:schemeClr val="bg1"/>
                </a:solidFill>
                <a:latin typeface="Arial" charset="0"/>
                <a:ea typeface="MS PGothic" charset="0"/>
                <a:cs typeface="MS PGothic" charset="0"/>
              </a:defRPr>
            </a:lvl5pPr>
            <a:lvl6pPr marL="25146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algn="r" eaLnBrk="1" hangingPunct="1"/>
            <a:fld id="{4FFFEC9C-CA1C-5249-BE44-12BE20AB8EB6}" type="datetime1">
              <a:rPr lang="en-US">
                <a:solidFill>
                  <a:schemeClr val="tx1"/>
                </a:solidFill>
              </a:rPr>
              <a:pPr algn="r" eaLnBrk="1" hangingPunct="1"/>
              <a:t>3/4/15</a:t>
            </a:fld>
            <a:endParaRPr lang="en-US">
              <a:solidFill>
                <a:schemeClr val="tx1"/>
              </a:solidFill>
            </a:endParaRPr>
          </a:p>
        </p:txBody>
      </p:sp>
      <p:sp>
        <p:nvSpPr>
          <p:cNvPr id="25604" name="Footer Placeholder 4"/>
          <p:cNvSpPr txBox="1">
            <a:spLocks noGrp="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5" tIns="45708" rIns="91415" bIns="45708" anchor="b"/>
          <a:lstStyle>
            <a:lvl1pPr defTabSz="450850" eaLnBrk="0" hangingPunct="0">
              <a:defRPr sz="1200">
                <a:solidFill>
                  <a:schemeClr val="bg1"/>
                </a:solidFill>
                <a:latin typeface="Arial" charset="0"/>
                <a:ea typeface="MS PGothic" charset="0"/>
                <a:cs typeface="MS PGothic" charset="0"/>
              </a:defRPr>
            </a:lvl1pPr>
            <a:lvl2pPr marL="742950" indent="-285750" defTabSz="450850" eaLnBrk="0" hangingPunct="0">
              <a:defRPr sz="1200">
                <a:solidFill>
                  <a:schemeClr val="bg1"/>
                </a:solidFill>
                <a:latin typeface="Arial" charset="0"/>
                <a:ea typeface="MS PGothic" charset="0"/>
                <a:cs typeface="MS PGothic" charset="0"/>
              </a:defRPr>
            </a:lvl2pPr>
            <a:lvl3pPr marL="1143000" indent="-228600" defTabSz="450850" eaLnBrk="0" hangingPunct="0">
              <a:defRPr sz="1200">
                <a:solidFill>
                  <a:schemeClr val="bg1"/>
                </a:solidFill>
                <a:latin typeface="Arial" charset="0"/>
                <a:ea typeface="MS PGothic" charset="0"/>
                <a:cs typeface="MS PGothic" charset="0"/>
              </a:defRPr>
            </a:lvl3pPr>
            <a:lvl4pPr marL="1600200" indent="-228600" defTabSz="450850" eaLnBrk="0" hangingPunct="0">
              <a:defRPr sz="1200">
                <a:solidFill>
                  <a:schemeClr val="bg1"/>
                </a:solidFill>
                <a:latin typeface="Arial" charset="0"/>
                <a:ea typeface="MS PGothic" charset="0"/>
                <a:cs typeface="MS PGothic" charset="0"/>
              </a:defRPr>
            </a:lvl4pPr>
            <a:lvl5pPr marL="2057400" indent="-228600" defTabSz="450850" eaLnBrk="0" hangingPunct="0">
              <a:defRPr sz="1200">
                <a:solidFill>
                  <a:schemeClr val="bg1"/>
                </a:solidFill>
                <a:latin typeface="Arial" charset="0"/>
                <a:ea typeface="MS PGothic" charset="0"/>
                <a:cs typeface="MS PGothic" charset="0"/>
              </a:defRPr>
            </a:lvl5pPr>
            <a:lvl6pPr marL="25146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eaLnBrk="1" hangingPunct="1"/>
            <a:r>
              <a:rPr lang="en-US">
                <a:solidFill>
                  <a:schemeClr val="tx1"/>
                </a:solidFill>
              </a:rPr>
              <a:t>SK4_Security_Kristin_Lovejoy</a:t>
            </a:r>
          </a:p>
        </p:txBody>
      </p:sp>
      <p:sp>
        <p:nvSpPr>
          <p:cNvPr id="25605" name="Slide Number Placeholder 5"/>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5" tIns="45708" rIns="91415" bIns="45708" anchor="b"/>
          <a:lstStyle>
            <a:lvl1pPr defTabSz="450850" eaLnBrk="0" hangingPunct="0">
              <a:defRPr sz="1200">
                <a:solidFill>
                  <a:schemeClr val="bg1"/>
                </a:solidFill>
                <a:latin typeface="Arial" charset="0"/>
                <a:ea typeface="MS PGothic" charset="0"/>
                <a:cs typeface="MS PGothic" charset="0"/>
              </a:defRPr>
            </a:lvl1pPr>
            <a:lvl2pPr marL="742950" indent="-285750" defTabSz="450850" eaLnBrk="0" hangingPunct="0">
              <a:defRPr sz="1200">
                <a:solidFill>
                  <a:schemeClr val="bg1"/>
                </a:solidFill>
                <a:latin typeface="Arial" charset="0"/>
                <a:ea typeface="MS PGothic" charset="0"/>
                <a:cs typeface="MS PGothic" charset="0"/>
              </a:defRPr>
            </a:lvl2pPr>
            <a:lvl3pPr marL="1143000" indent="-228600" defTabSz="450850" eaLnBrk="0" hangingPunct="0">
              <a:defRPr sz="1200">
                <a:solidFill>
                  <a:schemeClr val="bg1"/>
                </a:solidFill>
                <a:latin typeface="Arial" charset="0"/>
                <a:ea typeface="MS PGothic" charset="0"/>
                <a:cs typeface="MS PGothic" charset="0"/>
              </a:defRPr>
            </a:lvl3pPr>
            <a:lvl4pPr marL="1600200" indent="-228600" defTabSz="450850" eaLnBrk="0" hangingPunct="0">
              <a:defRPr sz="1200">
                <a:solidFill>
                  <a:schemeClr val="bg1"/>
                </a:solidFill>
                <a:latin typeface="Arial" charset="0"/>
                <a:ea typeface="MS PGothic" charset="0"/>
                <a:cs typeface="MS PGothic" charset="0"/>
              </a:defRPr>
            </a:lvl4pPr>
            <a:lvl5pPr marL="2057400" indent="-228600" defTabSz="450850" eaLnBrk="0" hangingPunct="0">
              <a:defRPr sz="1200">
                <a:solidFill>
                  <a:schemeClr val="bg1"/>
                </a:solidFill>
                <a:latin typeface="Arial" charset="0"/>
                <a:ea typeface="MS PGothic" charset="0"/>
                <a:cs typeface="MS PGothic" charset="0"/>
              </a:defRPr>
            </a:lvl5pPr>
            <a:lvl6pPr marL="25146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algn="r" eaLnBrk="1" hangingPunct="1"/>
            <a:fld id="{CE558490-3151-0D48-8F2F-043733E7715F}" type="slidenum">
              <a:rPr lang="en-US">
                <a:solidFill>
                  <a:schemeClr val="tx1"/>
                </a:solidFill>
              </a:rPr>
              <a:pPr algn="r" eaLnBrk="1" hangingPunct="1"/>
              <a:t>10</a:t>
            </a:fld>
            <a:endParaRPr lang="en-US">
              <a:solidFill>
                <a:schemeClr val="tx1"/>
              </a:solidFill>
            </a:endParaRPr>
          </a:p>
        </p:txBody>
      </p:sp>
      <p:sp>
        <p:nvSpPr>
          <p:cNvPr id="25606" name="Header Placeholder 6"/>
          <p:cNvSpPr txBox="1">
            <a:spLocks noGrp="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5" tIns="45708" rIns="91415" bIns="45708"/>
          <a:lstStyle>
            <a:lvl1pPr defTabSz="450850" eaLnBrk="0" hangingPunct="0">
              <a:defRPr sz="1200">
                <a:solidFill>
                  <a:schemeClr val="bg1"/>
                </a:solidFill>
                <a:latin typeface="Arial" charset="0"/>
                <a:ea typeface="MS PGothic" charset="0"/>
                <a:cs typeface="MS PGothic" charset="0"/>
              </a:defRPr>
            </a:lvl1pPr>
            <a:lvl2pPr marL="742950" indent="-285750" defTabSz="450850" eaLnBrk="0" hangingPunct="0">
              <a:defRPr sz="1200">
                <a:solidFill>
                  <a:schemeClr val="bg1"/>
                </a:solidFill>
                <a:latin typeface="Arial" charset="0"/>
                <a:ea typeface="MS PGothic" charset="0"/>
                <a:cs typeface="MS PGothic" charset="0"/>
              </a:defRPr>
            </a:lvl2pPr>
            <a:lvl3pPr marL="1143000" indent="-228600" defTabSz="450850" eaLnBrk="0" hangingPunct="0">
              <a:defRPr sz="1200">
                <a:solidFill>
                  <a:schemeClr val="bg1"/>
                </a:solidFill>
                <a:latin typeface="Arial" charset="0"/>
                <a:ea typeface="MS PGothic" charset="0"/>
                <a:cs typeface="MS PGothic" charset="0"/>
              </a:defRPr>
            </a:lvl3pPr>
            <a:lvl4pPr marL="1600200" indent="-228600" defTabSz="450850" eaLnBrk="0" hangingPunct="0">
              <a:defRPr sz="1200">
                <a:solidFill>
                  <a:schemeClr val="bg1"/>
                </a:solidFill>
                <a:latin typeface="Arial" charset="0"/>
                <a:ea typeface="MS PGothic" charset="0"/>
                <a:cs typeface="MS PGothic" charset="0"/>
              </a:defRPr>
            </a:lvl4pPr>
            <a:lvl5pPr marL="2057400" indent="-228600" defTabSz="450850" eaLnBrk="0" hangingPunct="0">
              <a:defRPr sz="1200">
                <a:solidFill>
                  <a:schemeClr val="bg1"/>
                </a:solidFill>
                <a:latin typeface="Arial" charset="0"/>
                <a:ea typeface="MS PGothic" charset="0"/>
                <a:cs typeface="MS PGothic" charset="0"/>
              </a:defRPr>
            </a:lvl5pPr>
            <a:lvl6pPr marL="25146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defTabSz="45085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eaLnBrk="1" hangingPunct="1"/>
            <a:r>
              <a:rPr lang="en-US">
                <a:solidFill>
                  <a:schemeClr val="tx1"/>
                </a:solidFill>
              </a:rPr>
              <a:t>Pulse 2013</a:t>
            </a:r>
          </a:p>
        </p:txBody>
      </p:sp>
    </p:spTree>
    <p:extLst>
      <p:ext uri="{BB962C8B-B14F-4D97-AF65-F5344CB8AC3E}">
        <p14:creationId xmlns:p14="http://schemas.microsoft.com/office/powerpoint/2010/main" val="182954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lstStyle/>
          <a:p>
            <a:pPr defTabSz="914318" eaLnBrk="1" fontAlgn="auto" hangingPunct="1">
              <a:spcBef>
                <a:spcPts val="0"/>
              </a:spcBef>
              <a:spcAft>
                <a:spcPts val="0"/>
              </a:spcAft>
              <a:defRPr/>
            </a:pPr>
            <a:r>
              <a:rPr lang="en-US" b="1" i="0" dirty="0" smtClean="0"/>
              <a:t>Essential practice 1 – </a:t>
            </a:r>
            <a:r>
              <a:rPr lang="en-US" b="1" dirty="0"/>
              <a:t>Build a </a:t>
            </a:r>
            <a:r>
              <a:rPr lang="en-US" b="1" dirty="0" smtClean="0"/>
              <a:t>risk-aware </a:t>
            </a:r>
            <a:r>
              <a:rPr lang="en-US" b="1" dirty="0"/>
              <a:t>culture and management system</a:t>
            </a:r>
            <a:endParaRPr lang="en-US" b="1" i="0" dirty="0" smtClean="0"/>
          </a:p>
          <a:p>
            <a:pPr marL="111115" indent="-111115">
              <a:spcBef>
                <a:spcPct val="30000"/>
              </a:spcBef>
              <a:buClr>
                <a:schemeClr val="tx1"/>
              </a:buClr>
              <a:buFont typeface="Wingdings" pitchFamily="2" charset="2"/>
              <a:buChar char="§"/>
            </a:pPr>
            <a:r>
              <a:rPr lang="en-US" altLang="ja-JP" dirty="0"/>
              <a:t>Expand the mission of enterprise security from the IT shop, to </a:t>
            </a:r>
            <a:r>
              <a:rPr lang="en-US" dirty="0">
                <a:solidFill>
                  <a:srgbClr val="000000"/>
                </a:solidFill>
                <a:ea typeface="ＭＳ Ｐゴシック" pitchFamily="34" charset="-128"/>
              </a:rPr>
              <a:t>managing IT risk across the company, driven by </a:t>
            </a:r>
            <a:r>
              <a:rPr lang="en-US" dirty="0">
                <a:ea typeface="ＭＳ Ｐゴシック" pitchFamily="34" charset="-128"/>
              </a:rPr>
              <a:t>a leader with a strategic enterprise-wide purview </a:t>
            </a:r>
            <a:endParaRPr lang="en-US" altLang="ja-JP" dirty="0"/>
          </a:p>
          <a:p>
            <a:pPr marL="111115" indent="-111115">
              <a:spcBef>
                <a:spcPct val="30000"/>
              </a:spcBef>
              <a:buClr>
                <a:schemeClr val="tx1"/>
              </a:buClr>
              <a:buFont typeface="Wingdings" pitchFamily="2" charset="2"/>
              <a:buChar char="§"/>
            </a:pPr>
            <a:r>
              <a:rPr lang="en-US" altLang="ja-JP" dirty="0"/>
              <a:t>Design an organization structure and governance model that enables proactive identification and management of risks</a:t>
            </a:r>
          </a:p>
          <a:p>
            <a:pPr marL="111115" indent="-111115">
              <a:spcBef>
                <a:spcPct val="30000"/>
              </a:spcBef>
              <a:buClr>
                <a:schemeClr val="tx1"/>
              </a:buClr>
              <a:buFont typeface="Wingdings" pitchFamily="2" charset="2"/>
              <a:buChar char="§"/>
            </a:pPr>
            <a:r>
              <a:rPr lang="en-US" altLang="ja-JP" dirty="0"/>
              <a:t>Communicate and educate organization to raise awareness of potential cyber risks</a:t>
            </a:r>
          </a:p>
          <a:p>
            <a:pPr marL="111115" indent="-111115">
              <a:spcBef>
                <a:spcPct val="30000"/>
              </a:spcBef>
              <a:buClr>
                <a:schemeClr val="tx1"/>
              </a:buClr>
              <a:buFont typeface="Wingdings" pitchFamily="2" charset="2"/>
              <a:buChar char="§"/>
            </a:pPr>
            <a:r>
              <a:rPr lang="en-US" altLang="ja-JP" dirty="0"/>
              <a:t>Build a management system enabled by digestible policies, </a:t>
            </a:r>
            <a:r>
              <a:rPr lang="en-US" dirty="0">
                <a:solidFill>
                  <a:srgbClr val="000000"/>
                </a:solidFill>
                <a:ea typeface="ＭＳ Ｐゴシック" pitchFamily="34" charset="-128"/>
              </a:rPr>
              <a:t>measurements</a:t>
            </a:r>
            <a:r>
              <a:rPr lang="en-US" altLang="ja-JP" dirty="0"/>
              <a:t> and tools</a:t>
            </a:r>
            <a:endParaRPr lang="en-US" dirty="0" smtClean="0"/>
          </a:p>
          <a:p>
            <a:endParaRPr lang="en-US" dirty="0" smtClean="0"/>
          </a:p>
          <a:p>
            <a:pPr defTabSz="914318" eaLnBrk="1" fontAlgn="auto" hangingPunct="1">
              <a:spcBef>
                <a:spcPts val="0"/>
              </a:spcBef>
              <a:spcAft>
                <a:spcPts val="0"/>
              </a:spcAft>
              <a:defRPr/>
            </a:pPr>
            <a:r>
              <a:rPr lang="en-US" b="1" i="0" dirty="0" smtClean="0"/>
              <a:t>Essential practice 2 – Build an </a:t>
            </a:r>
            <a:r>
              <a:rPr lang="en-US" b="1" i="0" dirty="0"/>
              <a:t>i</a:t>
            </a:r>
            <a:r>
              <a:rPr lang="en-US" b="1" dirty="0" smtClean="0"/>
              <a:t>ntelligent </a:t>
            </a:r>
            <a:r>
              <a:rPr lang="en-US" b="1" dirty="0"/>
              <a:t>t</a:t>
            </a:r>
            <a:r>
              <a:rPr lang="en-US" b="1" dirty="0" smtClean="0"/>
              <a:t>hreat </a:t>
            </a:r>
            <a:r>
              <a:rPr lang="en-US" b="1" dirty="0"/>
              <a:t>p</a:t>
            </a:r>
            <a:r>
              <a:rPr lang="en-US" b="1" dirty="0" smtClean="0"/>
              <a:t>rotection </a:t>
            </a:r>
            <a:r>
              <a:rPr lang="en-US" b="1" dirty="0"/>
              <a:t>and </a:t>
            </a:r>
            <a:r>
              <a:rPr lang="en-US" b="1" dirty="0" smtClean="0"/>
              <a:t>response </a:t>
            </a:r>
            <a:r>
              <a:rPr lang="en-US" b="1" dirty="0"/>
              <a:t>c</a:t>
            </a:r>
            <a:r>
              <a:rPr lang="en-US" b="1" dirty="0" smtClean="0"/>
              <a:t>enter</a:t>
            </a:r>
            <a:endParaRPr lang="en-US" b="1" i="0" dirty="0" smtClean="0"/>
          </a:p>
          <a:p>
            <a:pPr marL="171435" indent="-171435">
              <a:buFont typeface="Wingdings" panose="05000000000000000000" pitchFamily="2" charset="2"/>
              <a:buChar char="§"/>
            </a:pPr>
            <a:r>
              <a:rPr lang="en-US" altLang="ja-JP" dirty="0" smtClean="0"/>
              <a:t>Build a skilled incident management</a:t>
            </a:r>
            <a:r>
              <a:rPr lang="en-US" altLang="ja-JP" baseline="0" dirty="0" smtClean="0"/>
              <a:t> </a:t>
            </a:r>
            <a:r>
              <a:rPr lang="en-US" altLang="ja-JP" dirty="0" smtClean="0"/>
              <a:t>process and response team with sufficient resources to conduct the forensics required</a:t>
            </a:r>
          </a:p>
          <a:p>
            <a:pPr marL="171435" indent="-171435">
              <a:buFont typeface="Wingdings" panose="05000000000000000000" pitchFamily="2" charset="2"/>
              <a:buChar char="§"/>
            </a:pPr>
            <a:r>
              <a:rPr lang="en-US" altLang="ja-JP" dirty="0" smtClean="0"/>
              <a:t>Develop a unified incident handling policy and process</a:t>
            </a:r>
          </a:p>
          <a:p>
            <a:pPr marL="171435" indent="-171435">
              <a:buFont typeface="Wingdings" panose="05000000000000000000" pitchFamily="2" charset="2"/>
              <a:buChar char="§"/>
            </a:pPr>
            <a:r>
              <a:rPr lang="en-US" altLang="ja-JP" dirty="0" smtClean="0"/>
              <a:t>Leverage consistent tools and security intelligence for incident management and investigative forensics</a:t>
            </a:r>
          </a:p>
          <a:p>
            <a:pPr marL="171435" indent="-171435">
              <a:buFont typeface="Wingdings" panose="05000000000000000000" pitchFamily="2" charset="2"/>
              <a:buChar char="§"/>
            </a:pPr>
            <a:r>
              <a:rPr lang="en-US" altLang="ja-JP" dirty="0" smtClean="0"/>
              <a:t>Develop a security information event management (SIEM) capability to capture and track all security events</a:t>
            </a:r>
          </a:p>
          <a:p>
            <a:pPr marL="171435" indent="-171435">
              <a:buFont typeface="Wingdings" panose="05000000000000000000" pitchFamily="2" charset="2"/>
              <a:buChar char="§"/>
            </a:pPr>
            <a:r>
              <a:rPr lang="en-US" altLang="ja-JP" dirty="0" smtClean="0"/>
              <a:t>Define security operations roles and responsibilities</a:t>
            </a:r>
          </a:p>
          <a:p>
            <a:endParaRPr lang="en-US" dirty="0"/>
          </a:p>
        </p:txBody>
      </p:sp>
      <p:sp>
        <p:nvSpPr>
          <p:cNvPr id="4" name="Slide Number Placeholder 3"/>
          <p:cNvSpPr>
            <a:spLocks noGrp="1"/>
          </p:cNvSpPr>
          <p:nvPr>
            <p:ph type="sldNum" sz="quarter" idx="10"/>
          </p:nvPr>
        </p:nvSpPr>
        <p:spPr/>
        <p:txBody>
          <a:bodyPr/>
          <a:lstStyle/>
          <a:p>
            <a:pPr>
              <a:defRPr/>
            </a:pPr>
            <a:fld id="{DD817518-FB06-4843-9B46-F72D174830EE}" type="slidenum">
              <a:rPr lang="en-US" smtClean="0">
                <a:solidFill>
                  <a:prstClr val="black"/>
                </a:solidFill>
              </a:rPr>
              <a:pPr>
                <a:defRPr/>
              </a:pPr>
              <a:t>12</a:t>
            </a:fld>
            <a:endParaRPr lang="en-US">
              <a:solidFill>
                <a:prstClr val="black"/>
              </a:solidFill>
            </a:endParaRPr>
          </a:p>
        </p:txBody>
      </p:sp>
    </p:spTree>
    <p:extLst>
      <p:ext uri="{BB962C8B-B14F-4D97-AF65-F5344CB8AC3E}">
        <p14:creationId xmlns:p14="http://schemas.microsoft.com/office/powerpoint/2010/main" val="1328839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lstStyle/>
          <a:p>
            <a:pPr defTabSz="914318" eaLnBrk="1" fontAlgn="auto" hangingPunct="1">
              <a:spcBef>
                <a:spcPts val="0"/>
              </a:spcBef>
              <a:spcAft>
                <a:spcPts val="0"/>
              </a:spcAft>
              <a:defRPr/>
            </a:pPr>
            <a:r>
              <a:rPr lang="en-US" b="1" i="0" dirty="0" smtClean="0"/>
              <a:t>Essential practice 1 – </a:t>
            </a:r>
            <a:r>
              <a:rPr lang="en-US" b="1" dirty="0"/>
              <a:t>Build a </a:t>
            </a:r>
            <a:r>
              <a:rPr lang="en-US" b="1" dirty="0" smtClean="0"/>
              <a:t>risk-aware </a:t>
            </a:r>
            <a:r>
              <a:rPr lang="en-US" b="1" dirty="0"/>
              <a:t>culture and management system</a:t>
            </a:r>
            <a:endParaRPr lang="en-US" b="1" i="0" dirty="0" smtClean="0"/>
          </a:p>
          <a:p>
            <a:pPr marL="111115" indent="-111115">
              <a:spcBef>
                <a:spcPct val="30000"/>
              </a:spcBef>
              <a:buClr>
                <a:schemeClr val="tx1"/>
              </a:buClr>
              <a:buFont typeface="Wingdings" pitchFamily="2" charset="2"/>
              <a:buChar char="§"/>
            </a:pPr>
            <a:r>
              <a:rPr lang="en-US" altLang="ja-JP" dirty="0"/>
              <a:t>Expand the mission of enterprise security from the IT shop, to </a:t>
            </a:r>
            <a:r>
              <a:rPr lang="en-US" dirty="0">
                <a:solidFill>
                  <a:srgbClr val="000000"/>
                </a:solidFill>
                <a:ea typeface="ＭＳ Ｐゴシック" pitchFamily="34" charset="-128"/>
              </a:rPr>
              <a:t>managing IT risk across the company, driven by </a:t>
            </a:r>
            <a:r>
              <a:rPr lang="en-US" dirty="0">
                <a:ea typeface="ＭＳ Ｐゴシック" pitchFamily="34" charset="-128"/>
              </a:rPr>
              <a:t>a leader with a strategic enterprise-wide purview </a:t>
            </a:r>
            <a:endParaRPr lang="en-US" altLang="ja-JP" dirty="0"/>
          </a:p>
          <a:p>
            <a:pPr marL="111115" indent="-111115">
              <a:spcBef>
                <a:spcPct val="30000"/>
              </a:spcBef>
              <a:buClr>
                <a:schemeClr val="tx1"/>
              </a:buClr>
              <a:buFont typeface="Wingdings" pitchFamily="2" charset="2"/>
              <a:buChar char="§"/>
            </a:pPr>
            <a:r>
              <a:rPr lang="en-US" altLang="ja-JP" dirty="0"/>
              <a:t>Design an organization structure and governance model that enables proactive identification and management of risks</a:t>
            </a:r>
          </a:p>
          <a:p>
            <a:pPr marL="111115" indent="-111115">
              <a:spcBef>
                <a:spcPct val="30000"/>
              </a:spcBef>
              <a:buClr>
                <a:schemeClr val="tx1"/>
              </a:buClr>
              <a:buFont typeface="Wingdings" pitchFamily="2" charset="2"/>
              <a:buChar char="§"/>
            </a:pPr>
            <a:r>
              <a:rPr lang="en-US" altLang="ja-JP" dirty="0"/>
              <a:t>Communicate and educate organization to raise awareness of potential cyber risks</a:t>
            </a:r>
          </a:p>
          <a:p>
            <a:pPr marL="111115" indent="-111115">
              <a:spcBef>
                <a:spcPct val="30000"/>
              </a:spcBef>
              <a:buClr>
                <a:schemeClr val="tx1"/>
              </a:buClr>
              <a:buFont typeface="Wingdings" pitchFamily="2" charset="2"/>
              <a:buChar char="§"/>
            </a:pPr>
            <a:r>
              <a:rPr lang="en-US" altLang="ja-JP" dirty="0"/>
              <a:t>Build a management system enabled by digestible policies, </a:t>
            </a:r>
            <a:r>
              <a:rPr lang="en-US" dirty="0">
                <a:solidFill>
                  <a:srgbClr val="000000"/>
                </a:solidFill>
                <a:ea typeface="ＭＳ Ｐゴシック" pitchFamily="34" charset="-128"/>
              </a:rPr>
              <a:t>measurements</a:t>
            </a:r>
            <a:r>
              <a:rPr lang="en-US" altLang="ja-JP" dirty="0"/>
              <a:t> and tools</a:t>
            </a:r>
            <a:endParaRPr lang="en-US" dirty="0" smtClean="0"/>
          </a:p>
          <a:p>
            <a:endParaRPr lang="en-US" dirty="0" smtClean="0"/>
          </a:p>
          <a:p>
            <a:pPr defTabSz="914318" eaLnBrk="1" fontAlgn="auto" hangingPunct="1">
              <a:spcBef>
                <a:spcPts val="0"/>
              </a:spcBef>
              <a:spcAft>
                <a:spcPts val="0"/>
              </a:spcAft>
              <a:defRPr/>
            </a:pPr>
            <a:r>
              <a:rPr lang="en-US" b="1" i="0" dirty="0" smtClean="0"/>
              <a:t>Essential practice 2 – Build an </a:t>
            </a:r>
            <a:r>
              <a:rPr lang="en-US" b="1" i="0" dirty="0"/>
              <a:t>i</a:t>
            </a:r>
            <a:r>
              <a:rPr lang="en-US" b="1" dirty="0" smtClean="0"/>
              <a:t>ntelligent </a:t>
            </a:r>
            <a:r>
              <a:rPr lang="en-US" b="1" dirty="0"/>
              <a:t>t</a:t>
            </a:r>
            <a:r>
              <a:rPr lang="en-US" b="1" dirty="0" smtClean="0"/>
              <a:t>hreat </a:t>
            </a:r>
            <a:r>
              <a:rPr lang="en-US" b="1" dirty="0"/>
              <a:t>p</a:t>
            </a:r>
            <a:r>
              <a:rPr lang="en-US" b="1" dirty="0" smtClean="0"/>
              <a:t>rotection </a:t>
            </a:r>
            <a:r>
              <a:rPr lang="en-US" b="1" dirty="0"/>
              <a:t>and </a:t>
            </a:r>
            <a:r>
              <a:rPr lang="en-US" b="1" dirty="0" smtClean="0"/>
              <a:t>response </a:t>
            </a:r>
            <a:r>
              <a:rPr lang="en-US" b="1" dirty="0"/>
              <a:t>c</a:t>
            </a:r>
            <a:r>
              <a:rPr lang="en-US" b="1" dirty="0" smtClean="0"/>
              <a:t>enter</a:t>
            </a:r>
            <a:endParaRPr lang="en-US" b="1" i="0" dirty="0" smtClean="0"/>
          </a:p>
          <a:p>
            <a:pPr marL="171435" indent="-171435">
              <a:buFont typeface="Wingdings" panose="05000000000000000000" pitchFamily="2" charset="2"/>
              <a:buChar char="§"/>
            </a:pPr>
            <a:r>
              <a:rPr lang="en-US" altLang="ja-JP" dirty="0" smtClean="0"/>
              <a:t>Build a skilled incident management</a:t>
            </a:r>
            <a:r>
              <a:rPr lang="en-US" altLang="ja-JP" baseline="0" dirty="0" smtClean="0"/>
              <a:t> </a:t>
            </a:r>
            <a:r>
              <a:rPr lang="en-US" altLang="ja-JP" dirty="0" smtClean="0"/>
              <a:t>process and response team with sufficient resources to conduct the forensics required</a:t>
            </a:r>
          </a:p>
          <a:p>
            <a:pPr marL="171435" indent="-171435">
              <a:buFont typeface="Wingdings" panose="05000000000000000000" pitchFamily="2" charset="2"/>
              <a:buChar char="§"/>
            </a:pPr>
            <a:r>
              <a:rPr lang="en-US" altLang="ja-JP" dirty="0" smtClean="0"/>
              <a:t>Develop a unified incident handling policy and process</a:t>
            </a:r>
          </a:p>
          <a:p>
            <a:pPr marL="171435" indent="-171435">
              <a:buFont typeface="Wingdings" panose="05000000000000000000" pitchFamily="2" charset="2"/>
              <a:buChar char="§"/>
            </a:pPr>
            <a:r>
              <a:rPr lang="en-US" altLang="ja-JP" dirty="0" smtClean="0"/>
              <a:t>Leverage consistent tools and security intelligence for incident management and investigative forensics</a:t>
            </a:r>
          </a:p>
          <a:p>
            <a:pPr marL="171435" indent="-171435">
              <a:buFont typeface="Wingdings" panose="05000000000000000000" pitchFamily="2" charset="2"/>
              <a:buChar char="§"/>
            </a:pPr>
            <a:r>
              <a:rPr lang="en-US" altLang="ja-JP" dirty="0" smtClean="0"/>
              <a:t>Develop a security information event management (SIEM) capability to capture and track all security events</a:t>
            </a:r>
          </a:p>
          <a:p>
            <a:pPr marL="171435" indent="-171435">
              <a:buFont typeface="Wingdings" panose="05000000000000000000" pitchFamily="2" charset="2"/>
              <a:buChar char="§"/>
            </a:pPr>
            <a:r>
              <a:rPr lang="en-US" altLang="ja-JP" dirty="0" smtClean="0"/>
              <a:t>Define security operations roles and responsibilities</a:t>
            </a:r>
          </a:p>
          <a:p>
            <a:endParaRPr lang="en-US" dirty="0"/>
          </a:p>
        </p:txBody>
      </p:sp>
      <p:sp>
        <p:nvSpPr>
          <p:cNvPr id="4" name="Slide Number Placeholder 3"/>
          <p:cNvSpPr>
            <a:spLocks noGrp="1"/>
          </p:cNvSpPr>
          <p:nvPr>
            <p:ph type="sldNum" sz="quarter" idx="10"/>
          </p:nvPr>
        </p:nvSpPr>
        <p:spPr/>
        <p:txBody>
          <a:bodyPr/>
          <a:lstStyle/>
          <a:p>
            <a:pPr>
              <a:defRPr/>
            </a:pPr>
            <a:fld id="{DD817518-FB06-4843-9B46-F72D174830EE}" type="slidenum">
              <a:rPr lang="en-US" smtClean="0">
                <a:solidFill>
                  <a:prstClr val="black"/>
                </a:solidFill>
              </a:rPr>
              <a:pPr>
                <a:defRPr/>
              </a:pPr>
              <a:t>13</a:t>
            </a:fld>
            <a:endParaRPr lang="en-US">
              <a:solidFill>
                <a:prstClr val="black"/>
              </a:solidFill>
            </a:endParaRPr>
          </a:p>
        </p:txBody>
      </p:sp>
    </p:spTree>
    <p:extLst>
      <p:ext uri="{BB962C8B-B14F-4D97-AF65-F5344CB8AC3E}">
        <p14:creationId xmlns:p14="http://schemas.microsoft.com/office/powerpoint/2010/main" val="1328839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lstStyle/>
          <a:p>
            <a:pPr defTabSz="914318" eaLnBrk="1" fontAlgn="auto" hangingPunct="1">
              <a:spcBef>
                <a:spcPts val="0"/>
              </a:spcBef>
              <a:spcAft>
                <a:spcPts val="0"/>
              </a:spcAft>
              <a:defRPr/>
            </a:pPr>
            <a:r>
              <a:rPr lang="en-US" b="1" i="0" dirty="0" smtClean="0"/>
              <a:t>Essential practice 1 – </a:t>
            </a:r>
            <a:r>
              <a:rPr lang="en-US" b="1" dirty="0"/>
              <a:t>Build a </a:t>
            </a:r>
            <a:r>
              <a:rPr lang="en-US" b="1" dirty="0" smtClean="0"/>
              <a:t>risk-aware </a:t>
            </a:r>
            <a:r>
              <a:rPr lang="en-US" b="1" dirty="0"/>
              <a:t>culture and management system</a:t>
            </a:r>
            <a:endParaRPr lang="en-US" b="1" i="0" dirty="0" smtClean="0"/>
          </a:p>
          <a:p>
            <a:pPr marL="111115" indent="-111115">
              <a:spcBef>
                <a:spcPct val="30000"/>
              </a:spcBef>
              <a:buClr>
                <a:schemeClr val="tx1"/>
              </a:buClr>
              <a:buFont typeface="Wingdings" pitchFamily="2" charset="2"/>
              <a:buChar char="§"/>
            </a:pPr>
            <a:r>
              <a:rPr lang="en-US" altLang="ja-JP" dirty="0"/>
              <a:t>Expand the mission of enterprise security from the IT shop, to </a:t>
            </a:r>
            <a:r>
              <a:rPr lang="en-US" dirty="0">
                <a:solidFill>
                  <a:srgbClr val="000000"/>
                </a:solidFill>
                <a:ea typeface="ＭＳ Ｐゴシック" pitchFamily="34" charset="-128"/>
              </a:rPr>
              <a:t>managing IT risk across the company, driven by </a:t>
            </a:r>
            <a:r>
              <a:rPr lang="en-US" dirty="0">
                <a:ea typeface="ＭＳ Ｐゴシック" pitchFamily="34" charset="-128"/>
              </a:rPr>
              <a:t>a leader with a strategic enterprise-wide purview </a:t>
            </a:r>
            <a:endParaRPr lang="en-US" altLang="ja-JP" dirty="0"/>
          </a:p>
          <a:p>
            <a:pPr marL="111115" indent="-111115">
              <a:spcBef>
                <a:spcPct val="30000"/>
              </a:spcBef>
              <a:buClr>
                <a:schemeClr val="tx1"/>
              </a:buClr>
              <a:buFont typeface="Wingdings" pitchFamily="2" charset="2"/>
              <a:buChar char="§"/>
            </a:pPr>
            <a:r>
              <a:rPr lang="en-US" altLang="ja-JP" dirty="0"/>
              <a:t>Design an organization structure and governance model that enables proactive identification and management of risks</a:t>
            </a:r>
          </a:p>
          <a:p>
            <a:pPr marL="111115" indent="-111115">
              <a:spcBef>
                <a:spcPct val="30000"/>
              </a:spcBef>
              <a:buClr>
                <a:schemeClr val="tx1"/>
              </a:buClr>
              <a:buFont typeface="Wingdings" pitchFamily="2" charset="2"/>
              <a:buChar char="§"/>
            </a:pPr>
            <a:r>
              <a:rPr lang="en-US" altLang="ja-JP" dirty="0"/>
              <a:t>Communicate and educate organization to raise awareness of potential cyber risks</a:t>
            </a:r>
          </a:p>
          <a:p>
            <a:pPr marL="111115" indent="-111115">
              <a:spcBef>
                <a:spcPct val="30000"/>
              </a:spcBef>
              <a:buClr>
                <a:schemeClr val="tx1"/>
              </a:buClr>
              <a:buFont typeface="Wingdings" pitchFamily="2" charset="2"/>
              <a:buChar char="§"/>
            </a:pPr>
            <a:r>
              <a:rPr lang="en-US" altLang="ja-JP" dirty="0"/>
              <a:t>Build a management system enabled by digestible policies, </a:t>
            </a:r>
            <a:r>
              <a:rPr lang="en-US" dirty="0">
                <a:solidFill>
                  <a:srgbClr val="000000"/>
                </a:solidFill>
                <a:ea typeface="ＭＳ Ｐゴシック" pitchFamily="34" charset="-128"/>
              </a:rPr>
              <a:t>measurements</a:t>
            </a:r>
            <a:r>
              <a:rPr lang="en-US" altLang="ja-JP" dirty="0"/>
              <a:t> and tools</a:t>
            </a:r>
            <a:endParaRPr lang="en-US" dirty="0" smtClean="0"/>
          </a:p>
          <a:p>
            <a:endParaRPr lang="en-US" dirty="0" smtClean="0"/>
          </a:p>
          <a:p>
            <a:pPr defTabSz="914318" eaLnBrk="1" fontAlgn="auto" hangingPunct="1">
              <a:spcBef>
                <a:spcPts val="0"/>
              </a:spcBef>
              <a:spcAft>
                <a:spcPts val="0"/>
              </a:spcAft>
              <a:defRPr/>
            </a:pPr>
            <a:r>
              <a:rPr lang="en-US" b="1" i="0" dirty="0" smtClean="0"/>
              <a:t>Essential practice 2 – Build an </a:t>
            </a:r>
            <a:r>
              <a:rPr lang="en-US" b="1" i="0" dirty="0"/>
              <a:t>i</a:t>
            </a:r>
            <a:r>
              <a:rPr lang="en-US" b="1" dirty="0" smtClean="0"/>
              <a:t>ntelligent </a:t>
            </a:r>
            <a:r>
              <a:rPr lang="en-US" b="1" dirty="0"/>
              <a:t>t</a:t>
            </a:r>
            <a:r>
              <a:rPr lang="en-US" b="1" dirty="0" smtClean="0"/>
              <a:t>hreat </a:t>
            </a:r>
            <a:r>
              <a:rPr lang="en-US" b="1" dirty="0"/>
              <a:t>p</a:t>
            </a:r>
            <a:r>
              <a:rPr lang="en-US" b="1" dirty="0" smtClean="0"/>
              <a:t>rotection </a:t>
            </a:r>
            <a:r>
              <a:rPr lang="en-US" b="1" dirty="0"/>
              <a:t>and </a:t>
            </a:r>
            <a:r>
              <a:rPr lang="en-US" b="1" dirty="0" smtClean="0"/>
              <a:t>response </a:t>
            </a:r>
            <a:r>
              <a:rPr lang="en-US" b="1" dirty="0"/>
              <a:t>c</a:t>
            </a:r>
            <a:r>
              <a:rPr lang="en-US" b="1" dirty="0" smtClean="0"/>
              <a:t>enter</a:t>
            </a:r>
            <a:endParaRPr lang="en-US" b="1" i="0" dirty="0" smtClean="0"/>
          </a:p>
          <a:p>
            <a:pPr marL="171435" indent="-171435">
              <a:buFont typeface="Wingdings" panose="05000000000000000000" pitchFamily="2" charset="2"/>
              <a:buChar char="§"/>
            </a:pPr>
            <a:r>
              <a:rPr lang="en-US" altLang="ja-JP" dirty="0" smtClean="0"/>
              <a:t>Build a skilled incident management</a:t>
            </a:r>
            <a:r>
              <a:rPr lang="en-US" altLang="ja-JP" baseline="0" dirty="0" smtClean="0"/>
              <a:t> </a:t>
            </a:r>
            <a:r>
              <a:rPr lang="en-US" altLang="ja-JP" dirty="0" smtClean="0"/>
              <a:t>process and response team with sufficient resources to conduct the forensics required</a:t>
            </a:r>
          </a:p>
          <a:p>
            <a:pPr marL="171435" indent="-171435">
              <a:buFont typeface="Wingdings" panose="05000000000000000000" pitchFamily="2" charset="2"/>
              <a:buChar char="§"/>
            </a:pPr>
            <a:r>
              <a:rPr lang="en-US" altLang="ja-JP" dirty="0" smtClean="0"/>
              <a:t>Develop a unified incident handling policy and process</a:t>
            </a:r>
          </a:p>
          <a:p>
            <a:pPr marL="171435" indent="-171435">
              <a:buFont typeface="Wingdings" panose="05000000000000000000" pitchFamily="2" charset="2"/>
              <a:buChar char="§"/>
            </a:pPr>
            <a:r>
              <a:rPr lang="en-US" altLang="ja-JP" dirty="0" smtClean="0"/>
              <a:t>Leverage consistent tools and security intelligence for incident management and investigative forensics</a:t>
            </a:r>
          </a:p>
          <a:p>
            <a:pPr marL="171435" indent="-171435">
              <a:buFont typeface="Wingdings" panose="05000000000000000000" pitchFamily="2" charset="2"/>
              <a:buChar char="§"/>
            </a:pPr>
            <a:r>
              <a:rPr lang="en-US" altLang="ja-JP" dirty="0" smtClean="0"/>
              <a:t>Develop a security information event management (SIEM) capability to capture and track all security events</a:t>
            </a:r>
          </a:p>
          <a:p>
            <a:pPr marL="171435" indent="-171435">
              <a:buFont typeface="Wingdings" panose="05000000000000000000" pitchFamily="2" charset="2"/>
              <a:buChar char="§"/>
            </a:pPr>
            <a:r>
              <a:rPr lang="en-US" altLang="ja-JP" dirty="0" smtClean="0"/>
              <a:t>Define security operations roles and responsibilities</a:t>
            </a:r>
          </a:p>
          <a:p>
            <a:endParaRPr lang="en-US" dirty="0"/>
          </a:p>
        </p:txBody>
      </p:sp>
      <p:sp>
        <p:nvSpPr>
          <p:cNvPr id="4" name="Slide Number Placeholder 3"/>
          <p:cNvSpPr>
            <a:spLocks noGrp="1"/>
          </p:cNvSpPr>
          <p:nvPr>
            <p:ph type="sldNum" sz="quarter" idx="10"/>
          </p:nvPr>
        </p:nvSpPr>
        <p:spPr/>
        <p:txBody>
          <a:bodyPr/>
          <a:lstStyle/>
          <a:p>
            <a:pPr>
              <a:defRPr/>
            </a:pPr>
            <a:fld id="{DD817518-FB06-4843-9B46-F72D174830EE}" type="slidenum">
              <a:rPr lang="en-US" smtClean="0">
                <a:solidFill>
                  <a:prstClr val="black"/>
                </a:solidFill>
              </a:rPr>
              <a:pPr>
                <a:defRPr/>
              </a:pPr>
              <a:t>14</a:t>
            </a:fld>
            <a:endParaRPr lang="en-US">
              <a:solidFill>
                <a:prstClr val="black"/>
              </a:solidFill>
            </a:endParaRPr>
          </a:p>
        </p:txBody>
      </p:sp>
    </p:spTree>
    <p:extLst>
      <p:ext uri="{BB962C8B-B14F-4D97-AF65-F5344CB8AC3E}">
        <p14:creationId xmlns:p14="http://schemas.microsoft.com/office/powerpoint/2010/main" val="1328839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lstStyle/>
          <a:p>
            <a:pPr defTabSz="914318" eaLnBrk="1" fontAlgn="auto" hangingPunct="1">
              <a:spcBef>
                <a:spcPts val="0"/>
              </a:spcBef>
              <a:spcAft>
                <a:spcPts val="0"/>
              </a:spcAft>
              <a:defRPr/>
            </a:pPr>
            <a:r>
              <a:rPr lang="en-US" b="1" i="0" dirty="0" smtClean="0"/>
              <a:t>Essential practice 1 – </a:t>
            </a:r>
            <a:r>
              <a:rPr lang="en-US" b="1" dirty="0"/>
              <a:t>Build a </a:t>
            </a:r>
            <a:r>
              <a:rPr lang="en-US" b="1" dirty="0" smtClean="0"/>
              <a:t>risk-aware </a:t>
            </a:r>
            <a:r>
              <a:rPr lang="en-US" b="1" dirty="0"/>
              <a:t>culture and management system</a:t>
            </a:r>
            <a:endParaRPr lang="en-US" b="1" i="0" dirty="0" smtClean="0"/>
          </a:p>
          <a:p>
            <a:pPr marL="111115" indent="-111115">
              <a:spcBef>
                <a:spcPct val="30000"/>
              </a:spcBef>
              <a:buClr>
                <a:schemeClr val="tx1"/>
              </a:buClr>
              <a:buFont typeface="Wingdings" pitchFamily="2" charset="2"/>
              <a:buChar char="§"/>
            </a:pPr>
            <a:r>
              <a:rPr lang="en-US" altLang="ja-JP" dirty="0"/>
              <a:t>Expand the mission of enterprise security from the IT shop, to </a:t>
            </a:r>
            <a:r>
              <a:rPr lang="en-US" dirty="0">
                <a:solidFill>
                  <a:srgbClr val="000000"/>
                </a:solidFill>
                <a:ea typeface="ＭＳ Ｐゴシック" pitchFamily="34" charset="-128"/>
              </a:rPr>
              <a:t>managing IT risk across the company, driven by </a:t>
            </a:r>
            <a:r>
              <a:rPr lang="en-US" dirty="0">
                <a:ea typeface="ＭＳ Ｐゴシック" pitchFamily="34" charset="-128"/>
              </a:rPr>
              <a:t>a leader with a strategic enterprise-wide purview </a:t>
            </a:r>
            <a:endParaRPr lang="en-US" altLang="ja-JP" dirty="0"/>
          </a:p>
          <a:p>
            <a:pPr marL="111115" indent="-111115">
              <a:spcBef>
                <a:spcPct val="30000"/>
              </a:spcBef>
              <a:buClr>
                <a:schemeClr val="tx1"/>
              </a:buClr>
              <a:buFont typeface="Wingdings" pitchFamily="2" charset="2"/>
              <a:buChar char="§"/>
            </a:pPr>
            <a:r>
              <a:rPr lang="en-US" altLang="ja-JP" dirty="0"/>
              <a:t>Design an organization structure and governance model that enables proactive identification and management of risks</a:t>
            </a:r>
          </a:p>
          <a:p>
            <a:pPr marL="111115" indent="-111115">
              <a:spcBef>
                <a:spcPct val="30000"/>
              </a:spcBef>
              <a:buClr>
                <a:schemeClr val="tx1"/>
              </a:buClr>
              <a:buFont typeface="Wingdings" pitchFamily="2" charset="2"/>
              <a:buChar char="§"/>
            </a:pPr>
            <a:r>
              <a:rPr lang="en-US" altLang="ja-JP" dirty="0"/>
              <a:t>Communicate and educate organization to raise awareness of potential cyber risks</a:t>
            </a:r>
          </a:p>
          <a:p>
            <a:pPr marL="111115" indent="-111115">
              <a:spcBef>
                <a:spcPct val="30000"/>
              </a:spcBef>
              <a:buClr>
                <a:schemeClr val="tx1"/>
              </a:buClr>
              <a:buFont typeface="Wingdings" pitchFamily="2" charset="2"/>
              <a:buChar char="§"/>
            </a:pPr>
            <a:r>
              <a:rPr lang="en-US" altLang="ja-JP" dirty="0"/>
              <a:t>Build a management system enabled by digestible policies, </a:t>
            </a:r>
            <a:r>
              <a:rPr lang="en-US" dirty="0">
                <a:solidFill>
                  <a:srgbClr val="000000"/>
                </a:solidFill>
                <a:ea typeface="ＭＳ Ｐゴシック" pitchFamily="34" charset="-128"/>
              </a:rPr>
              <a:t>measurements</a:t>
            </a:r>
            <a:r>
              <a:rPr lang="en-US" altLang="ja-JP" dirty="0"/>
              <a:t> and tools</a:t>
            </a:r>
            <a:endParaRPr lang="en-US" dirty="0" smtClean="0"/>
          </a:p>
          <a:p>
            <a:endParaRPr lang="en-US" dirty="0" smtClean="0"/>
          </a:p>
          <a:p>
            <a:pPr defTabSz="914318" eaLnBrk="1" fontAlgn="auto" hangingPunct="1">
              <a:spcBef>
                <a:spcPts val="0"/>
              </a:spcBef>
              <a:spcAft>
                <a:spcPts val="0"/>
              </a:spcAft>
              <a:defRPr/>
            </a:pPr>
            <a:r>
              <a:rPr lang="en-US" b="1" i="0" dirty="0" smtClean="0"/>
              <a:t>Essential practice 2 – Build an </a:t>
            </a:r>
            <a:r>
              <a:rPr lang="en-US" b="1" i="0" dirty="0"/>
              <a:t>i</a:t>
            </a:r>
            <a:r>
              <a:rPr lang="en-US" b="1" dirty="0" smtClean="0"/>
              <a:t>ntelligent </a:t>
            </a:r>
            <a:r>
              <a:rPr lang="en-US" b="1" dirty="0"/>
              <a:t>t</a:t>
            </a:r>
            <a:r>
              <a:rPr lang="en-US" b="1" dirty="0" smtClean="0"/>
              <a:t>hreat </a:t>
            </a:r>
            <a:r>
              <a:rPr lang="en-US" b="1" dirty="0"/>
              <a:t>p</a:t>
            </a:r>
            <a:r>
              <a:rPr lang="en-US" b="1" dirty="0" smtClean="0"/>
              <a:t>rotection </a:t>
            </a:r>
            <a:r>
              <a:rPr lang="en-US" b="1" dirty="0"/>
              <a:t>and </a:t>
            </a:r>
            <a:r>
              <a:rPr lang="en-US" b="1" dirty="0" smtClean="0"/>
              <a:t>response </a:t>
            </a:r>
            <a:r>
              <a:rPr lang="en-US" b="1" dirty="0"/>
              <a:t>c</a:t>
            </a:r>
            <a:r>
              <a:rPr lang="en-US" b="1" dirty="0" smtClean="0"/>
              <a:t>enter</a:t>
            </a:r>
            <a:endParaRPr lang="en-US" b="1" i="0" dirty="0" smtClean="0"/>
          </a:p>
          <a:p>
            <a:pPr marL="171435" indent="-171435">
              <a:buFont typeface="Wingdings" panose="05000000000000000000" pitchFamily="2" charset="2"/>
              <a:buChar char="§"/>
            </a:pPr>
            <a:r>
              <a:rPr lang="en-US" altLang="ja-JP" dirty="0" smtClean="0"/>
              <a:t>Build a skilled incident management</a:t>
            </a:r>
            <a:r>
              <a:rPr lang="en-US" altLang="ja-JP" baseline="0" dirty="0" smtClean="0"/>
              <a:t> </a:t>
            </a:r>
            <a:r>
              <a:rPr lang="en-US" altLang="ja-JP" dirty="0" smtClean="0"/>
              <a:t>process and response team with sufficient resources to conduct the forensics required</a:t>
            </a:r>
          </a:p>
          <a:p>
            <a:pPr marL="171435" indent="-171435">
              <a:buFont typeface="Wingdings" panose="05000000000000000000" pitchFamily="2" charset="2"/>
              <a:buChar char="§"/>
            </a:pPr>
            <a:r>
              <a:rPr lang="en-US" altLang="ja-JP" dirty="0" smtClean="0"/>
              <a:t>Develop a unified incident handling policy and process</a:t>
            </a:r>
          </a:p>
          <a:p>
            <a:pPr marL="171435" indent="-171435">
              <a:buFont typeface="Wingdings" panose="05000000000000000000" pitchFamily="2" charset="2"/>
              <a:buChar char="§"/>
            </a:pPr>
            <a:r>
              <a:rPr lang="en-US" altLang="ja-JP" dirty="0" smtClean="0"/>
              <a:t>Leverage consistent tools and security intelligence for incident management and investigative forensics</a:t>
            </a:r>
          </a:p>
          <a:p>
            <a:pPr marL="171435" indent="-171435">
              <a:buFont typeface="Wingdings" panose="05000000000000000000" pitchFamily="2" charset="2"/>
              <a:buChar char="§"/>
            </a:pPr>
            <a:r>
              <a:rPr lang="en-US" altLang="ja-JP" dirty="0" smtClean="0"/>
              <a:t>Develop a security information event management (SIEM) capability to capture and track all security events</a:t>
            </a:r>
          </a:p>
          <a:p>
            <a:pPr marL="171435" indent="-171435">
              <a:buFont typeface="Wingdings" panose="05000000000000000000" pitchFamily="2" charset="2"/>
              <a:buChar char="§"/>
            </a:pPr>
            <a:r>
              <a:rPr lang="en-US" altLang="ja-JP" dirty="0" smtClean="0"/>
              <a:t>Define security operations roles and responsibilities</a:t>
            </a:r>
          </a:p>
          <a:p>
            <a:endParaRPr lang="en-US" dirty="0"/>
          </a:p>
        </p:txBody>
      </p:sp>
      <p:sp>
        <p:nvSpPr>
          <p:cNvPr id="4" name="Slide Number Placeholder 3"/>
          <p:cNvSpPr>
            <a:spLocks noGrp="1"/>
          </p:cNvSpPr>
          <p:nvPr>
            <p:ph type="sldNum" sz="quarter" idx="10"/>
          </p:nvPr>
        </p:nvSpPr>
        <p:spPr/>
        <p:txBody>
          <a:bodyPr/>
          <a:lstStyle/>
          <a:p>
            <a:pPr>
              <a:defRPr/>
            </a:pPr>
            <a:fld id="{DD817518-FB06-4843-9B46-F72D174830EE}" type="slidenum">
              <a:rPr lang="en-US" smtClean="0">
                <a:solidFill>
                  <a:prstClr val="black"/>
                </a:solidFill>
              </a:rPr>
              <a:pPr>
                <a:defRPr/>
              </a:pPr>
              <a:t>15</a:t>
            </a:fld>
            <a:endParaRPr lang="en-US">
              <a:solidFill>
                <a:prstClr val="black"/>
              </a:solidFill>
            </a:endParaRPr>
          </a:p>
        </p:txBody>
      </p:sp>
    </p:spTree>
    <p:extLst>
      <p:ext uri="{BB962C8B-B14F-4D97-AF65-F5344CB8AC3E}">
        <p14:creationId xmlns:p14="http://schemas.microsoft.com/office/powerpoint/2010/main" val="1328839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lstStyle/>
          <a:p>
            <a:pPr defTabSz="914318" eaLnBrk="1" fontAlgn="auto" hangingPunct="1">
              <a:spcBef>
                <a:spcPts val="0"/>
              </a:spcBef>
              <a:spcAft>
                <a:spcPts val="0"/>
              </a:spcAft>
              <a:defRPr/>
            </a:pPr>
            <a:r>
              <a:rPr lang="en-US" b="1" i="0" dirty="0" smtClean="0"/>
              <a:t>Essential practice 1 – </a:t>
            </a:r>
            <a:r>
              <a:rPr lang="en-US" b="1" dirty="0"/>
              <a:t>Build a </a:t>
            </a:r>
            <a:r>
              <a:rPr lang="en-US" b="1" dirty="0" smtClean="0"/>
              <a:t>risk-aware </a:t>
            </a:r>
            <a:r>
              <a:rPr lang="en-US" b="1" dirty="0"/>
              <a:t>culture and management system</a:t>
            </a:r>
            <a:endParaRPr lang="en-US" b="1" i="0" dirty="0" smtClean="0"/>
          </a:p>
          <a:p>
            <a:pPr marL="111115" indent="-111115">
              <a:spcBef>
                <a:spcPct val="30000"/>
              </a:spcBef>
              <a:buClr>
                <a:schemeClr val="tx1"/>
              </a:buClr>
              <a:buFont typeface="Wingdings" pitchFamily="2" charset="2"/>
              <a:buChar char="§"/>
            </a:pPr>
            <a:r>
              <a:rPr lang="en-US" altLang="ja-JP" dirty="0"/>
              <a:t>Expand the mission of enterprise security from the IT shop, to </a:t>
            </a:r>
            <a:r>
              <a:rPr lang="en-US" dirty="0">
                <a:solidFill>
                  <a:srgbClr val="000000"/>
                </a:solidFill>
                <a:ea typeface="ＭＳ Ｐゴシック" pitchFamily="34" charset="-128"/>
              </a:rPr>
              <a:t>managing IT risk across the company, driven by </a:t>
            </a:r>
            <a:r>
              <a:rPr lang="en-US" dirty="0">
                <a:ea typeface="ＭＳ Ｐゴシック" pitchFamily="34" charset="-128"/>
              </a:rPr>
              <a:t>a leader with a strategic enterprise-wide purview </a:t>
            </a:r>
            <a:endParaRPr lang="en-US" altLang="ja-JP" dirty="0"/>
          </a:p>
          <a:p>
            <a:pPr marL="111115" indent="-111115">
              <a:spcBef>
                <a:spcPct val="30000"/>
              </a:spcBef>
              <a:buClr>
                <a:schemeClr val="tx1"/>
              </a:buClr>
              <a:buFont typeface="Wingdings" pitchFamily="2" charset="2"/>
              <a:buChar char="§"/>
            </a:pPr>
            <a:r>
              <a:rPr lang="en-US" altLang="ja-JP" dirty="0"/>
              <a:t>Design an organization structure and governance model that enables proactive identification and management of risks</a:t>
            </a:r>
          </a:p>
          <a:p>
            <a:pPr marL="111115" indent="-111115">
              <a:spcBef>
                <a:spcPct val="30000"/>
              </a:spcBef>
              <a:buClr>
                <a:schemeClr val="tx1"/>
              </a:buClr>
              <a:buFont typeface="Wingdings" pitchFamily="2" charset="2"/>
              <a:buChar char="§"/>
            </a:pPr>
            <a:r>
              <a:rPr lang="en-US" altLang="ja-JP" dirty="0"/>
              <a:t>Communicate and educate organization to raise awareness of potential cyber risks</a:t>
            </a:r>
          </a:p>
          <a:p>
            <a:pPr marL="111115" indent="-111115">
              <a:spcBef>
                <a:spcPct val="30000"/>
              </a:spcBef>
              <a:buClr>
                <a:schemeClr val="tx1"/>
              </a:buClr>
              <a:buFont typeface="Wingdings" pitchFamily="2" charset="2"/>
              <a:buChar char="§"/>
            </a:pPr>
            <a:r>
              <a:rPr lang="en-US" altLang="ja-JP" dirty="0"/>
              <a:t>Build a management system enabled by digestible policies, </a:t>
            </a:r>
            <a:r>
              <a:rPr lang="en-US" dirty="0">
                <a:solidFill>
                  <a:srgbClr val="000000"/>
                </a:solidFill>
                <a:ea typeface="ＭＳ Ｐゴシック" pitchFamily="34" charset="-128"/>
              </a:rPr>
              <a:t>measurements</a:t>
            </a:r>
            <a:r>
              <a:rPr lang="en-US" altLang="ja-JP" dirty="0"/>
              <a:t> and tools</a:t>
            </a:r>
            <a:endParaRPr lang="en-US" dirty="0" smtClean="0"/>
          </a:p>
          <a:p>
            <a:endParaRPr lang="en-US" dirty="0" smtClean="0"/>
          </a:p>
          <a:p>
            <a:pPr defTabSz="914318" eaLnBrk="1" fontAlgn="auto" hangingPunct="1">
              <a:spcBef>
                <a:spcPts val="0"/>
              </a:spcBef>
              <a:spcAft>
                <a:spcPts val="0"/>
              </a:spcAft>
              <a:defRPr/>
            </a:pPr>
            <a:r>
              <a:rPr lang="en-US" b="1" i="0" dirty="0" smtClean="0"/>
              <a:t>Essential practice 2 – Build an </a:t>
            </a:r>
            <a:r>
              <a:rPr lang="en-US" b="1" i="0" dirty="0"/>
              <a:t>i</a:t>
            </a:r>
            <a:r>
              <a:rPr lang="en-US" b="1" dirty="0" smtClean="0"/>
              <a:t>ntelligent </a:t>
            </a:r>
            <a:r>
              <a:rPr lang="en-US" b="1" dirty="0"/>
              <a:t>t</a:t>
            </a:r>
            <a:r>
              <a:rPr lang="en-US" b="1" dirty="0" smtClean="0"/>
              <a:t>hreat </a:t>
            </a:r>
            <a:r>
              <a:rPr lang="en-US" b="1" dirty="0"/>
              <a:t>p</a:t>
            </a:r>
            <a:r>
              <a:rPr lang="en-US" b="1" dirty="0" smtClean="0"/>
              <a:t>rotection </a:t>
            </a:r>
            <a:r>
              <a:rPr lang="en-US" b="1" dirty="0"/>
              <a:t>and </a:t>
            </a:r>
            <a:r>
              <a:rPr lang="en-US" b="1" dirty="0" smtClean="0"/>
              <a:t>response </a:t>
            </a:r>
            <a:r>
              <a:rPr lang="en-US" b="1" dirty="0"/>
              <a:t>c</a:t>
            </a:r>
            <a:r>
              <a:rPr lang="en-US" b="1" dirty="0" smtClean="0"/>
              <a:t>enter</a:t>
            </a:r>
            <a:endParaRPr lang="en-US" b="1" i="0" dirty="0" smtClean="0"/>
          </a:p>
          <a:p>
            <a:pPr marL="171435" indent="-171435">
              <a:buFont typeface="Wingdings" panose="05000000000000000000" pitchFamily="2" charset="2"/>
              <a:buChar char="§"/>
            </a:pPr>
            <a:r>
              <a:rPr lang="en-US" altLang="ja-JP" dirty="0" smtClean="0"/>
              <a:t>Build a skilled incident management</a:t>
            </a:r>
            <a:r>
              <a:rPr lang="en-US" altLang="ja-JP" baseline="0" dirty="0" smtClean="0"/>
              <a:t> </a:t>
            </a:r>
            <a:r>
              <a:rPr lang="en-US" altLang="ja-JP" dirty="0" smtClean="0"/>
              <a:t>process and response team with sufficient resources to conduct the forensics required</a:t>
            </a:r>
          </a:p>
          <a:p>
            <a:pPr marL="171435" indent="-171435">
              <a:buFont typeface="Wingdings" panose="05000000000000000000" pitchFamily="2" charset="2"/>
              <a:buChar char="§"/>
            </a:pPr>
            <a:r>
              <a:rPr lang="en-US" altLang="ja-JP" dirty="0" smtClean="0"/>
              <a:t>Develop a unified incident handling policy and process</a:t>
            </a:r>
          </a:p>
          <a:p>
            <a:pPr marL="171435" indent="-171435">
              <a:buFont typeface="Wingdings" panose="05000000000000000000" pitchFamily="2" charset="2"/>
              <a:buChar char="§"/>
            </a:pPr>
            <a:r>
              <a:rPr lang="en-US" altLang="ja-JP" dirty="0" smtClean="0"/>
              <a:t>Leverage consistent tools and security intelligence for incident management and investigative forensics</a:t>
            </a:r>
          </a:p>
          <a:p>
            <a:pPr marL="171435" indent="-171435">
              <a:buFont typeface="Wingdings" panose="05000000000000000000" pitchFamily="2" charset="2"/>
              <a:buChar char="§"/>
            </a:pPr>
            <a:r>
              <a:rPr lang="en-US" altLang="ja-JP" dirty="0" smtClean="0"/>
              <a:t>Develop a security information event management (SIEM) capability to capture and track all security events</a:t>
            </a:r>
          </a:p>
          <a:p>
            <a:pPr marL="171435" indent="-171435">
              <a:buFont typeface="Wingdings" panose="05000000000000000000" pitchFamily="2" charset="2"/>
              <a:buChar char="§"/>
            </a:pPr>
            <a:r>
              <a:rPr lang="en-US" altLang="ja-JP" dirty="0" smtClean="0"/>
              <a:t>Define security operations roles and responsibilities</a:t>
            </a:r>
          </a:p>
          <a:p>
            <a:endParaRPr lang="en-US" dirty="0"/>
          </a:p>
        </p:txBody>
      </p:sp>
      <p:sp>
        <p:nvSpPr>
          <p:cNvPr id="4" name="Slide Number Placeholder 3"/>
          <p:cNvSpPr>
            <a:spLocks noGrp="1"/>
          </p:cNvSpPr>
          <p:nvPr>
            <p:ph type="sldNum" sz="quarter" idx="10"/>
          </p:nvPr>
        </p:nvSpPr>
        <p:spPr/>
        <p:txBody>
          <a:bodyPr/>
          <a:lstStyle/>
          <a:p>
            <a:pPr>
              <a:defRPr/>
            </a:pPr>
            <a:fld id="{DD817518-FB06-4843-9B46-F72D174830EE}" type="slidenum">
              <a:rPr lang="en-US" smtClean="0">
                <a:solidFill>
                  <a:prstClr val="black"/>
                </a:solidFill>
              </a:rPr>
              <a:pPr>
                <a:defRPr/>
              </a:pPr>
              <a:t>16</a:t>
            </a:fld>
            <a:endParaRPr lang="en-US">
              <a:solidFill>
                <a:prstClr val="black"/>
              </a:solidFill>
            </a:endParaRPr>
          </a:p>
        </p:txBody>
      </p:sp>
    </p:spTree>
    <p:extLst>
      <p:ext uri="{BB962C8B-B14F-4D97-AF65-F5344CB8AC3E}">
        <p14:creationId xmlns:p14="http://schemas.microsoft.com/office/powerpoint/2010/main" val="1328839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lstStyle/>
          <a:p>
            <a:pPr defTabSz="914318" eaLnBrk="1" fontAlgn="auto" hangingPunct="1">
              <a:spcBef>
                <a:spcPts val="0"/>
              </a:spcBef>
              <a:spcAft>
                <a:spcPts val="0"/>
              </a:spcAft>
              <a:defRPr/>
            </a:pPr>
            <a:r>
              <a:rPr lang="en-US" b="1" i="0" dirty="0" smtClean="0"/>
              <a:t>Essential practice 1 – </a:t>
            </a:r>
            <a:r>
              <a:rPr lang="en-US" b="1" dirty="0"/>
              <a:t>Build a </a:t>
            </a:r>
            <a:r>
              <a:rPr lang="en-US" b="1" dirty="0" smtClean="0"/>
              <a:t>risk-aware </a:t>
            </a:r>
            <a:r>
              <a:rPr lang="en-US" b="1" dirty="0"/>
              <a:t>culture and management system</a:t>
            </a:r>
            <a:endParaRPr lang="en-US" b="1" i="0" dirty="0" smtClean="0"/>
          </a:p>
          <a:p>
            <a:pPr marL="111115" indent="-111115">
              <a:spcBef>
                <a:spcPct val="30000"/>
              </a:spcBef>
              <a:buClr>
                <a:schemeClr val="tx1"/>
              </a:buClr>
              <a:buFont typeface="Wingdings" pitchFamily="2" charset="2"/>
              <a:buChar char="§"/>
            </a:pPr>
            <a:r>
              <a:rPr lang="en-US" altLang="ja-JP" dirty="0"/>
              <a:t>Expand the mission of enterprise security from the IT shop, to </a:t>
            </a:r>
            <a:r>
              <a:rPr lang="en-US" dirty="0">
                <a:solidFill>
                  <a:srgbClr val="000000"/>
                </a:solidFill>
                <a:ea typeface="ＭＳ Ｐゴシック" pitchFamily="34" charset="-128"/>
              </a:rPr>
              <a:t>managing IT risk across the company, driven by </a:t>
            </a:r>
            <a:r>
              <a:rPr lang="en-US" dirty="0">
                <a:ea typeface="ＭＳ Ｐゴシック" pitchFamily="34" charset="-128"/>
              </a:rPr>
              <a:t>a leader with a strategic enterprise-wide purview </a:t>
            </a:r>
            <a:endParaRPr lang="en-US" altLang="ja-JP" dirty="0"/>
          </a:p>
          <a:p>
            <a:pPr marL="111115" indent="-111115">
              <a:spcBef>
                <a:spcPct val="30000"/>
              </a:spcBef>
              <a:buClr>
                <a:schemeClr val="tx1"/>
              </a:buClr>
              <a:buFont typeface="Wingdings" pitchFamily="2" charset="2"/>
              <a:buChar char="§"/>
            </a:pPr>
            <a:r>
              <a:rPr lang="en-US" altLang="ja-JP" dirty="0"/>
              <a:t>Design an organization structure and governance model that enables proactive identification and management of risks</a:t>
            </a:r>
          </a:p>
          <a:p>
            <a:pPr marL="111115" indent="-111115">
              <a:spcBef>
                <a:spcPct val="30000"/>
              </a:spcBef>
              <a:buClr>
                <a:schemeClr val="tx1"/>
              </a:buClr>
              <a:buFont typeface="Wingdings" pitchFamily="2" charset="2"/>
              <a:buChar char="§"/>
            </a:pPr>
            <a:r>
              <a:rPr lang="en-US" altLang="ja-JP" dirty="0"/>
              <a:t>Communicate and educate organization to raise awareness of potential cyber risks</a:t>
            </a:r>
          </a:p>
          <a:p>
            <a:pPr marL="111115" indent="-111115">
              <a:spcBef>
                <a:spcPct val="30000"/>
              </a:spcBef>
              <a:buClr>
                <a:schemeClr val="tx1"/>
              </a:buClr>
              <a:buFont typeface="Wingdings" pitchFamily="2" charset="2"/>
              <a:buChar char="§"/>
            </a:pPr>
            <a:r>
              <a:rPr lang="en-US" altLang="ja-JP" dirty="0"/>
              <a:t>Build a management system enabled by digestible policies, </a:t>
            </a:r>
            <a:r>
              <a:rPr lang="en-US" dirty="0">
                <a:solidFill>
                  <a:srgbClr val="000000"/>
                </a:solidFill>
                <a:ea typeface="ＭＳ Ｐゴシック" pitchFamily="34" charset="-128"/>
              </a:rPr>
              <a:t>measurements</a:t>
            </a:r>
            <a:r>
              <a:rPr lang="en-US" altLang="ja-JP" dirty="0"/>
              <a:t> and tools</a:t>
            </a:r>
            <a:endParaRPr lang="en-US" dirty="0" smtClean="0"/>
          </a:p>
          <a:p>
            <a:endParaRPr lang="en-US" dirty="0" smtClean="0"/>
          </a:p>
          <a:p>
            <a:pPr defTabSz="914318" eaLnBrk="1" fontAlgn="auto" hangingPunct="1">
              <a:spcBef>
                <a:spcPts val="0"/>
              </a:spcBef>
              <a:spcAft>
                <a:spcPts val="0"/>
              </a:spcAft>
              <a:defRPr/>
            </a:pPr>
            <a:r>
              <a:rPr lang="en-US" b="1" i="0" dirty="0" smtClean="0"/>
              <a:t>Essential practice 2 – Build an </a:t>
            </a:r>
            <a:r>
              <a:rPr lang="en-US" b="1" i="0" dirty="0"/>
              <a:t>i</a:t>
            </a:r>
            <a:r>
              <a:rPr lang="en-US" b="1" dirty="0" smtClean="0"/>
              <a:t>ntelligent </a:t>
            </a:r>
            <a:r>
              <a:rPr lang="en-US" b="1" dirty="0"/>
              <a:t>t</a:t>
            </a:r>
            <a:r>
              <a:rPr lang="en-US" b="1" dirty="0" smtClean="0"/>
              <a:t>hreat </a:t>
            </a:r>
            <a:r>
              <a:rPr lang="en-US" b="1" dirty="0"/>
              <a:t>p</a:t>
            </a:r>
            <a:r>
              <a:rPr lang="en-US" b="1" dirty="0" smtClean="0"/>
              <a:t>rotection </a:t>
            </a:r>
            <a:r>
              <a:rPr lang="en-US" b="1" dirty="0"/>
              <a:t>and </a:t>
            </a:r>
            <a:r>
              <a:rPr lang="en-US" b="1" dirty="0" smtClean="0"/>
              <a:t>response </a:t>
            </a:r>
            <a:r>
              <a:rPr lang="en-US" b="1" dirty="0"/>
              <a:t>c</a:t>
            </a:r>
            <a:r>
              <a:rPr lang="en-US" b="1" dirty="0" smtClean="0"/>
              <a:t>enter</a:t>
            </a:r>
            <a:endParaRPr lang="en-US" b="1" i="0" dirty="0" smtClean="0"/>
          </a:p>
          <a:p>
            <a:pPr marL="171435" indent="-171435">
              <a:buFont typeface="Wingdings" panose="05000000000000000000" pitchFamily="2" charset="2"/>
              <a:buChar char="§"/>
            </a:pPr>
            <a:r>
              <a:rPr lang="en-US" altLang="ja-JP" dirty="0" smtClean="0"/>
              <a:t>Build a skilled incident management</a:t>
            </a:r>
            <a:r>
              <a:rPr lang="en-US" altLang="ja-JP" baseline="0" dirty="0" smtClean="0"/>
              <a:t> </a:t>
            </a:r>
            <a:r>
              <a:rPr lang="en-US" altLang="ja-JP" dirty="0" smtClean="0"/>
              <a:t>process and response team with sufficient resources to conduct the forensics required</a:t>
            </a:r>
          </a:p>
          <a:p>
            <a:pPr marL="171435" indent="-171435">
              <a:buFont typeface="Wingdings" panose="05000000000000000000" pitchFamily="2" charset="2"/>
              <a:buChar char="§"/>
            </a:pPr>
            <a:r>
              <a:rPr lang="en-US" altLang="ja-JP" dirty="0" smtClean="0"/>
              <a:t>Develop a unified incident handling policy and process</a:t>
            </a:r>
          </a:p>
          <a:p>
            <a:pPr marL="171435" indent="-171435">
              <a:buFont typeface="Wingdings" panose="05000000000000000000" pitchFamily="2" charset="2"/>
              <a:buChar char="§"/>
            </a:pPr>
            <a:r>
              <a:rPr lang="en-US" altLang="ja-JP" dirty="0" smtClean="0"/>
              <a:t>Leverage consistent tools and security intelligence for incident management and investigative forensics</a:t>
            </a:r>
          </a:p>
          <a:p>
            <a:pPr marL="171435" indent="-171435">
              <a:buFont typeface="Wingdings" panose="05000000000000000000" pitchFamily="2" charset="2"/>
              <a:buChar char="§"/>
            </a:pPr>
            <a:r>
              <a:rPr lang="en-US" altLang="ja-JP" dirty="0" smtClean="0"/>
              <a:t>Develop a security information event management (SIEM) capability to capture and track all security events</a:t>
            </a:r>
          </a:p>
          <a:p>
            <a:pPr marL="171435" indent="-171435">
              <a:buFont typeface="Wingdings" panose="05000000000000000000" pitchFamily="2" charset="2"/>
              <a:buChar char="§"/>
            </a:pPr>
            <a:r>
              <a:rPr lang="en-US" altLang="ja-JP" dirty="0" smtClean="0"/>
              <a:t>Define security operations roles and responsibilities</a:t>
            </a:r>
          </a:p>
          <a:p>
            <a:endParaRPr lang="en-US" dirty="0"/>
          </a:p>
        </p:txBody>
      </p:sp>
      <p:sp>
        <p:nvSpPr>
          <p:cNvPr id="4" name="Slide Number Placeholder 3"/>
          <p:cNvSpPr>
            <a:spLocks noGrp="1"/>
          </p:cNvSpPr>
          <p:nvPr>
            <p:ph type="sldNum" sz="quarter" idx="10"/>
          </p:nvPr>
        </p:nvSpPr>
        <p:spPr/>
        <p:txBody>
          <a:bodyPr/>
          <a:lstStyle/>
          <a:p>
            <a:pPr>
              <a:defRPr/>
            </a:pPr>
            <a:fld id="{DD817518-FB06-4843-9B46-F72D174830EE}" type="slidenum">
              <a:rPr lang="en-US" smtClean="0">
                <a:solidFill>
                  <a:prstClr val="black"/>
                </a:solidFill>
              </a:rPr>
              <a:pPr>
                <a:defRPr/>
              </a:pPr>
              <a:t>17</a:t>
            </a:fld>
            <a:endParaRPr lang="en-US">
              <a:solidFill>
                <a:prstClr val="black"/>
              </a:solidFill>
            </a:endParaRPr>
          </a:p>
        </p:txBody>
      </p:sp>
    </p:spTree>
    <p:extLst>
      <p:ext uri="{BB962C8B-B14F-4D97-AF65-F5344CB8AC3E}">
        <p14:creationId xmlns:p14="http://schemas.microsoft.com/office/powerpoint/2010/main" val="1328839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lstStyle/>
          <a:p>
            <a:pPr defTabSz="914318" eaLnBrk="1" fontAlgn="auto" hangingPunct="1">
              <a:spcBef>
                <a:spcPts val="0"/>
              </a:spcBef>
              <a:spcAft>
                <a:spcPts val="0"/>
              </a:spcAft>
              <a:defRPr/>
            </a:pPr>
            <a:r>
              <a:rPr lang="en-US" b="1" i="0" dirty="0" smtClean="0"/>
              <a:t>Essential practice 1 – </a:t>
            </a:r>
            <a:r>
              <a:rPr lang="en-US" b="1" dirty="0"/>
              <a:t>Build a </a:t>
            </a:r>
            <a:r>
              <a:rPr lang="en-US" b="1" dirty="0" smtClean="0"/>
              <a:t>risk-aware </a:t>
            </a:r>
            <a:r>
              <a:rPr lang="en-US" b="1" dirty="0"/>
              <a:t>culture and management system</a:t>
            </a:r>
            <a:endParaRPr lang="en-US" b="1" i="0" dirty="0" smtClean="0"/>
          </a:p>
          <a:p>
            <a:pPr marL="111115" indent="-111115">
              <a:spcBef>
                <a:spcPct val="30000"/>
              </a:spcBef>
              <a:buClr>
                <a:schemeClr val="tx1"/>
              </a:buClr>
              <a:buFont typeface="Wingdings" pitchFamily="2" charset="2"/>
              <a:buChar char="§"/>
            </a:pPr>
            <a:r>
              <a:rPr lang="en-US" altLang="ja-JP" dirty="0"/>
              <a:t>Expand the mission of enterprise security from the IT shop, to </a:t>
            </a:r>
            <a:r>
              <a:rPr lang="en-US" dirty="0">
                <a:solidFill>
                  <a:srgbClr val="000000"/>
                </a:solidFill>
                <a:ea typeface="ＭＳ Ｐゴシック" pitchFamily="34" charset="-128"/>
              </a:rPr>
              <a:t>managing IT risk across the company, driven by </a:t>
            </a:r>
            <a:r>
              <a:rPr lang="en-US" dirty="0">
                <a:ea typeface="ＭＳ Ｐゴシック" pitchFamily="34" charset="-128"/>
              </a:rPr>
              <a:t>a leader with a strategic enterprise-wide purview </a:t>
            </a:r>
            <a:endParaRPr lang="en-US" altLang="ja-JP" dirty="0"/>
          </a:p>
          <a:p>
            <a:pPr marL="111115" indent="-111115">
              <a:spcBef>
                <a:spcPct val="30000"/>
              </a:spcBef>
              <a:buClr>
                <a:schemeClr val="tx1"/>
              </a:buClr>
              <a:buFont typeface="Wingdings" pitchFamily="2" charset="2"/>
              <a:buChar char="§"/>
            </a:pPr>
            <a:r>
              <a:rPr lang="en-US" altLang="ja-JP" dirty="0"/>
              <a:t>Design an organization structure and governance model that enables proactive identification and management of risks</a:t>
            </a:r>
          </a:p>
          <a:p>
            <a:pPr marL="111115" indent="-111115">
              <a:spcBef>
                <a:spcPct val="30000"/>
              </a:spcBef>
              <a:buClr>
                <a:schemeClr val="tx1"/>
              </a:buClr>
              <a:buFont typeface="Wingdings" pitchFamily="2" charset="2"/>
              <a:buChar char="§"/>
            </a:pPr>
            <a:r>
              <a:rPr lang="en-US" altLang="ja-JP" dirty="0"/>
              <a:t>Communicate and educate organization to raise awareness of potential cyber risks</a:t>
            </a:r>
          </a:p>
          <a:p>
            <a:pPr marL="111115" indent="-111115">
              <a:spcBef>
                <a:spcPct val="30000"/>
              </a:spcBef>
              <a:buClr>
                <a:schemeClr val="tx1"/>
              </a:buClr>
              <a:buFont typeface="Wingdings" pitchFamily="2" charset="2"/>
              <a:buChar char="§"/>
            </a:pPr>
            <a:r>
              <a:rPr lang="en-US" altLang="ja-JP" dirty="0"/>
              <a:t>Build a management system enabled by digestible policies, </a:t>
            </a:r>
            <a:r>
              <a:rPr lang="en-US" dirty="0">
                <a:solidFill>
                  <a:srgbClr val="000000"/>
                </a:solidFill>
                <a:ea typeface="ＭＳ Ｐゴシック" pitchFamily="34" charset="-128"/>
              </a:rPr>
              <a:t>measurements</a:t>
            </a:r>
            <a:r>
              <a:rPr lang="en-US" altLang="ja-JP" dirty="0"/>
              <a:t> and tools</a:t>
            </a:r>
            <a:endParaRPr lang="en-US" dirty="0" smtClean="0"/>
          </a:p>
          <a:p>
            <a:endParaRPr lang="en-US" dirty="0" smtClean="0"/>
          </a:p>
          <a:p>
            <a:pPr defTabSz="914318" eaLnBrk="1" fontAlgn="auto" hangingPunct="1">
              <a:spcBef>
                <a:spcPts val="0"/>
              </a:spcBef>
              <a:spcAft>
                <a:spcPts val="0"/>
              </a:spcAft>
              <a:defRPr/>
            </a:pPr>
            <a:r>
              <a:rPr lang="en-US" b="1" i="0" dirty="0" smtClean="0"/>
              <a:t>Essential practice 2 – Build an </a:t>
            </a:r>
            <a:r>
              <a:rPr lang="en-US" b="1" i="0" dirty="0"/>
              <a:t>i</a:t>
            </a:r>
            <a:r>
              <a:rPr lang="en-US" b="1" dirty="0" smtClean="0"/>
              <a:t>ntelligent </a:t>
            </a:r>
            <a:r>
              <a:rPr lang="en-US" b="1" dirty="0"/>
              <a:t>t</a:t>
            </a:r>
            <a:r>
              <a:rPr lang="en-US" b="1" dirty="0" smtClean="0"/>
              <a:t>hreat </a:t>
            </a:r>
            <a:r>
              <a:rPr lang="en-US" b="1" dirty="0"/>
              <a:t>p</a:t>
            </a:r>
            <a:r>
              <a:rPr lang="en-US" b="1" dirty="0" smtClean="0"/>
              <a:t>rotection </a:t>
            </a:r>
            <a:r>
              <a:rPr lang="en-US" b="1" dirty="0"/>
              <a:t>and </a:t>
            </a:r>
            <a:r>
              <a:rPr lang="en-US" b="1" dirty="0" smtClean="0"/>
              <a:t>response </a:t>
            </a:r>
            <a:r>
              <a:rPr lang="en-US" b="1" dirty="0"/>
              <a:t>c</a:t>
            </a:r>
            <a:r>
              <a:rPr lang="en-US" b="1" dirty="0" smtClean="0"/>
              <a:t>enter</a:t>
            </a:r>
            <a:endParaRPr lang="en-US" b="1" i="0" dirty="0" smtClean="0"/>
          </a:p>
          <a:p>
            <a:pPr marL="171435" indent="-171435">
              <a:buFont typeface="Wingdings" panose="05000000000000000000" pitchFamily="2" charset="2"/>
              <a:buChar char="§"/>
            </a:pPr>
            <a:r>
              <a:rPr lang="en-US" altLang="ja-JP" dirty="0" smtClean="0"/>
              <a:t>Build a skilled incident management</a:t>
            </a:r>
            <a:r>
              <a:rPr lang="en-US" altLang="ja-JP" baseline="0" dirty="0" smtClean="0"/>
              <a:t> </a:t>
            </a:r>
            <a:r>
              <a:rPr lang="en-US" altLang="ja-JP" dirty="0" smtClean="0"/>
              <a:t>process and response team with sufficient resources to conduct the forensics required</a:t>
            </a:r>
          </a:p>
          <a:p>
            <a:pPr marL="171435" indent="-171435">
              <a:buFont typeface="Wingdings" panose="05000000000000000000" pitchFamily="2" charset="2"/>
              <a:buChar char="§"/>
            </a:pPr>
            <a:r>
              <a:rPr lang="en-US" altLang="ja-JP" dirty="0" smtClean="0"/>
              <a:t>Develop a unified incident handling policy and process</a:t>
            </a:r>
          </a:p>
          <a:p>
            <a:pPr marL="171435" indent="-171435">
              <a:buFont typeface="Wingdings" panose="05000000000000000000" pitchFamily="2" charset="2"/>
              <a:buChar char="§"/>
            </a:pPr>
            <a:r>
              <a:rPr lang="en-US" altLang="ja-JP" dirty="0" smtClean="0"/>
              <a:t>Leverage consistent tools and security intelligence for incident management and investigative forensics</a:t>
            </a:r>
          </a:p>
          <a:p>
            <a:pPr marL="171435" indent="-171435">
              <a:buFont typeface="Wingdings" panose="05000000000000000000" pitchFamily="2" charset="2"/>
              <a:buChar char="§"/>
            </a:pPr>
            <a:r>
              <a:rPr lang="en-US" altLang="ja-JP" dirty="0" smtClean="0"/>
              <a:t>Develop a security information event management (SIEM) capability to capture and track all security events</a:t>
            </a:r>
          </a:p>
          <a:p>
            <a:pPr marL="171435" indent="-171435">
              <a:buFont typeface="Wingdings" panose="05000000000000000000" pitchFamily="2" charset="2"/>
              <a:buChar char="§"/>
            </a:pPr>
            <a:r>
              <a:rPr lang="en-US" altLang="ja-JP" dirty="0" smtClean="0"/>
              <a:t>Define security operations roles and responsibilities</a:t>
            </a:r>
          </a:p>
          <a:p>
            <a:endParaRPr lang="en-US" dirty="0"/>
          </a:p>
        </p:txBody>
      </p:sp>
      <p:sp>
        <p:nvSpPr>
          <p:cNvPr id="4" name="Slide Number Placeholder 3"/>
          <p:cNvSpPr>
            <a:spLocks noGrp="1"/>
          </p:cNvSpPr>
          <p:nvPr>
            <p:ph type="sldNum" sz="quarter" idx="10"/>
          </p:nvPr>
        </p:nvSpPr>
        <p:spPr/>
        <p:txBody>
          <a:bodyPr/>
          <a:lstStyle/>
          <a:p>
            <a:pPr>
              <a:defRPr/>
            </a:pPr>
            <a:fld id="{DD817518-FB06-4843-9B46-F72D174830EE}" type="slidenum">
              <a:rPr lang="en-US" smtClean="0">
                <a:solidFill>
                  <a:prstClr val="black"/>
                </a:solidFill>
              </a:rPr>
              <a:pPr>
                <a:defRPr/>
              </a:pPr>
              <a:t>18</a:t>
            </a:fld>
            <a:endParaRPr lang="en-US">
              <a:solidFill>
                <a:prstClr val="black"/>
              </a:solidFill>
            </a:endParaRPr>
          </a:p>
        </p:txBody>
      </p:sp>
    </p:spTree>
    <p:extLst>
      <p:ext uri="{BB962C8B-B14F-4D97-AF65-F5344CB8AC3E}">
        <p14:creationId xmlns:p14="http://schemas.microsoft.com/office/powerpoint/2010/main" val="1328839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lstStyle/>
          <a:p>
            <a:pPr defTabSz="914318" eaLnBrk="1" fontAlgn="auto" hangingPunct="1">
              <a:spcBef>
                <a:spcPts val="0"/>
              </a:spcBef>
              <a:spcAft>
                <a:spcPts val="0"/>
              </a:spcAft>
              <a:defRPr/>
            </a:pPr>
            <a:r>
              <a:rPr lang="en-US" b="1" i="0" dirty="0" smtClean="0"/>
              <a:t>Essential practice 1 – </a:t>
            </a:r>
            <a:r>
              <a:rPr lang="en-US" b="1" dirty="0"/>
              <a:t>Build a </a:t>
            </a:r>
            <a:r>
              <a:rPr lang="en-US" b="1" dirty="0" smtClean="0"/>
              <a:t>risk-aware </a:t>
            </a:r>
            <a:r>
              <a:rPr lang="en-US" b="1" dirty="0"/>
              <a:t>culture and management system</a:t>
            </a:r>
            <a:endParaRPr lang="en-US" b="1" i="0" dirty="0" smtClean="0"/>
          </a:p>
          <a:p>
            <a:pPr marL="111115" indent="-111115">
              <a:spcBef>
                <a:spcPct val="30000"/>
              </a:spcBef>
              <a:buClr>
                <a:schemeClr val="tx1"/>
              </a:buClr>
              <a:buFont typeface="Wingdings" pitchFamily="2" charset="2"/>
              <a:buChar char="§"/>
            </a:pPr>
            <a:r>
              <a:rPr lang="en-US" altLang="ja-JP" dirty="0"/>
              <a:t>Expand the mission of enterprise security from the IT shop, to </a:t>
            </a:r>
            <a:r>
              <a:rPr lang="en-US" dirty="0">
                <a:solidFill>
                  <a:srgbClr val="000000"/>
                </a:solidFill>
                <a:ea typeface="ＭＳ Ｐゴシック" pitchFamily="34" charset="-128"/>
              </a:rPr>
              <a:t>managing IT risk across the company, driven by </a:t>
            </a:r>
            <a:r>
              <a:rPr lang="en-US" dirty="0">
                <a:ea typeface="ＭＳ Ｐゴシック" pitchFamily="34" charset="-128"/>
              </a:rPr>
              <a:t>a leader with a strategic enterprise-wide purview </a:t>
            </a:r>
            <a:endParaRPr lang="en-US" altLang="ja-JP" dirty="0"/>
          </a:p>
          <a:p>
            <a:pPr marL="111115" indent="-111115">
              <a:spcBef>
                <a:spcPct val="30000"/>
              </a:spcBef>
              <a:buClr>
                <a:schemeClr val="tx1"/>
              </a:buClr>
              <a:buFont typeface="Wingdings" pitchFamily="2" charset="2"/>
              <a:buChar char="§"/>
            </a:pPr>
            <a:r>
              <a:rPr lang="en-US" altLang="ja-JP" dirty="0"/>
              <a:t>Design an organization structure and governance model that enables proactive identification and management of risks</a:t>
            </a:r>
          </a:p>
          <a:p>
            <a:pPr marL="111115" indent="-111115">
              <a:spcBef>
                <a:spcPct val="30000"/>
              </a:spcBef>
              <a:buClr>
                <a:schemeClr val="tx1"/>
              </a:buClr>
              <a:buFont typeface="Wingdings" pitchFamily="2" charset="2"/>
              <a:buChar char="§"/>
            </a:pPr>
            <a:r>
              <a:rPr lang="en-US" altLang="ja-JP" dirty="0"/>
              <a:t>Communicate and educate organization to raise awareness of potential cyber risks</a:t>
            </a:r>
          </a:p>
          <a:p>
            <a:pPr marL="111115" indent="-111115">
              <a:spcBef>
                <a:spcPct val="30000"/>
              </a:spcBef>
              <a:buClr>
                <a:schemeClr val="tx1"/>
              </a:buClr>
              <a:buFont typeface="Wingdings" pitchFamily="2" charset="2"/>
              <a:buChar char="§"/>
            </a:pPr>
            <a:r>
              <a:rPr lang="en-US" altLang="ja-JP" dirty="0"/>
              <a:t>Build a management system enabled by digestible policies, </a:t>
            </a:r>
            <a:r>
              <a:rPr lang="en-US" dirty="0">
                <a:solidFill>
                  <a:srgbClr val="000000"/>
                </a:solidFill>
                <a:ea typeface="ＭＳ Ｐゴシック" pitchFamily="34" charset="-128"/>
              </a:rPr>
              <a:t>measurements</a:t>
            </a:r>
            <a:r>
              <a:rPr lang="en-US" altLang="ja-JP" dirty="0"/>
              <a:t> and tools</a:t>
            </a:r>
            <a:endParaRPr lang="en-US" dirty="0" smtClean="0"/>
          </a:p>
          <a:p>
            <a:endParaRPr lang="en-US" dirty="0" smtClean="0"/>
          </a:p>
          <a:p>
            <a:pPr defTabSz="914318" eaLnBrk="1" fontAlgn="auto" hangingPunct="1">
              <a:spcBef>
                <a:spcPts val="0"/>
              </a:spcBef>
              <a:spcAft>
                <a:spcPts val="0"/>
              </a:spcAft>
              <a:defRPr/>
            </a:pPr>
            <a:r>
              <a:rPr lang="en-US" b="1" i="0" dirty="0" smtClean="0"/>
              <a:t>Essential practice 2 – Build an </a:t>
            </a:r>
            <a:r>
              <a:rPr lang="en-US" b="1" i="0" dirty="0"/>
              <a:t>i</a:t>
            </a:r>
            <a:r>
              <a:rPr lang="en-US" b="1" dirty="0" smtClean="0"/>
              <a:t>ntelligent </a:t>
            </a:r>
            <a:r>
              <a:rPr lang="en-US" b="1" dirty="0"/>
              <a:t>t</a:t>
            </a:r>
            <a:r>
              <a:rPr lang="en-US" b="1" dirty="0" smtClean="0"/>
              <a:t>hreat </a:t>
            </a:r>
            <a:r>
              <a:rPr lang="en-US" b="1" dirty="0"/>
              <a:t>p</a:t>
            </a:r>
            <a:r>
              <a:rPr lang="en-US" b="1" dirty="0" smtClean="0"/>
              <a:t>rotection </a:t>
            </a:r>
            <a:r>
              <a:rPr lang="en-US" b="1" dirty="0"/>
              <a:t>and </a:t>
            </a:r>
            <a:r>
              <a:rPr lang="en-US" b="1" dirty="0" smtClean="0"/>
              <a:t>response </a:t>
            </a:r>
            <a:r>
              <a:rPr lang="en-US" b="1" dirty="0"/>
              <a:t>c</a:t>
            </a:r>
            <a:r>
              <a:rPr lang="en-US" b="1" dirty="0" smtClean="0"/>
              <a:t>enter</a:t>
            </a:r>
            <a:endParaRPr lang="en-US" b="1" i="0" dirty="0" smtClean="0"/>
          </a:p>
          <a:p>
            <a:pPr marL="171435" indent="-171435">
              <a:buFont typeface="Wingdings" panose="05000000000000000000" pitchFamily="2" charset="2"/>
              <a:buChar char="§"/>
            </a:pPr>
            <a:r>
              <a:rPr lang="en-US" altLang="ja-JP" dirty="0" smtClean="0"/>
              <a:t>Build a skilled incident management</a:t>
            </a:r>
            <a:r>
              <a:rPr lang="en-US" altLang="ja-JP" baseline="0" dirty="0" smtClean="0"/>
              <a:t> </a:t>
            </a:r>
            <a:r>
              <a:rPr lang="en-US" altLang="ja-JP" dirty="0" smtClean="0"/>
              <a:t>process and response team with sufficient resources to conduct the forensics required</a:t>
            </a:r>
          </a:p>
          <a:p>
            <a:pPr marL="171435" indent="-171435">
              <a:buFont typeface="Wingdings" panose="05000000000000000000" pitchFamily="2" charset="2"/>
              <a:buChar char="§"/>
            </a:pPr>
            <a:r>
              <a:rPr lang="en-US" altLang="ja-JP" dirty="0" smtClean="0"/>
              <a:t>Develop a unified incident handling policy and process</a:t>
            </a:r>
          </a:p>
          <a:p>
            <a:pPr marL="171435" indent="-171435">
              <a:buFont typeface="Wingdings" panose="05000000000000000000" pitchFamily="2" charset="2"/>
              <a:buChar char="§"/>
            </a:pPr>
            <a:r>
              <a:rPr lang="en-US" altLang="ja-JP" dirty="0" smtClean="0"/>
              <a:t>Leverage consistent tools and security intelligence for incident management and investigative forensics</a:t>
            </a:r>
          </a:p>
          <a:p>
            <a:pPr marL="171435" indent="-171435">
              <a:buFont typeface="Wingdings" panose="05000000000000000000" pitchFamily="2" charset="2"/>
              <a:buChar char="§"/>
            </a:pPr>
            <a:r>
              <a:rPr lang="en-US" altLang="ja-JP" dirty="0" smtClean="0"/>
              <a:t>Develop a security information event management (SIEM) capability to capture and track all security events</a:t>
            </a:r>
          </a:p>
          <a:p>
            <a:pPr marL="171435" indent="-171435">
              <a:buFont typeface="Wingdings" panose="05000000000000000000" pitchFamily="2" charset="2"/>
              <a:buChar char="§"/>
            </a:pPr>
            <a:r>
              <a:rPr lang="en-US" altLang="ja-JP" dirty="0" smtClean="0"/>
              <a:t>Define security operations roles and responsibilities</a:t>
            </a:r>
          </a:p>
          <a:p>
            <a:endParaRPr lang="en-US" dirty="0"/>
          </a:p>
        </p:txBody>
      </p:sp>
      <p:sp>
        <p:nvSpPr>
          <p:cNvPr id="4" name="Slide Number Placeholder 3"/>
          <p:cNvSpPr>
            <a:spLocks noGrp="1"/>
          </p:cNvSpPr>
          <p:nvPr>
            <p:ph type="sldNum" sz="quarter" idx="10"/>
          </p:nvPr>
        </p:nvSpPr>
        <p:spPr/>
        <p:txBody>
          <a:bodyPr/>
          <a:lstStyle/>
          <a:p>
            <a:pPr>
              <a:defRPr/>
            </a:pPr>
            <a:fld id="{DD817518-FB06-4843-9B46-F72D174830EE}" type="slidenum">
              <a:rPr lang="en-US" smtClean="0">
                <a:solidFill>
                  <a:prstClr val="black"/>
                </a:solidFill>
              </a:rPr>
              <a:pPr>
                <a:defRPr/>
              </a:pPr>
              <a:t>19</a:t>
            </a:fld>
            <a:endParaRPr lang="en-US">
              <a:solidFill>
                <a:prstClr val="black"/>
              </a:solidFill>
            </a:endParaRPr>
          </a:p>
        </p:txBody>
      </p:sp>
    </p:spTree>
    <p:extLst>
      <p:ext uri="{BB962C8B-B14F-4D97-AF65-F5344CB8AC3E}">
        <p14:creationId xmlns:p14="http://schemas.microsoft.com/office/powerpoint/2010/main" val="1328839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lstStyle/>
          <a:p>
            <a:pPr defTabSz="914318" eaLnBrk="1" fontAlgn="auto" hangingPunct="1">
              <a:spcBef>
                <a:spcPts val="0"/>
              </a:spcBef>
              <a:spcAft>
                <a:spcPts val="0"/>
              </a:spcAft>
              <a:defRPr/>
            </a:pPr>
            <a:r>
              <a:rPr lang="en-US" b="1" i="0" dirty="0" smtClean="0"/>
              <a:t>Essential practice 1 – </a:t>
            </a:r>
            <a:r>
              <a:rPr lang="en-US" b="1" dirty="0"/>
              <a:t>Build a </a:t>
            </a:r>
            <a:r>
              <a:rPr lang="en-US" b="1" dirty="0" smtClean="0"/>
              <a:t>risk-aware </a:t>
            </a:r>
            <a:r>
              <a:rPr lang="en-US" b="1" dirty="0"/>
              <a:t>culture and management system</a:t>
            </a:r>
            <a:endParaRPr lang="en-US" b="1" i="0" dirty="0" smtClean="0"/>
          </a:p>
          <a:p>
            <a:pPr marL="111115" indent="-111115">
              <a:spcBef>
                <a:spcPct val="30000"/>
              </a:spcBef>
              <a:buClr>
                <a:schemeClr val="tx1"/>
              </a:buClr>
              <a:buFont typeface="Wingdings" pitchFamily="2" charset="2"/>
              <a:buChar char="§"/>
            </a:pPr>
            <a:r>
              <a:rPr lang="en-US" altLang="ja-JP" dirty="0"/>
              <a:t>Expand the mission of enterprise security from the IT shop, to </a:t>
            </a:r>
            <a:r>
              <a:rPr lang="en-US" dirty="0">
                <a:solidFill>
                  <a:srgbClr val="000000"/>
                </a:solidFill>
                <a:ea typeface="ＭＳ Ｐゴシック" pitchFamily="34" charset="-128"/>
              </a:rPr>
              <a:t>managing IT risk across the company, driven by </a:t>
            </a:r>
            <a:r>
              <a:rPr lang="en-US" dirty="0">
                <a:ea typeface="ＭＳ Ｐゴシック" pitchFamily="34" charset="-128"/>
              </a:rPr>
              <a:t>a leader with a strategic enterprise-wide purview </a:t>
            </a:r>
            <a:endParaRPr lang="en-US" altLang="ja-JP" dirty="0"/>
          </a:p>
          <a:p>
            <a:pPr marL="111115" indent="-111115">
              <a:spcBef>
                <a:spcPct val="30000"/>
              </a:spcBef>
              <a:buClr>
                <a:schemeClr val="tx1"/>
              </a:buClr>
              <a:buFont typeface="Wingdings" pitchFamily="2" charset="2"/>
              <a:buChar char="§"/>
            </a:pPr>
            <a:r>
              <a:rPr lang="en-US" altLang="ja-JP" dirty="0"/>
              <a:t>Design an organization structure and governance model that enables proactive identification and management of risks</a:t>
            </a:r>
          </a:p>
          <a:p>
            <a:pPr marL="111115" indent="-111115">
              <a:spcBef>
                <a:spcPct val="30000"/>
              </a:spcBef>
              <a:buClr>
                <a:schemeClr val="tx1"/>
              </a:buClr>
              <a:buFont typeface="Wingdings" pitchFamily="2" charset="2"/>
              <a:buChar char="§"/>
            </a:pPr>
            <a:r>
              <a:rPr lang="en-US" altLang="ja-JP" dirty="0"/>
              <a:t>Communicate and educate organization to raise awareness of potential cyber risks</a:t>
            </a:r>
          </a:p>
          <a:p>
            <a:pPr marL="111115" indent="-111115">
              <a:spcBef>
                <a:spcPct val="30000"/>
              </a:spcBef>
              <a:buClr>
                <a:schemeClr val="tx1"/>
              </a:buClr>
              <a:buFont typeface="Wingdings" pitchFamily="2" charset="2"/>
              <a:buChar char="§"/>
            </a:pPr>
            <a:r>
              <a:rPr lang="en-US" altLang="ja-JP" dirty="0"/>
              <a:t>Build a management system enabled by digestible policies, </a:t>
            </a:r>
            <a:r>
              <a:rPr lang="en-US" dirty="0">
                <a:solidFill>
                  <a:srgbClr val="000000"/>
                </a:solidFill>
                <a:ea typeface="ＭＳ Ｐゴシック" pitchFamily="34" charset="-128"/>
              </a:rPr>
              <a:t>measurements</a:t>
            </a:r>
            <a:r>
              <a:rPr lang="en-US" altLang="ja-JP" dirty="0"/>
              <a:t> and tools</a:t>
            </a:r>
            <a:endParaRPr lang="en-US" dirty="0" smtClean="0"/>
          </a:p>
          <a:p>
            <a:endParaRPr lang="en-US" dirty="0" smtClean="0"/>
          </a:p>
          <a:p>
            <a:pPr defTabSz="914318" eaLnBrk="1" fontAlgn="auto" hangingPunct="1">
              <a:spcBef>
                <a:spcPts val="0"/>
              </a:spcBef>
              <a:spcAft>
                <a:spcPts val="0"/>
              </a:spcAft>
              <a:defRPr/>
            </a:pPr>
            <a:r>
              <a:rPr lang="en-US" b="1" i="0" dirty="0" smtClean="0"/>
              <a:t>Essential practice 2 – Build an </a:t>
            </a:r>
            <a:r>
              <a:rPr lang="en-US" b="1" i="0" dirty="0"/>
              <a:t>i</a:t>
            </a:r>
            <a:r>
              <a:rPr lang="en-US" b="1" dirty="0" smtClean="0"/>
              <a:t>ntelligent </a:t>
            </a:r>
            <a:r>
              <a:rPr lang="en-US" b="1" dirty="0"/>
              <a:t>t</a:t>
            </a:r>
            <a:r>
              <a:rPr lang="en-US" b="1" dirty="0" smtClean="0"/>
              <a:t>hreat </a:t>
            </a:r>
            <a:r>
              <a:rPr lang="en-US" b="1" dirty="0"/>
              <a:t>p</a:t>
            </a:r>
            <a:r>
              <a:rPr lang="en-US" b="1" dirty="0" smtClean="0"/>
              <a:t>rotection </a:t>
            </a:r>
            <a:r>
              <a:rPr lang="en-US" b="1" dirty="0"/>
              <a:t>and </a:t>
            </a:r>
            <a:r>
              <a:rPr lang="en-US" b="1" dirty="0" smtClean="0"/>
              <a:t>response </a:t>
            </a:r>
            <a:r>
              <a:rPr lang="en-US" b="1" dirty="0"/>
              <a:t>c</a:t>
            </a:r>
            <a:r>
              <a:rPr lang="en-US" b="1" dirty="0" smtClean="0"/>
              <a:t>enter</a:t>
            </a:r>
            <a:endParaRPr lang="en-US" b="1" i="0" dirty="0" smtClean="0"/>
          </a:p>
          <a:p>
            <a:pPr marL="171435" indent="-171435">
              <a:buFont typeface="Wingdings" panose="05000000000000000000" pitchFamily="2" charset="2"/>
              <a:buChar char="§"/>
            </a:pPr>
            <a:r>
              <a:rPr lang="en-US" altLang="ja-JP" dirty="0" smtClean="0"/>
              <a:t>Build a skilled incident management</a:t>
            </a:r>
            <a:r>
              <a:rPr lang="en-US" altLang="ja-JP" baseline="0" dirty="0" smtClean="0"/>
              <a:t> </a:t>
            </a:r>
            <a:r>
              <a:rPr lang="en-US" altLang="ja-JP" dirty="0" smtClean="0"/>
              <a:t>process and response team with sufficient resources to conduct the forensics required</a:t>
            </a:r>
          </a:p>
          <a:p>
            <a:pPr marL="171435" indent="-171435">
              <a:buFont typeface="Wingdings" panose="05000000000000000000" pitchFamily="2" charset="2"/>
              <a:buChar char="§"/>
            </a:pPr>
            <a:r>
              <a:rPr lang="en-US" altLang="ja-JP" dirty="0" smtClean="0"/>
              <a:t>Develop a unified incident handling policy and process</a:t>
            </a:r>
          </a:p>
          <a:p>
            <a:pPr marL="171435" indent="-171435">
              <a:buFont typeface="Wingdings" panose="05000000000000000000" pitchFamily="2" charset="2"/>
              <a:buChar char="§"/>
            </a:pPr>
            <a:r>
              <a:rPr lang="en-US" altLang="ja-JP" dirty="0" smtClean="0"/>
              <a:t>Leverage consistent tools and security intelligence for incident management and investigative forensics</a:t>
            </a:r>
          </a:p>
          <a:p>
            <a:pPr marL="171435" indent="-171435">
              <a:buFont typeface="Wingdings" panose="05000000000000000000" pitchFamily="2" charset="2"/>
              <a:buChar char="§"/>
            </a:pPr>
            <a:r>
              <a:rPr lang="en-US" altLang="ja-JP" dirty="0" smtClean="0"/>
              <a:t>Develop a security information event management (SIEM) capability to capture and track all security events</a:t>
            </a:r>
          </a:p>
          <a:p>
            <a:pPr marL="171435" indent="-171435">
              <a:buFont typeface="Wingdings" panose="05000000000000000000" pitchFamily="2" charset="2"/>
              <a:buChar char="§"/>
            </a:pPr>
            <a:r>
              <a:rPr lang="en-US" altLang="ja-JP" dirty="0" smtClean="0"/>
              <a:t>Define security operations roles and responsibilities</a:t>
            </a:r>
          </a:p>
          <a:p>
            <a:endParaRPr lang="en-US" dirty="0"/>
          </a:p>
        </p:txBody>
      </p:sp>
      <p:sp>
        <p:nvSpPr>
          <p:cNvPr id="4" name="Slide Number Placeholder 3"/>
          <p:cNvSpPr>
            <a:spLocks noGrp="1"/>
          </p:cNvSpPr>
          <p:nvPr>
            <p:ph type="sldNum" sz="quarter" idx="10"/>
          </p:nvPr>
        </p:nvSpPr>
        <p:spPr/>
        <p:txBody>
          <a:bodyPr/>
          <a:lstStyle/>
          <a:p>
            <a:pPr>
              <a:defRPr/>
            </a:pPr>
            <a:fld id="{DD817518-FB06-4843-9B46-F72D174830EE}" type="slidenum">
              <a:rPr lang="en-US" smtClean="0">
                <a:solidFill>
                  <a:prstClr val="black"/>
                </a:solidFill>
              </a:rPr>
              <a:pPr>
                <a:defRPr/>
              </a:pPr>
              <a:t>20</a:t>
            </a:fld>
            <a:endParaRPr lang="en-US">
              <a:solidFill>
                <a:prstClr val="black"/>
              </a:solidFill>
            </a:endParaRPr>
          </a:p>
        </p:txBody>
      </p:sp>
    </p:spTree>
    <p:extLst>
      <p:ext uri="{BB962C8B-B14F-4D97-AF65-F5344CB8AC3E}">
        <p14:creationId xmlns:p14="http://schemas.microsoft.com/office/powerpoint/2010/main" val="1328839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lstStyle/>
          <a:p>
            <a:pPr defTabSz="914318" eaLnBrk="1" fontAlgn="auto" hangingPunct="1">
              <a:spcBef>
                <a:spcPts val="0"/>
              </a:spcBef>
              <a:spcAft>
                <a:spcPts val="0"/>
              </a:spcAft>
              <a:defRPr/>
            </a:pPr>
            <a:r>
              <a:rPr lang="en-US" b="1" i="0" dirty="0" smtClean="0"/>
              <a:t>Essential practice 1 – </a:t>
            </a:r>
            <a:r>
              <a:rPr lang="en-US" b="1" dirty="0"/>
              <a:t>Build a </a:t>
            </a:r>
            <a:r>
              <a:rPr lang="en-US" b="1" dirty="0" smtClean="0"/>
              <a:t>risk-aware </a:t>
            </a:r>
            <a:r>
              <a:rPr lang="en-US" b="1" dirty="0"/>
              <a:t>culture and management system</a:t>
            </a:r>
            <a:endParaRPr lang="en-US" b="1" i="0" dirty="0" smtClean="0"/>
          </a:p>
          <a:p>
            <a:pPr marL="111115" indent="-111115">
              <a:spcBef>
                <a:spcPct val="30000"/>
              </a:spcBef>
              <a:buClr>
                <a:schemeClr val="tx1"/>
              </a:buClr>
              <a:buFont typeface="Wingdings" pitchFamily="2" charset="2"/>
              <a:buChar char="§"/>
            </a:pPr>
            <a:r>
              <a:rPr lang="en-US" altLang="ja-JP" dirty="0"/>
              <a:t>Expand the mission of enterprise security from the IT shop, to </a:t>
            </a:r>
            <a:r>
              <a:rPr lang="en-US" dirty="0">
                <a:solidFill>
                  <a:srgbClr val="000000"/>
                </a:solidFill>
                <a:ea typeface="ＭＳ Ｐゴシック" pitchFamily="34" charset="-128"/>
              </a:rPr>
              <a:t>managing IT risk across the company, driven by </a:t>
            </a:r>
            <a:r>
              <a:rPr lang="en-US" dirty="0">
                <a:ea typeface="ＭＳ Ｐゴシック" pitchFamily="34" charset="-128"/>
              </a:rPr>
              <a:t>a leader with a strategic enterprise-wide purview </a:t>
            </a:r>
            <a:endParaRPr lang="en-US" altLang="ja-JP" dirty="0"/>
          </a:p>
          <a:p>
            <a:pPr marL="111115" indent="-111115">
              <a:spcBef>
                <a:spcPct val="30000"/>
              </a:spcBef>
              <a:buClr>
                <a:schemeClr val="tx1"/>
              </a:buClr>
              <a:buFont typeface="Wingdings" pitchFamily="2" charset="2"/>
              <a:buChar char="§"/>
            </a:pPr>
            <a:r>
              <a:rPr lang="en-US" altLang="ja-JP" dirty="0"/>
              <a:t>Design an organization structure and governance model that enables proactive identification and management of risks</a:t>
            </a:r>
          </a:p>
          <a:p>
            <a:pPr marL="111115" indent="-111115">
              <a:spcBef>
                <a:spcPct val="30000"/>
              </a:spcBef>
              <a:buClr>
                <a:schemeClr val="tx1"/>
              </a:buClr>
              <a:buFont typeface="Wingdings" pitchFamily="2" charset="2"/>
              <a:buChar char="§"/>
            </a:pPr>
            <a:r>
              <a:rPr lang="en-US" altLang="ja-JP" dirty="0"/>
              <a:t>Communicate and educate organization to raise awareness of potential cyber risks</a:t>
            </a:r>
          </a:p>
          <a:p>
            <a:pPr marL="111115" indent="-111115">
              <a:spcBef>
                <a:spcPct val="30000"/>
              </a:spcBef>
              <a:buClr>
                <a:schemeClr val="tx1"/>
              </a:buClr>
              <a:buFont typeface="Wingdings" pitchFamily="2" charset="2"/>
              <a:buChar char="§"/>
            </a:pPr>
            <a:r>
              <a:rPr lang="en-US" altLang="ja-JP" dirty="0"/>
              <a:t>Build a management system enabled by digestible policies, </a:t>
            </a:r>
            <a:r>
              <a:rPr lang="en-US" dirty="0">
                <a:solidFill>
                  <a:srgbClr val="000000"/>
                </a:solidFill>
                <a:ea typeface="ＭＳ Ｐゴシック" pitchFamily="34" charset="-128"/>
              </a:rPr>
              <a:t>measurements</a:t>
            </a:r>
            <a:r>
              <a:rPr lang="en-US" altLang="ja-JP" dirty="0"/>
              <a:t> and tools</a:t>
            </a:r>
            <a:endParaRPr lang="en-US" dirty="0" smtClean="0"/>
          </a:p>
          <a:p>
            <a:endParaRPr lang="en-US" dirty="0" smtClean="0"/>
          </a:p>
          <a:p>
            <a:pPr defTabSz="914318" eaLnBrk="1" fontAlgn="auto" hangingPunct="1">
              <a:spcBef>
                <a:spcPts val="0"/>
              </a:spcBef>
              <a:spcAft>
                <a:spcPts val="0"/>
              </a:spcAft>
              <a:defRPr/>
            </a:pPr>
            <a:r>
              <a:rPr lang="en-US" b="1" i="0" dirty="0" smtClean="0"/>
              <a:t>Essential practice 2 – Build an </a:t>
            </a:r>
            <a:r>
              <a:rPr lang="en-US" b="1" i="0" dirty="0"/>
              <a:t>i</a:t>
            </a:r>
            <a:r>
              <a:rPr lang="en-US" b="1" dirty="0" smtClean="0"/>
              <a:t>ntelligent </a:t>
            </a:r>
            <a:r>
              <a:rPr lang="en-US" b="1" dirty="0"/>
              <a:t>t</a:t>
            </a:r>
            <a:r>
              <a:rPr lang="en-US" b="1" dirty="0" smtClean="0"/>
              <a:t>hreat </a:t>
            </a:r>
            <a:r>
              <a:rPr lang="en-US" b="1" dirty="0"/>
              <a:t>p</a:t>
            </a:r>
            <a:r>
              <a:rPr lang="en-US" b="1" dirty="0" smtClean="0"/>
              <a:t>rotection </a:t>
            </a:r>
            <a:r>
              <a:rPr lang="en-US" b="1" dirty="0"/>
              <a:t>and </a:t>
            </a:r>
            <a:r>
              <a:rPr lang="en-US" b="1" dirty="0" smtClean="0"/>
              <a:t>response </a:t>
            </a:r>
            <a:r>
              <a:rPr lang="en-US" b="1" dirty="0"/>
              <a:t>c</a:t>
            </a:r>
            <a:r>
              <a:rPr lang="en-US" b="1" dirty="0" smtClean="0"/>
              <a:t>enter</a:t>
            </a:r>
            <a:endParaRPr lang="en-US" b="1" i="0" dirty="0" smtClean="0"/>
          </a:p>
          <a:p>
            <a:pPr marL="171435" indent="-171435">
              <a:buFont typeface="Wingdings" panose="05000000000000000000" pitchFamily="2" charset="2"/>
              <a:buChar char="§"/>
            </a:pPr>
            <a:r>
              <a:rPr lang="en-US" altLang="ja-JP" dirty="0" smtClean="0"/>
              <a:t>Build a skilled incident management</a:t>
            </a:r>
            <a:r>
              <a:rPr lang="en-US" altLang="ja-JP" baseline="0" dirty="0" smtClean="0"/>
              <a:t> </a:t>
            </a:r>
            <a:r>
              <a:rPr lang="en-US" altLang="ja-JP" dirty="0" smtClean="0"/>
              <a:t>process and response team with sufficient resources to conduct the forensics required</a:t>
            </a:r>
          </a:p>
          <a:p>
            <a:pPr marL="171435" indent="-171435">
              <a:buFont typeface="Wingdings" panose="05000000000000000000" pitchFamily="2" charset="2"/>
              <a:buChar char="§"/>
            </a:pPr>
            <a:r>
              <a:rPr lang="en-US" altLang="ja-JP" dirty="0" smtClean="0"/>
              <a:t>Develop a unified incident handling policy and process</a:t>
            </a:r>
          </a:p>
          <a:p>
            <a:pPr marL="171435" indent="-171435">
              <a:buFont typeface="Wingdings" panose="05000000000000000000" pitchFamily="2" charset="2"/>
              <a:buChar char="§"/>
            </a:pPr>
            <a:r>
              <a:rPr lang="en-US" altLang="ja-JP" dirty="0" smtClean="0"/>
              <a:t>Leverage consistent tools and security intelligence for incident management and investigative forensics</a:t>
            </a:r>
          </a:p>
          <a:p>
            <a:pPr marL="171435" indent="-171435">
              <a:buFont typeface="Wingdings" panose="05000000000000000000" pitchFamily="2" charset="2"/>
              <a:buChar char="§"/>
            </a:pPr>
            <a:r>
              <a:rPr lang="en-US" altLang="ja-JP" dirty="0" smtClean="0"/>
              <a:t>Develop a security information event management (SIEM) capability to capture and track all security events</a:t>
            </a:r>
          </a:p>
          <a:p>
            <a:pPr marL="171435" indent="-171435">
              <a:buFont typeface="Wingdings" panose="05000000000000000000" pitchFamily="2" charset="2"/>
              <a:buChar char="§"/>
            </a:pPr>
            <a:r>
              <a:rPr lang="en-US" altLang="ja-JP" dirty="0" smtClean="0"/>
              <a:t>Define security operations roles and responsibilities</a:t>
            </a:r>
          </a:p>
          <a:p>
            <a:endParaRPr lang="en-US" dirty="0"/>
          </a:p>
        </p:txBody>
      </p:sp>
      <p:sp>
        <p:nvSpPr>
          <p:cNvPr id="4" name="Slide Number Placeholder 3"/>
          <p:cNvSpPr>
            <a:spLocks noGrp="1"/>
          </p:cNvSpPr>
          <p:nvPr>
            <p:ph type="sldNum" sz="quarter" idx="10"/>
          </p:nvPr>
        </p:nvSpPr>
        <p:spPr/>
        <p:txBody>
          <a:bodyPr/>
          <a:lstStyle/>
          <a:p>
            <a:pPr>
              <a:defRPr/>
            </a:pPr>
            <a:fld id="{DD817518-FB06-4843-9B46-F72D174830EE}" type="slidenum">
              <a:rPr lang="en-US" smtClean="0">
                <a:solidFill>
                  <a:prstClr val="black"/>
                </a:solidFill>
              </a:rPr>
              <a:pPr>
                <a:defRPr/>
              </a:pPr>
              <a:t>21</a:t>
            </a:fld>
            <a:endParaRPr lang="en-US">
              <a:solidFill>
                <a:prstClr val="black"/>
              </a:solidFill>
            </a:endParaRPr>
          </a:p>
        </p:txBody>
      </p:sp>
    </p:spTree>
    <p:extLst>
      <p:ext uri="{BB962C8B-B14F-4D97-AF65-F5344CB8AC3E}">
        <p14:creationId xmlns:p14="http://schemas.microsoft.com/office/powerpoint/2010/main" val="1328839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20000"/>
              </a:spcBef>
              <a:spcAft>
                <a:spcPct val="0"/>
              </a:spcAft>
              <a:buClrTx/>
              <a:buSzTx/>
              <a:buFontTx/>
              <a:buNone/>
              <a:tabLst/>
              <a:defRPr/>
            </a:pPr>
            <a:r>
              <a:rPr lang="en-US" dirty="0" smtClean="0"/>
              <a:t>Graphic</a:t>
            </a:r>
            <a:r>
              <a:rPr lang="en-US" baseline="0" dirty="0" smtClean="0"/>
              <a:t> illustration: Depicts our logo and explains how clients can stay in contact with IBM through various channels</a:t>
            </a:r>
            <a:endParaRPr lang="en-US" dirty="0" smtClean="0"/>
          </a:p>
          <a:p>
            <a:endParaRPr lang="en-US" dirty="0"/>
          </a:p>
        </p:txBody>
      </p:sp>
      <p:sp>
        <p:nvSpPr>
          <p:cNvPr id="4" name="Slide Number Placeholder 3"/>
          <p:cNvSpPr>
            <a:spLocks noGrp="1"/>
          </p:cNvSpPr>
          <p:nvPr>
            <p:ph type="sldNum" sz="quarter" idx="10"/>
          </p:nvPr>
        </p:nvSpPr>
        <p:spPr/>
        <p:txBody>
          <a:bodyPr/>
          <a:lstStyle/>
          <a:p>
            <a:fld id="{4B76703A-9FFE-324D-8C1E-6460C08F976F}" type="slidenum">
              <a:rPr lang="en-US" smtClean="0"/>
              <a:pPr/>
              <a:t>22</a:t>
            </a:fld>
            <a:endParaRPr lang="en-US"/>
          </a:p>
        </p:txBody>
      </p:sp>
    </p:spTree>
    <p:extLst>
      <p:ext uri="{BB962C8B-B14F-4D97-AF65-F5344CB8AC3E}">
        <p14:creationId xmlns:p14="http://schemas.microsoft.com/office/powerpoint/2010/main" val="3218377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981200" y="661988"/>
            <a:ext cx="2895600" cy="2171700"/>
          </a:xfrm>
          <a:ln/>
        </p:spPr>
      </p:sp>
      <p:sp>
        <p:nvSpPr>
          <p:cNvPr id="26627" name="Notes Placeholder 2"/>
          <p:cNvSpPr>
            <a:spLocks noGrp="1"/>
          </p:cNvSpPr>
          <p:nvPr>
            <p:ph type="body" idx="1"/>
          </p:nvPr>
        </p:nvSpPr>
        <p:spPr>
          <a:noFill/>
        </p:spPr>
        <p:txBody>
          <a:bodyPr/>
          <a:lstStyle/>
          <a:p>
            <a:r>
              <a:rPr lang="en-US" smtClean="0">
                <a:latin typeface="Arial" pitchFamily="34" charset="0"/>
                <a:cs typeface="Arial" pitchFamily="34" charset="0"/>
              </a:rPr>
              <a:t>Optional Divider slide</a:t>
            </a:r>
          </a:p>
        </p:txBody>
      </p:sp>
      <p:sp>
        <p:nvSpPr>
          <p:cNvPr id="4" name="Slide Number Placeholder 3"/>
          <p:cNvSpPr>
            <a:spLocks noGrp="1"/>
          </p:cNvSpPr>
          <p:nvPr>
            <p:ph type="sldNum" sz="quarter" idx="5"/>
          </p:nvPr>
        </p:nvSpPr>
        <p:spPr/>
        <p:txBody>
          <a:bodyPr/>
          <a:lstStyle/>
          <a:p>
            <a:pPr>
              <a:defRPr/>
            </a:pPr>
            <a:fld id="{8BBD9BAC-9E63-4586-B5BB-DC26F4EFBD63}" type="slidenum">
              <a:rPr lang="en-US"/>
              <a:pPr>
                <a:defRPr/>
              </a:pPr>
              <a:t>23</a:t>
            </a:fld>
            <a:endParaRPr lang="en-US"/>
          </a:p>
        </p:txBody>
      </p:sp>
    </p:spTree>
    <p:extLst>
      <p:ext uri="{BB962C8B-B14F-4D97-AF65-F5344CB8AC3E}">
        <p14:creationId xmlns:p14="http://schemas.microsoft.com/office/powerpoint/2010/main" val="18524861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5000"/>
              </a:lnSpc>
            </a:pPr>
            <a:endParaRPr lang="en-US" altLang="en-US" smtClean="0">
              <a:latin typeface="Arial" panose="020B0604020202020204" pitchFamily="34" charset="0"/>
              <a:cs typeface="Arial" panose="020B0604020202020204" pitchFamily="34" charset="0"/>
            </a:endParaRPr>
          </a:p>
        </p:txBody>
      </p:sp>
      <p:sp>
        <p:nvSpPr>
          <p:cNvPr id="37891" name="Slide Image Placeholder 6"/>
          <p:cNvSpPr>
            <a:spLocks noGrp="1" noRot="1" noChangeAspect="1" noTextEdit="1"/>
          </p:cNvSpPr>
          <p:nvPr>
            <p:ph type="sldImg"/>
          </p:nvPr>
        </p:nvSpPr>
        <p:spPr>
          <a:xfrm>
            <a:off x="1589088" y="334963"/>
            <a:ext cx="3679825" cy="2759075"/>
          </a:xfrm>
          <a:ln/>
        </p:spPr>
      </p:sp>
      <p:sp>
        <p:nvSpPr>
          <p:cNvPr id="37892" name="Slide Number Placeholder 7"/>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defRPr sz="10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000" i="1">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73F22685-BEE5-4687-9FFA-64A02D236205}" type="slidenum">
              <a:rPr lang="en-US" altLang="en-US"/>
              <a:pPr>
                <a:spcBef>
                  <a:spcPct val="0"/>
                </a:spcBef>
              </a:pPr>
              <a:t>25</a:t>
            </a:fld>
            <a:endParaRPr lang="en-US" altLang="en-US"/>
          </a:p>
        </p:txBody>
      </p:sp>
    </p:spTree>
    <p:extLst>
      <p:ext uri="{BB962C8B-B14F-4D97-AF65-F5344CB8AC3E}">
        <p14:creationId xmlns:p14="http://schemas.microsoft.com/office/powerpoint/2010/main" val="869241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3CC9B7-2EDE-4049-A110-616292CA0B22}"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958126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981200" y="661988"/>
            <a:ext cx="2895600" cy="2171700"/>
          </a:xfrm>
          <a:ln/>
        </p:spPr>
      </p:sp>
      <p:sp>
        <p:nvSpPr>
          <p:cNvPr id="26627" name="Notes Placeholder 2"/>
          <p:cNvSpPr>
            <a:spLocks noGrp="1"/>
          </p:cNvSpPr>
          <p:nvPr>
            <p:ph type="body" idx="1"/>
          </p:nvPr>
        </p:nvSpPr>
        <p:spPr>
          <a:noFill/>
        </p:spPr>
        <p:txBody>
          <a:bodyPr/>
          <a:lstStyle/>
          <a:p>
            <a:r>
              <a:rPr lang="en-US" smtClean="0">
                <a:latin typeface="Arial" pitchFamily="34" charset="0"/>
                <a:cs typeface="Arial" pitchFamily="34" charset="0"/>
              </a:rPr>
              <a:t>Optional Divider slide</a:t>
            </a:r>
          </a:p>
        </p:txBody>
      </p:sp>
      <p:sp>
        <p:nvSpPr>
          <p:cNvPr id="4" name="Slide Number Placeholder 3"/>
          <p:cNvSpPr>
            <a:spLocks noGrp="1"/>
          </p:cNvSpPr>
          <p:nvPr>
            <p:ph type="sldNum" sz="quarter" idx="5"/>
          </p:nvPr>
        </p:nvSpPr>
        <p:spPr/>
        <p:txBody>
          <a:bodyPr/>
          <a:lstStyle/>
          <a:p>
            <a:pPr>
              <a:defRPr/>
            </a:pPr>
            <a:fld id="{8BBD9BAC-9E63-4586-B5BB-DC26F4EFBD63}" type="slidenum">
              <a:rPr lang="en-US"/>
              <a:pPr>
                <a:defRPr/>
              </a:pPr>
              <a:t>27</a:t>
            </a:fld>
            <a:endParaRPr lang="en-US"/>
          </a:p>
        </p:txBody>
      </p:sp>
    </p:spTree>
    <p:extLst>
      <p:ext uri="{BB962C8B-B14F-4D97-AF65-F5344CB8AC3E}">
        <p14:creationId xmlns:p14="http://schemas.microsoft.com/office/powerpoint/2010/main" val="8104610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ctr" hangingPunct="1">
              <a:spcBef>
                <a:spcPct val="0"/>
              </a:spcBef>
            </a:pPr>
            <a:r>
              <a:rPr lang="en-US" altLang="en-US" sz="800" smtClean="0">
                <a:latin typeface="Arial" panose="020B0604020202020204" pitchFamily="34" charset="0"/>
                <a:cs typeface="Arial" panose="020B0604020202020204" pitchFamily="34" charset="0"/>
              </a:rPr>
              <a:t>For over 50 years, since the introduction of the mainframe, in 1970s, IBM has been committed to providing comprehensive security that meets evolving technological needs. We have invested substantially in inorganic growth to supplement and enhance our organically developed security solutions to build a comprehensive portfolio that can help clients move up the maturity model from basic to proficient to advanced.</a:t>
            </a:r>
          </a:p>
          <a:p>
            <a:pPr eaLnBrk="1" fontAlgn="ctr" hangingPunct="1">
              <a:spcBef>
                <a:spcPct val="0"/>
              </a:spcBef>
            </a:pP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r>
              <a:rPr lang="en-US" altLang="en-US" sz="800" smtClean="0">
                <a:latin typeface="Arial" panose="020B0604020202020204" pitchFamily="34" charset="0"/>
                <a:cs typeface="Arial" panose="020B0604020202020204" pitchFamily="34" charset="0"/>
              </a:rPr>
              <a:t>This progression was formalized in 2012 with the creation of the IBM Security Systems Division that brought the multiple solutions together to increase the focus and help drive long term strategy for the organization.</a:t>
            </a:r>
          </a:p>
          <a:p>
            <a:pPr eaLnBrk="1" fontAlgn="ctr" hangingPunct="1">
              <a:spcBef>
                <a:spcPct val="0"/>
              </a:spcBef>
            </a:pPr>
            <a:endParaRPr lang="en-US" altLang="en-US" sz="800" smtClean="0">
              <a:latin typeface="Arial" panose="020B0604020202020204" pitchFamily="34" charset="0"/>
              <a:cs typeface="Arial" panose="020B0604020202020204" pitchFamily="34" charset="0"/>
            </a:endParaRPr>
          </a:p>
          <a:p>
            <a:pPr>
              <a:lnSpc>
                <a:spcPct val="85000"/>
              </a:lnSpc>
              <a:spcBef>
                <a:spcPts val="400"/>
              </a:spcBef>
            </a:pPr>
            <a:r>
              <a:rPr lang="en-US" altLang="en-US" sz="800" smtClean="0">
                <a:latin typeface="Arial" panose="020B0604020202020204" pitchFamily="34" charset="0"/>
                <a:cs typeface="Arial" panose="020B0604020202020204" pitchFamily="34" charset="0"/>
              </a:rPr>
              <a:t>2013 continued to be an active year for acquisitions with the announcement that IBM acquired Trusteer and Fiberlink Maas360.</a:t>
            </a:r>
          </a:p>
          <a:p>
            <a:pPr>
              <a:lnSpc>
                <a:spcPct val="85000"/>
              </a:lnSpc>
              <a:spcBef>
                <a:spcPts val="400"/>
              </a:spcBef>
            </a:pPr>
            <a:endParaRPr lang="en-US" altLang="en-US" sz="800" smtClean="0">
              <a:latin typeface="Arial" panose="020B0604020202020204" pitchFamily="34" charset="0"/>
              <a:cs typeface="Arial" panose="020B0604020202020204" pitchFamily="34" charset="0"/>
            </a:endParaRPr>
          </a:p>
          <a:p>
            <a:pPr>
              <a:lnSpc>
                <a:spcPct val="85000"/>
              </a:lnSpc>
              <a:spcBef>
                <a:spcPts val="400"/>
              </a:spcBef>
            </a:pPr>
            <a:r>
              <a:rPr lang="en-US" altLang="en-US" sz="800" smtClean="0">
                <a:latin typeface="Arial" panose="020B0604020202020204" pitchFamily="34" charset="0"/>
                <a:cs typeface="Arial" panose="020B0604020202020204" pitchFamily="34" charset="0"/>
              </a:rPr>
              <a:t>And this year, IBM announced its intent to acquire CrossIdeas for its </a:t>
            </a:r>
            <a:r>
              <a:rPr lang="en-GB" altLang="en-US" sz="800" smtClean="0">
                <a:latin typeface="Arial" panose="020B0604020202020204" pitchFamily="34" charset="0"/>
                <a:ea typeface="SimSun" panose="02010600030101010101" pitchFamily="2" charset="-122"/>
                <a:cs typeface="Arial" panose="020B0604020202020204" pitchFamily="34" charset="0"/>
              </a:rPr>
              <a:t>identity governance capabilities and also Lighthouse Security Group for </a:t>
            </a:r>
            <a:r>
              <a:rPr lang="en-US" altLang="en-US" sz="800" smtClean="0">
                <a:latin typeface="Arial" panose="020B0604020202020204" pitchFamily="34" charset="0"/>
                <a:cs typeface="Arial" panose="020B0604020202020204" pitchFamily="34" charset="0"/>
              </a:rPr>
              <a:t>their c</a:t>
            </a:r>
            <a:r>
              <a:rPr lang="en-US" altLang="en-US" sz="800" smtClean="0">
                <a:latin typeface="Arial" panose="020B0604020202020204" pitchFamily="34" charset="0"/>
                <a:ea typeface="SimSun" panose="02010600030101010101" pitchFamily="2" charset="-122"/>
                <a:cs typeface="Arial" panose="020B0604020202020204" pitchFamily="34" charset="0"/>
              </a:rPr>
              <a:t>loud-enabled identity management services.</a:t>
            </a: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r>
              <a:rPr lang="en-US" altLang="en-US" sz="800" i="1" smtClean="0">
                <a:latin typeface="Arial" panose="020B0604020202020204" pitchFamily="34" charset="0"/>
                <a:cs typeface="Arial" panose="020B0604020202020204" pitchFamily="34" charset="0"/>
              </a:rPr>
              <a:t>&lt;PRESENTER: See below for a more detailed background…&gt;</a:t>
            </a:r>
            <a:r>
              <a:rPr lang="en-US" altLang="en-US" sz="800" smtClean="0">
                <a:latin typeface="Arial" panose="020B0604020202020204" pitchFamily="34" charset="0"/>
                <a:cs typeface="Arial" panose="020B0604020202020204" pitchFamily="34" charset="0"/>
              </a:rPr>
              <a:t/>
            </a:r>
            <a:br>
              <a:rPr lang="en-US" altLang="en-US" sz="800" smtClean="0">
                <a:latin typeface="Arial" panose="020B0604020202020204" pitchFamily="34" charset="0"/>
                <a:cs typeface="Arial" panose="020B0604020202020204" pitchFamily="34" charset="0"/>
              </a:rPr>
            </a:b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1976</a:t>
            </a:r>
            <a:endParaRPr lang="en-US" altLang="en-US" sz="800" smtClean="0">
              <a:latin typeface="Arial" panose="020B0604020202020204" pitchFamily="34" charset="0"/>
              <a:cs typeface="Arial" panose="020B0604020202020204" pitchFamily="34" charset="0"/>
            </a:endParaRPr>
          </a:p>
          <a:p>
            <a:pPr eaLnBrk="1" fontAlgn="ctr" hangingPunct="1">
              <a:spcBef>
                <a:spcPct val="0"/>
              </a:spcBef>
              <a:buFontTx/>
              <a:buChar char="•"/>
            </a:pPr>
            <a:r>
              <a:rPr lang="en-US" altLang="en-US" sz="800" smtClean="0">
                <a:latin typeface="Arial" panose="020B0604020202020204" pitchFamily="34" charset="0"/>
                <a:cs typeface="Arial" panose="020B0604020202020204" pitchFamily="34" charset="0"/>
              </a:rPr>
              <a:t>IBM introduces Resource Access Control Facility (RACF), to provides access control and auditing functionality for applications on the mainframe eliminating the need for each application to imbed security </a:t>
            </a:r>
            <a:endParaRPr lang="en-US" altLang="en-US" sz="800" b="1" smtClean="0">
              <a:latin typeface="Arial" panose="020B0604020202020204" pitchFamily="34" charset="0"/>
              <a:cs typeface="Arial" panose="020B0604020202020204" pitchFamily="34" charset="0"/>
            </a:endParaRPr>
          </a:p>
          <a:p>
            <a:pPr eaLnBrk="1" fontAlgn="ctr" hangingPunct="1">
              <a:spcBef>
                <a:spcPct val="0"/>
              </a:spcBef>
            </a:pPr>
            <a:endParaRPr lang="en-US" altLang="en-US" sz="800" b="1"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1977</a:t>
            </a:r>
            <a:endParaRPr lang="en-US" altLang="en-US" sz="800" smtClean="0">
              <a:latin typeface="Arial" panose="020B0604020202020204" pitchFamily="34" charset="0"/>
              <a:cs typeface="Arial" panose="020B0604020202020204" pitchFamily="34" charset="0"/>
            </a:endParaRPr>
          </a:p>
          <a:p>
            <a:pPr eaLnBrk="1" fontAlgn="ctr" hangingPunct="1">
              <a:spcBef>
                <a:spcPct val="0"/>
              </a:spcBef>
              <a:buFontTx/>
              <a:buChar char="•"/>
            </a:pPr>
            <a:r>
              <a:rPr lang="en-US" altLang="en-US" sz="800" smtClean="0">
                <a:latin typeface="Arial" panose="020B0604020202020204" pitchFamily="34" charset="0"/>
                <a:cs typeface="Arial" panose="020B0604020202020204" pitchFamily="34" charset="0"/>
              </a:rPr>
              <a:t>The IBM develops Data Encryption Standard (DES), a cryptographic algorithm, adopted as the national standard by the US National Bureau of Standards</a:t>
            </a:r>
            <a:endParaRPr lang="en-US" altLang="en-US" sz="800" b="1" smtClean="0">
              <a:latin typeface="Arial" panose="020B0604020202020204" pitchFamily="34" charset="0"/>
              <a:cs typeface="Arial" panose="020B0604020202020204" pitchFamily="34" charset="0"/>
            </a:endParaRPr>
          </a:p>
          <a:p>
            <a:pPr eaLnBrk="1" fontAlgn="ctr" hangingPunct="1">
              <a:spcBef>
                <a:spcPct val="0"/>
              </a:spcBef>
            </a:pPr>
            <a:endParaRPr lang="en-US" altLang="en-US" sz="800" b="1"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1978</a:t>
            </a:r>
            <a:endParaRPr lang="en-US" altLang="en-US" sz="800" smtClean="0">
              <a:latin typeface="Arial" panose="020B0604020202020204" pitchFamily="34" charset="0"/>
              <a:cs typeface="Arial" panose="020B0604020202020204" pitchFamily="34" charset="0"/>
            </a:endParaRPr>
          </a:p>
          <a:p>
            <a:pPr eaLnBrk="1" hangingPunct="1">
              <a:spcBef>
                <a:spcPct val="0"/>
              </a:spcBef>
              <a:buFontTx/>
              <a:buChar char="•"/>
            </a:pPr>
            <a:r>
              <a:rPr lang="en-US" altLang="en-US" sz="800" smtClean="0">
                <a:latin typeface="Arial" panose="020B0604020202020204" pitchFamily="34" charset="0"/>
                <a:cs typeface="Arial" panose="020B0604020202020204" pitchFamily="34" charset="0"/>
              </a:rPr>
              <a:t>IBM announces the 3624 automatic teller machine, utilizing DES</a:t>
            </a:r>
          </a:p>
          <a:p>
            <a:pPr eaLnBrk="1" fontAlgn="ctr" hangingPunct="1">
              <a:spcBef>
                <a:spcPct val="0"/>
              </a:spcBef>
            </a:pPr>
            <a:endParaRPr lang="en-US" altLang="en-US" sz="800" b="1"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1995</a:t>
            </a:r>
            <a:endParaRPr lang="en-US" altLang="en-US" sz="800" smtClean="0">
              <a:latin typeface="Arial" panose="020B0604020202020204" pitchFamily="34" charset="0"/>
              <a:cs typeface="Arial" panose="020B0604020202020204" pitchFamily="34" charset="0"/>
            </a:endParaRPr>
          </a:p>
          <a:p>
            <a:pPr eaLnBrk="1" hangingPunct="1">
              <a:spcBef>
                <a:spcPct val="0"/>
              </a:spcBef>
              <a:buFontTx/>
              <a:buChar char="•"/>
            </a:pPr>
            <a:r>
              <a:rPr lang="en-US" altLang="en-US" sz="800" smtClean="0">
                <a:latin typeface="Arial" panose="020B0604020202020204" pitchFamily="34" charset="0"/>
                <a:cs typeface="Arial" panose="020B0604020202020204" pitchFamily="34" charset="0"/>
              </a:rPr>
              <a:t>IBM starts contributing to Java Security technologies</a:t>
            </a:r>
          </a:p>
          <a:p>
            <a:pPr eaLnBrk="1" hangingPunct="1">
              <a:spcBef>
                <a:spcPct val="0"/>
              </a:spcBef>
              <a:buFontTx/>
              <a:buChar char="•"/>
            </a:pP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1996</a:t>
            </a:r>
          </a:p>
          <a:p>
            <a:pPr eaLnBrk="1" fontAlgn="ctr" hangingPunct="1">
              <a:spcBef>
                <a:spcPct val="0"/>
              </a:spcBef>
              <a:buFontTx/>
              <a:buChar char="•"/>
            </a:pPr>
            <a:r>
              <a:rPr lang="en-US" altLang="en-US" sz="800" smtClean="0">
                <a:latin typeface="Arial" panose="020B0604020202020204" pitchFamily="34" charset="0"/>
                <a:cs typeface="Arial" panose="020B0604020202020204" pitchFamily="34" charset="0"/>
              </a:rPr>
              <a:t>IBM launches Cryptolope containers to seal intellectual property in a digital package to help secure content transactions over the Internet</a:t>
            </a:r>
          </a:p>
          <a:p>
            <a:pPr eaLnBrk="1" fontAlgn="ctr" hangingPunct="1">
              <a:spcBef>
                <a:spcPct val="0"/>
              </a:spcBef>
              <a:buFontTx/>
              <a:buChar char="•"/>
            </a:pPr>
            <a:r>
              <a:rPr lang="en-US" altLang="en-US" sz="800" smtClean="0">
                <a:latin typeface="Arial" panose="020B0604020202020204" pitchFamily="34" charset="0"/>
                <a:cs typeface="Arial" panose="020B0604020202020204" pitchFamily="34" charset="0"/>
              </a:rPr>
              <a:t>IBM launches the SecureWay Key Management Framework, a collection of applications, services and cryptographic engines that help make the Internet safe for e-commerce </a:t>
            </a:r>
          </a:p>
          <a:p>
            <a:pPr eaLnBrk="1" fontAlgn="t" hangingPunct="1">
              <a:spcBef>
                <a:spcPct val="0"/>
              </a:spcBef>
              <a:buFontTx/>
              <a:buChar char="•"/>
            </a:pPr>
            <a:r>
              <a:rPr lang="en-US" altLang="en-US" sz="800" smtClean="0">
                <a:latin typeface="Arial" panose="020B0604020202020204" pitchFamily="34" charset="0"/>
                <a:cs typeface="Arial" panose="020B0604020202020204" pitchFamily="34" charset="0"/>
              </a:rPr>
              <a:t>IBM begins pilot program with MasterCard using Secure Electronic Transaction (SET) technology which helps secure credit card transactions over the Internet </a:t>
            </a:r>
          </a:p>
          <a:p>
            <a:pPr eaLnBrk="1" hangingPunct="1">
              <a:spcBef>
                <a:spcPct val="0"/>
              </a:spcBef>
              <a:buFontTx/>
              <a:buChar char="•"/>
            </a:pPr>
            <a:r>
              <a:rPr lang="en-US" altLang="en-US" sz="800" smtClean="0">
                <a:latin typeface="Arial" panose="020B0604020202020204" pitchFamily="34" charset="0"/>
                <a:cs typeface="Arial" panose="020B0604020202020204" pitchFamily="34" charset="0"/>
              </a:rPr>
              <a:t>IBM develops and certifies the IBM Secure Crypto Co-processor (4758) at FIPS 104-1 Level 4, the highest level of FIPS</a:t>
            </a:r>
          </a:p>
          <a:p>
            <a:pPr eaLnBrk="1" hangingPunct="1">
              <a:spcBef>
                <a:spcPct val="0"/>
              </a:spcBef>
              <a:buFontTx/>
              <a:buChar char="•"/>
            </a:pPr>
            <a:r>
              <a:rPr lang="en-US" altLang="en-US" sz="800" smtClean="0">
                <a:latin typeface="Arial Narrow" panose="020B0606020202030204" pitchFamily="34" charset="0"/>
                <a:cs typeface="Arial" panose="020B0604020202020204" pitchFamily="34" charset="0"/>
              </a:rPr>
              <a:t>IBM releases its first enterprise-grade LDAP Directory Server (now known as Directory Server)</a:t>
            </a:r>
          </a:p>
          <a:p>
            <a:pPr eaLnBrk="1" hangingPunct="1">
              <a:spcBef>
                <a:spcPct val="0"/>
              </a:spcBef>
              <a:buFontTx/>
              <a:buChar char="•"/>
            </a:pPr>
            <a:endParaRPr lang="en-US" altLang="en-US" sz="800" b="1" smtClean="0">
              <a:latin typeface="Arial" panose="020B0604020202020204" pitchFamily="34" charset="0"/>
              <a:cs typeface="Arial" panose="020B0604020202020204" pitchFamily="34" charset="0"/>
            </a:endParaRPr>
          </a:p>
          <a:p>
            <a:pPr eaLnBrk="1" fontAlgn="ctr" hangingPunct="1">
              <a:spcBef>
                <a:spcPct val="0"/>
              </a:spcBef>
            </a:pP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1998</a:t>
            </a:r>
          </a:p>
          <a:p>
            <a:pPr eaLnBrk="1" fontAlgn="ctr" hangingPunct="1">
              <a:spcBef>
                <a:spcPct val="0"/>
              </a:spcBef>
              <a:buFontTx/>
              <a:buChar char="•"/>
            </a:pPr>
            <a:r>
              <a:rPr lang="en-US" altLang="en-US" sz="800" smtClean="0">
                <a:latin typeface="Arial" panose="020B0604020202020204" pitchFamily="34" charset="0"/>
                <a:cs typeface="Arial" panose="020B0604020202020204" pitchFamily="34" charset="0"/>
              </a:rPr>
              <a:t>IBM extends Secure Electronic Transaction (SET) standard support which helps secure payments over the Internet and is largely based on technology developed at IBM Research and adopted by major credit card companies</a:t>
            </a:r>
            <a:endParaRPr lang="en-US" altLang="en-US" sz="800" b="1" smtClean="0">
              <a:latin typeface="Arial" panose="020B0604020202020204" pitchFamily="34" charset="0"/>
              <a:cs typeface="Arial" panose="020B0604020202020204" pitchFamily="34" charset="0"/>
            </a:endParaRPr>
          </a:p>
          <a:p>
            <a:pPr eaLnBrk="1" fontAlgn="ctr" hangingPunct="1">
              <a:spcBef>
                <a:spcPct val="0"/>
              </a:spcBef>
            </a:pP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1999</a:t>
            </a:r>
          </a:p>
          <a:p>
            <a:pPr marL="171450" lvl="1" indent="-171450" eaLnBrk="1" hangingPunct="1">
              <a:spcBef>
                <a:spcPts val="300"/>
              </a:spcBef>
            </a:pPr>
            <a:r>
              <a:rPr lang="en-US" altLang="en-US" sz="800" smtClean="0">
                <a:latin typeface="Arial Narrow" panose="020B0606020202030204" pitchFamily="34" charset="0"/>
                <a:ea typeface="Arial" panose="020B0604020202020204" pitchFamily="34" charset="0"/>
                <a:cs typeface="Arial" panose="020B0604020202020204" pitchFamily="34" charset="0"/>
              </a:rPr>
              <a:t>IBM acquires Dascom, the basis for IBM's </a:t>
            </a:r>
            <a:r>
              <a:rPr lang="en-US" altLang="en-US" sz="800" b="1" smtClean="0">
                <a:latin typeface="Arial Narrow" panose="020B0606020202030204" pitchFamily="34" charset="0"/>
                <a:ea typeface="Arial" panose="020B0604020202020204" pitchFamily="34" charset="0"/>
                <a:cs typeface="Arial" panose="020B0604020202020204" pitchFamily="34" charset="0"/>
              </a:rPr>
              <a:t>Access Manager portfolio</a:t>
            </a:r>
          </a:p>
          <a:p>
            <a:pPr marL="171450" lvl="1" indent="-171450" eaLnBrk="1" hangingPunct="1">
              <a:spcBef>
                <a:spcPts val="300"/>
              </a:spcBef>
            </a:pPr>
            <a:r>
              <a:rPr lang="en-US" altLang="en-US" sz="800" smtClean="0">
                <a:latin typeface="Arial Narrow" panose="020B0606020202030204" pitchFamily="34" charset="0"/>
                <a:ea typeface="Arial" panose="020B0604020202020204" pitchFamily="34" charset="0"/>
                <a:cs typeface="Arial" panose="020B0604020202020204" pitchFamily="34" charset="0"/>
              </a:rPr>
              <a:t>IBM Research's breakthrough paper on Side Channel Cryptanalysis Attacks and Countermeasures (1999 – 2004)</a:t>
            </a:r>
          </a:p>
          <a:p>
            <a:pPr eaLnBrk="1" fontAlgn="ctr" hangingPunct="1">
              <a:spcBef>
                <a:spcPct val="0"/>
              </a:spcBef>
            </a:pPr>
            <a:endParaRPr lang="en-US" altLang="en-US" sz="800" b="1"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2000</a:t>
            </a:r>
          </a:p>
          <a:p>
            <a:pPr marL="171450" lvl="1" indent="-171450" eaLnBrk="1" hangingPunct="1">
              <a:spcBef>
                <a:spcPts val="300"/>
              </a:spcBef>
            </a:pPr>
            <a:r>
              <a:rPr lang="en-US" altLang="en-US" sz="800" smtClean="0">
                <a:latin typeface="Arial Narrow" panose="020B0606020202030204" pitchFamily="34" charset="0"/>
                <a:ea typeface="Arial" panose="020B0604020202020204" pitchFamily="34" charset="0"/>
                <a:cs typeface="Arial" panose="020B0604020202020204" pitchFamily="34" charset="0"/>
              </a:rPr>
              <a:t>IBM patents a system and method for alerting computer users to digital security intrusions</a:t>
            </a:r>
          </a:p>
          <a:p>
            <a:pPr marL="171450" lvl="1" indent="-171450" eaLnBrk="1" hangingPunct="1">
              <a:spcBef>
                <a:spcPts val="300"/>
              </a:spcBef>
            </a:pPr>
            <a:r>
              <a:rPr lang="en-US" altLang="en-US" sz="800" smtClean="0">
                <a:latin typeface="Arial Narrow" panose="020B0606020202030204" pitchFamily="34" charset="0"/>
                <a:ea typeface="Arial" panose="020B0604020202020204" pitchFamily="34" charset="0"/>
                <a:cs typeface="Arial" panose="020B0604020202020204" pitchFamily="34" charset="0"/>
              </a:rPr>
              <a:t>IBM appoints Harriet Pearson its first Chief Privacy Officer</a:t>
            </a:r>
            <a:endParaRPr lang="en-US" altLang="en-US" sz="800" b="1" smtClean="0">
              <a:latin typeface="Arial" panose="020B0604020202020204" pitchFamily="34" charset="0"/>
              <a:ea typeface="Arial" panose="020B0604020202020204" pitchFamily="34" charset="0"/>
              <a:cs typeface="Arial" panose="020B0604020202020204" pitchFamily="34" charset="0"/>
            </a:endParaRPr>
          </a:p>
          <a:p>
            <a:pPr eaLnBrk="1" fontAlgn="ctr" hangingPunct="1">
              <a:spcBef>
                <a:spcPct val="0"/>
              </a:spcBef>
            </a:pP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2002</a:t>
            </a:r>
          </a:p>
          <a:p>
            <a:pPr eaLnBrk="1" fontAlgn="ctr" hangingPunct="1">
              <a:spcBef>
                <a:spcPct val="0"/>
              </a:spcBef>
              <a:buFontTx/>
              <a:buChar char="•"/>
            </a:pPr>
            <a:r>
              <a:rPr lang="en-US" altLang="en-US" sz="800" smtClean="0">
                <a:latin typeface="Arial Narrow" panose="020B0606020202030204" pitchFamily="34" charset="0"/>
                <a:cs typeface="Arial" panose="020B0604020202020204" pitchFamily="34" charset="0"/>
              </a:rPr>
              <a:t>IBM acquires Access 360, the basis for IBM's </a:t>
            </a:r>
            <a:r>
              <a:rPr lang="en-US" altLang="en-US" sz="800" b="1" smtClean="0">
                <a:latin typeface="Arial Narrow" panose="020B0606020202030204" pitchFamily="34" charset="0"/>
                <a:cs typeface="Arial" panose="020B0604020202020204" pitchFamily="34" charset="0"/>
              </a:rPr>
              <a:t>Identity Manager portfolio</a:t>
            </a:r>
          </a:p>
          <a:p>
            <a:pPr eaLnBrk="1" fontAlgn="ctr" hangingPunct="1">
              <a:spcBef>
                <a:spcPct val="0"/>
              </a:spcBef>
              <a:buFontTx/>
              <a:buChar char="•"/>
            </a:pPr>
            <a:r>
              <a:rPr lang="en-US" altLang="en-US" sz="800" smtClean="0">
                <a:solidFill>
                  <a:srgbClr val="000000"/>
                </a:solidFill>
                <a:latin typeface="Arial Narrow" panose="020B0606020202030204" pitchFamily="34" charset="0"/>
                <a:cs typeface="Arial" panose="020B0604020202020204" pitchFamily="34" charset="0"/>
              </a:rPr>
              <a:t>IBM acquires MetaMerge for meta-directory and directory synch capability (now known as Directory Integrator)</a:t>
            </a:r>
            <a:endParaRPr lang="en-US" altLang="en-US" sz="800" b="1" smtClean="0">
              <a:latin typeface="Arial Narrow" panose="020B0606020202030204" pitchFamily="34" charset="0"/>
              <a:cs typeface="Arial" panose="020B0604020202020204" pitchFamily="34" charset="0"/>
            </a:endParaRPr>
          </a:p>
          <a:p>
            <a:pPr eaLnBrk="1" fontAlgn="ctr" hangingPunct="1">
              <a:spcBef>
                <a:spcPct val="0"/>
              </a:spcBef>
            </a:pPr>
            <a:endParaRPr lang="en-US" altLang="en-US" sz="800" b="1"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2005</a:t>
            </a:r>
          </a:p>
          <a:p>
            <a:pPr eaLnBrk="1" fontAlgn="ctr" hangingPunct="1">
              <a:spcBef>
                <a:spcPct val="0"/>
              </a:spcBef>
              <a:buFontTx/>
              <a:buChar char="•"/>
            </a:pPr>
            <a:r>
              <a:rPr lang="en-US" altLang="en-US" sz="800" smtClean="0">
                <a:latin typeface="Arial Narrow" panose="020B0606020202030204" pitchFamily="34" charset="0"/>
                <a:cs typeface="Arial" panose="020B0604020202020204" pitchFamily="34" charset="0"/>
              </a:rPr>
              <a:t>IBM debuts the first ThinkPad with an integrated fingerprint reader, at the time offering an unmatched level of data protection through a new biometric capability and embedded security subsystem</a:t>
            </a:r>
            <a:endParaRPr lang="en-US" altLang="en-US" sz="800" b="1" smtClean="0">
              <a:latin typeface="Arial" panose="020B0604020202020204" pitchFamily="34" charset="0"/>
              <a:cs typeface="Arial" panose="020B0604020202020204" pitchFamily="34" charset="0"/>
            </a:endParaRPr>
          </a:p>
          <a:p>
            <a:pPr eaLnBrk="1" fontAlgn="ctr" hangingPunct="1">
              <a:spcBef>
                <a:spcPct val="0"/>
              </a:spcBef>
            </a:pP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2006</a:t>
            </a:r>
            <a:endParaRPr lang="en-US" altLang="en-US" sz="800" smtClean="0">
              <a:latin typeface="Arial" panose="020B0604020202020204" pitchFamily="34" charset="0"/>
              <a:cs typeface="Arial" panose="020B0604020202020204" pitchFamily="34" charset="0"/>
            </a:endParaRPr>
          </a:p>
          <a:p>
            <a:pPr marL="171450" lvl="1" indent="-171450" eaLnBrk="1" hangingPunct="1">
              <a:spcBef>
                <a:spcPts val="300"/>
              </a:spcBef>
            </a:pPr>
            <a:r>
              <a:rPr lang="en-US" altLang="en-US" sz="800" smtClean="0">
                <a:latin typeface="Arial Narrow" panose="020B0606020202030204" pitchFamily="34" charset="0"/>
                <a:ea typeface="Arial" panose="020B0604020202020204" pitchFamily="34" charset="0"/>
                <a:cs typeface="Arial" panose="020B0604020202020204" pitchFamily="34" charset="0"/>
              </a:rPr>
              <a:t>IBM acquires Internet Security Systems, Inc, the basis for today</a:t>
            </a:r>
            <a:r>
              <a:rPr lang="ja-JP" altLang="en-US" sz="800" smtClean="0">
                <a:latin typeface="Arial Narrow" panose="020B0606020202030204" pitchFamily="34" charset="0"/>
                <a:ea typeface="MS PGothic" panose="020B0600070205080204" pitchFamily="34" charset="-128"/>
                <a:cs typeface="Arial" panose="020B0604020202020204" pitchFamily="34" charset="0"/>
              </a:rPr>
              <a:t>’</a:t>
            </a:r>
            <a:r>
              <a:rPr lang="en-US" altLang="ja-JP" sz="800" smtClean="0">
                <a:latin typeface="Arial Narrow" panose="020B0606020202030204" pitchFamily="34" charset="0"/>
                <a:ea typeface="MS PGothic" panose="020B0600070205080204" pitchFamily="34" charset="-128"/>
                <a:cs typeface="Arial" panose="020B0604020202020204" pitchFamily="34" charset="0"/>
              </a:rPr>
              <a:t>s</a:t>
            </a:r>
            <a:r>
              <a:rPr lang="en-US" altLang="ja-JP" sz="800" b="1" smtClean="0">
                <a:latin typeface="Arial Narrow" panose="020B0606020202030204" pitchFamily="34" charset="0"/>
                <a:ea typeface="MS PGothic" panose="020B0600070205080204" pitchFamily="34" charset="-128"/>
                <a:cs typeface="Arial" panose="020B0604020202020204" pitchFamily="34" charset="0"/>
              </a:rPr>
              <a:t> IBM X-Force® </a:t>
            </a:r>
            <a:r>
              <a:rPr lang="en-US" altLang="ja-JP" sz="800" smtClean="0">
                <a:latin typeface="Arial Narrow" panose="020B0606020202030204" pitchFamily="34" charset="0"/>
                <a:ea typeface="MS PGothic" panose="020B0600070205080204" pitchFamily="34" charset="-128"/>
                <a:cs typeface="Arial" panose="020B0604020202020204" pitchFamily="34" charset="0"/>
              </a:rPr>
              <a:t>IT security research team and the </a:t>
            </a:r>
            <a:r>
              <a:rPr lang="en-US" altLang="ja-JP" sz="800" b="1" smtClean="0">
                <a:latin typeface="Arial Narrow" panose="020B0606020202030204" pitchFamily="34" charset="0"/>
                <a:ea typeface="MS PGothic" panose="020B0600070205080204" pitchFamily="34" charset="-128"/>
                <a:cs typeface="Arial" panose="020B0604020202020204" pitchFamily="34" charset="0"/>
              </a:rPr>
              <a:t>IBM</a:t>
            </a:r>
            <a:r>
              <a:rPr lang="en-US" altLang="ja-JP" sz="800" smtClean="0">
                <a:latin typeface="Arial Narrow" panose="020B0606020202030204" pitchFamily="34" charset="0"/>
                <a:ea typeface="MS PGothic" panose="020B0600070205080204" pitchFamily="34" charset="-128"/>
                <a:cs typeface="Arial" panose="020B0604020202020204" pitchFamily="34" charset="0"/>
              </a:rPr>
              <a:t> </a:t>
            </a:r>
            <a:r>
              <a:rPr lang="en-US" altLang="ja-JP" sz="800" b="1" smtClean="0">
                <a:latin typeface="Arial Narrow" panose="020B0606020202030204" pitchFamily="34" charset="0"/>
                <a:ea typeface="MS PGothic" panose="020B0600070205080204" pitchFamily="34" charset="-128"/>
                <a:cs typeface="Arial" panose="020B0604020202020204" pitchFamily="34" charset="0"/>
              </a:rPr>
              <a:t>network protection product family</a:t>
            </a:r>
          </a:p>
          <a:p>
            <a:pPr marL="171450" lvl="1" indent="-171450" eaLnBrk="1" hangingPunct="1">
              <a:spcBef>
                <a:spcPts val="300"/>
              </a:spcBef>
            </a:pPr>
            <a:r>
              <a:rPr lang="en-US" altLang="en-US" sz="800" smtClean="0">
                <a:latin typeface="Arial Narrow" panose="020B0606020202030204" pitchFamily="34" charset="0"/>
                <a:ea typeface="Arial" panose="020B0604020202020204" pitchFamily="34" charset="0"/>
                <a:cs typeface="Arial" panose="020B0604020202020204" pitchFamily="34" charset="0"/>
              </a:rPr>
              <a:t>Smart cards, highly efficient JavaCard™ technology developed at IBM Research – Zurich, is licensed by a leading smart card manufacturer to help secure multi-application smart cards and is used in many JavaCard™ projects The technology is used today in 10s of millions of VISA credit cards</a:t>
            </a:r>
          </a:p>
          <a:p>
            <a:pPr marL="171450" lvl="1" indent="-171450" eaLnBrk="1" hangingPunct="1">
              <a:spcBef>
                <a:spcPts val="300"/>
              </a:spcBef>
            </a:pPr>
            <a:endParaRPr lang="en-US" altLang="en-US" sz="800" smtClean="0">
              <a:latin typeface="Arial Narrow" panose="020B0606020202030204" pitchFamily="34" charset="0"/>
              <a:ea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2007</a:t>
            </a:r>
            <a:endParaRPr lang="en-US" altLang="en-US" sz="800" smtClean="0">
              <a:latin typeface="Arial" panose="020B0604020202020204" pitchFamily="34" charset="0"/>
              <a:cs typeface="Arial" panose="020B0604020202020204" pitchFamily="34" charset="0"/>
            </a:endParaRPr>
          </a:p>
          <a:p>
            <a:pPr eaLnBrk="1" hangingPunct="1">
              <a:spcBef>
                <a:spcPct val="0"/>
              </a:spcBef>
              <a:buFontTx/>
              <a:buChar char="•"/>
            </a:pPr>
            <a:r>
              <a:rPr lang="en-US" altLang="en-US" sz="800" smtClean="0">
                <a:latin typeface="Arial" panose="020B0604020202020204" pitchFamily="34" charset="0"/>
                <a:cs typeface="Arial" panose="020B0604020202020204" pitchFamily="34" charset="0"/>
              </a:rPr>
              <a:t>IBM acquires Consul, to help accelerate </a:t>
            </a:r>
            <a:r>
              <a:rPr lang="en-US" altLang="en-US" sz="800" b="1" smtClean="0">
                <a:latin typeface="Arial" panose="020B0604020202020204" pitchFamily="34" charset="0"/>
                <a:cs typeface="Arial" panose="020B0604020202020204" pitchFamily="34" charset="0"/>
              </a:rPr>
              <a:t>data and governance strategy</a:t>
            </a:r>
          </a:p>
          <a:p>
            <a:pPr eaLnBrk="1" hangingPunct="1">
              <a:spcBef>
                <a:spcPct val="0"/>
              </a:spcBef>
              <a:buFontTx/>
              <a:buChar char="•"/>
            </a:pPr>
            <a:endParaRPr lang="en-US" altLang="en-US" sz="800" b="1"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2008</a:t>
            </a:r>
            <a:endParaRPr lang="en-US" altLang="en-US" sz="800" smtClean="0">
              <a:latin typeface="Arial" panose="020B0604020202020204" pitchFamily="34" charset="0"/>
              <a:cs typeface="Arial" panose="020B0604020202020204" pitchFamily="34" charset="0"/>
            </a:endParaRPr>
          </a:p>
          <a:p>
            <a:pPr eaLnBrk="1" fontAlgn="t" hangingPunct="1">
              <a:spcBef>
                <a:spcPct val="0"/>
              </a:spcBef>
              <a:buFontTx/>
              <a:buChar char="•"/>
            </a:pPr>
            <a:r>
              <a:rPr lang="en-US" altLang="en-US" sz="800" smtClean="0">
                <a:latin typeface="Arial" panose="020B0604020202020204" pitchFamily="34" charset="0"/>
                <a:cs typeface="Arial" panose="020B0604020202020204" pitchFamily="34" charset="0"/>
              </a:rPr>
              <a:t>IBM patents a system and method for enforcement of privacy policy and protection of confidentiality</a:t>
            </a:r>
          </a:p>
          <a:p>
            <a:pPr eaLnBrk="1" fontAlgn="t" hangingPunct="1">
              <a:spcBef>
                <a:spcPct val="0"/>
              </a:spcBef>
              <a:buFontTx/>
              <a:buChar char="•"/>
            </a:pPr>
            <a:r>
              <a:rPr lang="en-US" altLang="en-US" sz="800" smtClean="0">
                <a:latin typeface="Arial" panose="020B0604020202020204" pitchFamily="34" charset="0"/>
                <a:cs typeface="Arial" panose="020B0604020202020204" pitchFamily="34" charset="0"/>
              </a:rPr>
              <a:t>IBM acquires Encentuate, the basis for </a:t>
            </a:r>
            <a:r>
              <a:rPr lang="en-US" altLang="en-US" sz="800" b="1" smtClean="0">
                <a:latin typeface="Arial" panose="020B0604020202020204" pitchFamily="34" charset="0"/>
                <a:cs typeface="Arial" panose="020B0604020202020204" pitchFamily="34" charset="0"/>
              </a:rPr>
              <a:t>'IBMs Enterprise Single-sign-on (ESSO) </a:t>
            </a:r>
            <a:r>
              <a:rPr lang="en-US" altLang="en-US" sz="800" smtClean="0">
                <a:latin typeface="Arial" panose="020B0604020202020204" pitchFamily="34" charset="0"/>
                <a:cs typeface="Arial" panose="020B0604020202020204" pitchFamily="34" charset="0"/>
              </a:rPr>
              <a:t>product</a:t>
            </a:r>
          </a:p>
          <a:p>
            <a:pPr eaLnBrk="1" fontAlgn="t" hangingPunct="1">
              <a:spcBef>
                <a:spcPct val="0"/>
              </a:spcBef>
              <a:buFontTx/>
              <a:buChar char="•"/>
            </a:pPr>
            <a:r>
              <a:rPr lang="en-US" altLang="en-US" sz="800" smtClean="0">
                <a:latin typeface="Arial" panose="020B0604020202020204" pitchFamily="34" charset="0"/>
                <a:cs typeface="Arial" panose="020B0604020202020204" pitchFamily="34" charset="0"/>
              </a:rPr>
              <a:t>Zone Trusted Information Channel: Plugs into the USB port of any computer and creates a direct, protected channel to a bank</a:t>
            </a:r>
            <a:r>
              <a:rPr lang="ja-JP" altLang="en-US" sz="800" smtClean="0">
                <a:latin typeface="Arial" panose="020B0604020202020204" pitchFamily="34" charset="0"/>
                <a:cs typeface="Arial" panose="020B0604020202020204" pitchFamily="34" charset="0"/>
              </a:rPr>
              <a:t>’</a:t>
            </a:r>
            <a:r>
              <a:rPr lang="en-US" altLang="ja-JP" sz="800" smtClean="0">
                <a:latin typeface="Arial" panose="020B0604020202020204" pitchFamily="34" charset="0"/>
                <a:cs typeface="Arial" panose="020B0604020202020204" pitchFamily="34" charset="0"/>
              </a:rPr>
              <a:t>s online transaction server, bypassing the PC which could be infected by malicious software (malware) or susceptible to hacker attacks</a:t>
            </a:r>
          </a:p>
          <a:p>
            <a:pPr eaLnBrk="1" fontAlgn="t" hangingPunct="1">
              <a:spcBef>
                <a:spcPct val="0"/>
              </a:spcBef>
              <a:buFontTx/>
              <a:buChar char="•"/>
            </a:pP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2009</a:t>
            </a:r>
            <a:endParaRPr lang="en-US" altLang="en-US" sz="800" smtClean="0">
              <a:latin typeface="Arial" panose="020B0604020202020204" pitchFamily="34" charset="0"/>
              <a:cs typeface="Arial" panose="020B0604020202020204" pitchFamily="34" charset="0"/>
            </a:endParaRPr>
          </a:p>
          <a:p>
            <a:pPr eaLnBrk="1" fontAlgn="t" hangingPunct="1">
              <a:spcBef>
                <a:spcPct val="0"/>
              </a:spcBef>
              <a:buFontTx/>
              <a:buChar char="•"/>
            </a:pPr>
            <a:r>
              <a:rPr lang="en-US" altLang="en-US" sz="800" smtClean="0">
                <a:latin typeface="Arial" panose="020B0604020202020204" pitchFamily="34" charset="0"/>
                <a:cs typeface="Arial" panose="020B0604020202020204" pitchFamily="34" charset="0"/>
              </a:rPr>
              <a:t>IBM acquires Ounce Labs, a provider of software that analyzes software code for security vulnerabilities, today</a:t>
            </a:r>
            <a:r>
              <a:rPr lang="ja-JP" altLang="en-US" sz="800" smtClean="0">
                <a:latin typeface="Arial" panose="020B0604020202020204" pitchFamily="34" charset="0"/>
                <a:cs typeface="Arial" panose="020B0604020202020204" pitchFamily="34" charset="0"/>
              </a:rPr>
              <a:t>’</a:t>
            </a:r>
            <a:r>
              <a:rPr lang="en-US" altLang="ja-JP" sz="800" smtClean="0">
                <a:latin typeface="Arial" panose="020B0604020202020204" pitchFamily="34" charset="0"/>
                <a:cs typeface="Arial" panose="020B0604020202020204" pitchFamily="34" charset="0"/>
              </a:rPr>
              <a:t>s </a:t>
            </a:r>
            <a:r>
              <a:rPr lang="en-US" altLang="ja-JP" sz="800" b="1" smtClean="0">
                <a:latin typeface="Arial" panose="020B0604020202020204" pitchFamily="34" charset="0"/>
                <a:cs typeface="Arial" panose="020B0604020202020204" pitchFamily="34" charset="0"/>
              </a:rPr>
              <a:t>AppScan family</a:t>
            </a:r>
            <a:endParaRPr lang="en-US" altLang="ja-JP" sz="800" smtClean="0">
              <a:latin typeface="Arial" panose="020B0604020202020204" pitchFamily="34" charset="0"/>
              <a:cs typeface="Arial" panose="020B0604020202020204" pitchFamily="34" charset="0"/>
            </a:endParaRPr>
          </a:p>
          <a:p>
            <a:pPr eaLnBrk="1" fontAlgn="t" hangingPunct="1">
              <a:spcBef>
                <a:spcPct val="0"/>
              </a:spcBef>
              <a:buFontTx/>
              <a:buChar char="•"/>
            </a:pPr>
            <a:r>
              <a:rPr lang="en-US" altLang="en-US" sz="800" smtClean="0">
                <a:latin typeface="Arial" panose="020B0604020202020204" pitchFamily="34" charset="0"/>
                <a:cs typeface="Arial" panose="020B0604020202020204" pitchFamily="34" charset="0"/>
              </a:rPr>
              <a:t>IBM acquires </a:t>
            </a:r>
            <a:r>
              <a:rPr lang="en-US" altLang="en-US" sz="800" b="1" smtClean="0">
                <a:latin typeface="Arial" panose="020B0604020202020204" pitchFamily="34" charset="0"/>
                <a:cs typeface="Arial" panose="020B0604020202020204" pitchFamily="34" charset="0"/>
              </a:rPr>
              <a:t>Guardium</a:t>
            </a:r>
            <a:r>
              <a:rPr lang="en-US" altLang="en-US" sz="800" smtClean="0">
                <a:latin typeface="Arial" panose="020B0604020202020204" pitchFamily="34" charset="0"/>
                <a:cs typeface="Arial" panose="020B0604020202020204" pitchFamily="34" charset="0"/>
              </a:rPr>
              <a:t>, a market leader in real-time enterprise database monitoring and protection </a:t>
            </a:r>
          </a:p>
          <a:p>
            <a:pPr eaLnBrk="1" fontAlgn="t" hangingPunct="1">
              <a:spcBef>
                <a:spcPct val="0"/>
              </a:spcBef>
              <a:buFontTx/>
              <a:buChar char="•"/>
            </a:pPr>
            <a:r>
              <a:rPr lang="en-US" altLang="en-US" sz="800" smtClean="0">
                <a:latin typeface="Arial" panose="020B0604020202020204" pitchFamily="34" charset="0"/>
                <a:cs typeface="Arial" panose="020B0604020202020204" pitchFamily="34" charset="0"/>
              </a:rPr>
              <a:t>Pioneers the use of Big Data analytics to cybersecurity problems (FAA, USAF)</a:t>
            </a:r>
          </a:p>
          <a:p>
            <a:pPr eaLnBrk="1" fontAlgn="t" hangingPunct="1">
              <a:spcBef>
                <a:spcPct val="0"/>
              </a:spcBef>
              <a:buFontTx/>
              <a:buChar char="•"/>
            </a:pP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2010</a:t>
            </a:r>
            <a:endParaRPr lang="en-US" altLang="en-US" sz="800" smtClean="0">
              <a:latin typeface="Arial" panose="020B0604020202020204" pitchFamily="34" charset="0"/>
              <a:cs typeface="Arial" panose="020B0604020202020204" pitchFamily="34" charset="0"/>
            </a:endParaRPr>
          </a:p>
          <a:p>
            <a:pPr eaLnBrk="1" fontAlgn="t" hangingPunct="1">
              <a:spcBef>
                <a:spcPct val="0"/>
              </a:spcBef>
              <a:buFontTx/>
              <a:buChar char="•"/>
            </a:pPr>
            <a:r>
              <a:rPr lang="en-US" altLang="en-US" sz="800" smtClean="0">
                <a:latin typeface="Arial" panose="020B0604020202020204" pitchFamily="34" charset="0"/>
                <a:cs typeface="Arial" panose="020B0604020202020204" pitchFamily="34" charset="0"/>
              </a:rPr>
              <a:t>IBM acquires Big Fix, helping organizations extend security and compliance to endpoints, today </a:t>
            </a:r>
            <a:r>
              <a:rPr lang="en-US" altLang="en-US" sz="800" b="1" smtClean="0">
                <a:latin typeface="Arial" panose="020B0604020202020204" pitchFamily="34" charset="0"/>
                <a:cs typeface="Arial" panose="020B0604020202020204" pitchFamily="34" charset="0"/>
              </a:rPr>
              <a:t>Endpoint Manager</a:t>
            </a:r>
            <a:endParaRPr lang="en-US" altLang="en-US" sz="800" smtClean="0">
              <a:latin typeface="Arial" panose="020B0604020202020204" pitchFamily="34" charset="0"/>
              <a:cs typeface="Arial" panose="020B0604020202020204" pitchFamily="34" charset="0"/>
            </a:endParaRPr>
          </a:p>
          <a:p>
            <a:pPr eaLnBrk="1" hangingPunct="1">
              <a:spcBef>
                <a:spcPct val="0"/>
              </a:spcBef>
              <a:buFontTx/>
              <a:buChar char="•"/>
            </a:pPr>
            <a:r>
              <a:rPr lang="en-US" altLang="en-US" sz="800" smtClean="0">
                <a:latin typeface="Arial" panose="020B0604020202020204" pitchFamily="34" charset="0"/>
                <a:cs typeface="Arial" panose="020B0604020202020204" pitchFamily="34" charset="0"/>
              </a:rPr>
              <a:t>IBM Research</a:t>
            </a:r>
            <a:r>
              <a:rPr lang="ja-JP" altLang="en-US" sz="800" smtClean="0">
                <a:latin typeface="Arial" panose="020B0604020202020204" pitchFamily="34" charset="0"/>
                <a:cs typeface="Arial" panose="020B0604020202020204" pitchFamily="34" charset="0"/>
              </a:rPr>
              <a:t>’</a:t>
            </a:r>
            <a:r>
              <a:rPr lang="en-US" altLang="ja-JP" sz="800" smtClean="0">
                <a:latin typeface="Arial" panose="020B0604020202020204" pitchFamily="34" charset="0"/>
                <a:cs typeface="Arial" panose="020B0604020202020204" pitchFamily="34" charset="0"/>
              </a:rPr>
              <a:t>s breakthrough on Fully Homomorphic Encryption</a:t>
            </a:r>
          </a:p>
          <a:p>
            <a:pPr eaLnBrk="1" hangingPunct="1">
              <a:spcBef>
                <a:spcPct val="0"/>
              </a:spcBef>
              <a:buFontTx/>
              <a:buChar char="•"/>
            </a:pP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2011</a:t>
            </a:r>
            <a:endParaRPr lang="en-US" altLang="en-US" sz="800" smtClean="0">
              <a:latin typeface="Arial" panose="020B0604020202020204" pitchFamily="34" charset="0"/>
              <a:cs typeface="Arial" panose="020B0604020202020204" pitchFamily="34" charset="0"/>
            </a:endParaRPr>
          </a:p>
          <a:p>
            <a:pPr eaLnBrk="1" fontAlgn="t" hangingPunct="1">
              <a:spcBef>
                <a:spcPct val="0"/>
              </a:spcBef>
              <a:buFontTx/>
              <a:buChar char="•"/>
            </a:pPr>
            <a:r>
              <a:rPr lang="en-US" altLang="en-US" sz="800" smtClean="0">
                <a:latin typeface="Arial" panose="020B0604020202020204" pitchFamily="34" charset="0"/>
                <a:cs typeface="Arial" panose="020B0604020202020204" pitchFamily="34" charset="0"/>
              </a:rPr>
              <a:t>IBM Security Systems division is created</a:t>
            </a:r>
          </a:p>
          <a:p>
            <a:pPr eaLnBrk="1" hangingPunct="1">
              <a:spcBef>
                <a:spcPct val="0"/>
              </a:spcBef>
              <a:buFontTx/>
              <a:buChar char="•"/>
            </a:pPr>
            <a:r>
              <a:rPr lang="en-US" altLang="en-US" sz="800" smtClean="0">
                <a:latin typeface="Arial" panose="020B0604020202020204" pitchFamily="34" charset="0"/>
                <a:cs typeface="Arial" panose="020B0604020202020204" pitchFamily="34" charset="0"/>
              </a:rPr>
              <a:t>IBM acquires Q1 Labs, with its </a:t>
            </a:r>
            <a:r>
              <a:rPr lang="en-US" altLang="en-US" sz="800" b="1" smtClean="0">
                <a:latin typeface="Arial" panose="020B0604020202020204" pitchFamily="34" charset="0"/>
                <a:cs typeface="Arial" panose="020B0604020202020204" pitchFamily="34" charset="0"/>
              </a:rPr>
              <a:t>QRadar security intelligence portfolio,</a:t>
            </a:r>
            <a:r>
              <a:rPr lang="en-US" altLang="en-US" sz="800" smtClean="0">
                <a:latin typeface="Arial" panose="020B0604020202020204" pitchFamily="34" charset="0"/>
                <a:cs typeface="Arial" panose="020B0604020202020204" pitchFamily="34" charset="0"/>
              </a:rPr>
              <a:t> to strengthen its offerings around advanced security analytics</a:t>
            </a:r>
          </a:p>
          <a:p>
            <a:pPr eaLnBrk="1" fontAlgn="t" hangingPunct="1">
              <a:spcBef>
                <a:spcPct val="0"/>
              </a:spcBef>
              <a:buFontTx/>
              <a:buChar char="•"/>
            </a:pPr>
            <a:r>
              <a:rPr lang="en-US" altLang="en-US" sz="800" smtClean="0">
                <a:latin typeface="Arial" panose="020B0604020202020204" pitchFamily="34" charset="0"/>
                <a:cs typeface="Arial" panose="020B0604020202020204" pitchFamily="34" charset="0"/>
              </a:rPr>
              <a:t>IBM launches Cloud-based Mobile Security Services, IBM Hosted Mobile Device Security Management</a:t>
            </a:r>
          </a:p>
          <a:p>
            <a:pPr eaLnBrk="1" fontAlgn="t" hangingPunct="1">
              <a:spcBef>
                <a:spcPct val="0"/>
              </a:spcBef>
              <a:buFontTx/>
              <a:buChar char="•"/>
            </a:pP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2012</a:t>
            </a:r>
            <a:endParaRPr lang="en-US" altLang="en-US" sz="800" smtClean="0">
              <a:latin typeface="Arial" panose="020B0604020202020204" pitchFamily="34" charset="0"/>
              <a:cs typeface="Arial" panose="020B0604020202020204" pitchFamily="34" charset="0"/>
            </a:endParaRPr>
          </a:p>
          <a:p>
            <a:pPr eaLnBrk="1" fontAlgn="t" hangingPunct="1">
              <a:spcBef>
                <a:spcPct val="0"/>
              </a:spcBef>
              <a:buFontTx/>
              <a:buChar char="•"/>
            </a:pPr>
            <a:r>
              <a:rPr lang="en-US" altLang="en-US" sz="800" smtClean="0">
                <a:latin typeface="Arial" panose="020B0604020202020204" pitchFamily="34" charset="0"/>
                <a:cs typeface="Arial" panose="020B0604020202020204" pitchFamily="34" charset="0"/>
              </a:rPr>
              <a:t>IBM delivers next-gen Intrusion system, new access appliance and privileged identity technology</a:t>
            </a:r>
          </a:p>
          <a:p>
            <a:pPr eaLnBrk="1" fontAlgn="t" hangingPunct="1">
              <a:spcBef>
                <a:spcPct val="0"/>
              </a:spcBef>
              <a:buFontTx/>
              <a:buChar char="•"/>
            </a:pPr>
            <a:r>
              <a:rPr lang="en-US" altLang="en-US" sz="800" smtClean="0">
                <a:latin typeface="Arial" panose="020B0604020202020204" pitchFamily="34" charset="0"/>
                <a:cs typeface="Arial" panose="020B0604020202020204" pitchFamily="34" charset="0"/>
              </a:rPr>
              <a:t>IBM announces 25 new product releases in security, a record year of innovation</a:t>
            </a:r>
          </a:p>
          <a:p>
            <a:pPr eaLnBrk="1" fontAlgn="t" hangingPunct="1">
              <a:spcBef>
                <a:spcPct val="0"/>
              </a:spcBef>
              <a:buFontTx/>
              <a:buChar char="•"/>
            </a:pPr>
            <a:r>
              <a:rPr lang="en-US" altLang="en-US" sz="800" smtClean="0">
                <a:latin typeface="Arial" panose="020B0604020202020204" pitchFamily="34" charset="0"/>
                <a:cs typeface="Arial" panose="020B0604020202020204" pitchFamily="34" charset="0"/>
              </a:rPr>
              <a:t>IBM extends its market leading static application security testing (IBM Security AppScan) to native Android applications, which allows clients to conduct their own testing for mobile applications</a:t>
            </a:r>
          </a:p>
          <a:p>
            <a:pPr eaLnBrk="1" fontAlgn="t" hangingPunct="1">
              <a:spcBef>
                <a:spcPct val="0"/>
              </a:spcBef>
              <a:buFontTx/>
              <a:buChar char="•"/>
            </a:pPr>
            <a:endParaRPr lang="en-US" altLang="en-US" sz="800" smtClean="0">
              <a:latin typeface="Arial" panose="020B0604020202020204" pitchFamily="34" charset="0"/>
              <a:cs typeface="Arial" panose="020B0604020202020204" pitchFamily="34" charset="0"/>
            </a:endParaRPr>
          </a:p>
          <a:p>
            <a:pPr eaLnBrk="1" fontAlgn="ctr" hangingPunct="1">
              <a:spcBef>
                <a:spcPct val="0"/>
              </a:spcBef>
            </a:pPr>
            <a:r>
              <a:rPr lang="en-US" altLang="en-US" sz="800" b="1" smtClean="0">
                <a:latin typeface="Arial" panose="020B0604020202020204" pitchFamily="34" charset="0"/>
                <a:cs typeface="Arial" panose="020B0604020202020204" pitchFamily="34" charset="0"/>
              </a:rPr>
              <a:t>2013</a:t>
            </a:r>
            <a:endParaRPr lang="en-US" altLang="en-US" sz="800" smtClean="0">
              <a:latin typeface="Arial" panose="020B0604020202020204" pitchFamily="34" charset="0"/>
              <a:cs typeface="Arial" panose="020B0604020202020204" pitchFamily="34" charset="0"/>
            </a:endParaRPr>
          </a:p>
          <a:p>
            <a:pPr eaLnBrk="1" hangingPunct="1">
              <a:spcBef>
                <a:spcPct val="0"/>
              </a:spcBef>
              <a:buFontTx/>
              <a:buChar char="•"/>
            </a:pPr>
            <a:r>
              <a:rPr lang="en-US" altLang="en-US" sz="800" smtClean="0">
                <a:latin typeface="Arial" panose="020B0604020202020204" pitchFamily="34" charset="0"/>
                <a:cs typeface="Arial" panose="020B0604020202020204" pitchFamily="34" charset="0"/>
              </a:rPr>
              <a:t>IBM announces breakthrough with combination of Security Intelligence and Big Data</a:t>
            </a:r>
          </a:p>
          <a:p>
            <a:pPr eaLnBrk="1" hangingPunct="1">
              <a:spcBef>
                <a:spcPct val="0"/>
              </a:spcBef>
              <a:buFontTx/>
              <a:buChar char="•"/>
            </a:pPr>
            <a:r>
              <a:rPr lang="en-US" altLang="en-US" sz="800" smtClean="0">
                <a:latin typeface="Arial" panose="020B0604020202020204" pitchFamily="34" charset="0"/>
                <a:cs typeface="Arial" panose="020B0604020202020204" pitchFamily="34" charset="0"/>
              </a:rPr>
              <a:t>IBM announces new QRadar Vulnerability Manager software to help organizations identify and predict security risk</a:t>
            </a:r>
          </a:p>
          <a:p>
            <a:pPr eaLnBrk="1" hangingPunct="1">
              <a:spcBef>
                <a:spcPct val="0"/>
              </a:spcBef>
              <a:buFontTx/>
              <a:buChar char="•"/>
            </a:pPr>
            <a:r>
              <a:rPr lang="en-US" altLang="en-US" sz="800" smtClean="0">
                <a:latin typeface="Arial" panose="020B0604020202020204" pitchFamily="34" charset="0"/>
                <a:cs typeface="Arial" panose="020B0604020202020204" pitchFamily="34" charset="0"/>
              </a:rPr>
              <a:t>IBM announces MobileFirst security software (IBM AppScan Source 87 for iOS) to improve security quality without sacrificing time-to-market of mobile app projects</a:t>
            </a:r>
          </a:p>
          <a:p>
            <a:pPr eaLnBrk="1" hangingPunct="1">
              <a:spcBef>
                <a:spcPct val="0"/>
              </a:spcBef>
              <a:buFontTx/>
              <a:buChar char="•"/>
            </a:pPr>
            <a:r>
              <a:rPr lang="en-US" altLang="en-US" sz="800" smtClean="0">
                <a:latin typeface="Arial" panose="020B0604020202020204" pitchFamily="34" charset="0"/>
                <a:cs typeface="Arial" panose="020B0604020202020204" pitchFamily="34" charset="0"/>
              </a:rPr>
              <a:t>IBM announces acquiring Trusteer </a:t>
            </a:r>
            <a:r>
              <a:rPr lang="en-US" altLang="en-US" sz="800" smtClean="0">
                <a:solidFill>
                  <a:srgbClr val="000000"/>
                </a:solidFill>
                <a:latin typeface="Arial Narrow" panose="020B0606020202030204" pitchFamily="34" charset="0"/>
                <a:cs typeface="Arial" panose="020B0604020202020204" pitchFamily="34" charset="0"/>
              </a:rPr>
              <a:t>for mobile and application security, counter-fraud and malware detection </a:t>
            </a:r>
            <a:endParaRPr lang="en-US" altLang="en-US" sz="800" smtClean="0">
              <a:latin typeface="Arial" panose="020B0604020202020204" pitchFamily="34" charset="0"/>
              <a:cs typeface="Arial" panose="020B0604020202020204" pitchFamily="34" charset="0"/>
            </a:endParaRPr>
          </a:p>
          <a:p>
            <a:pPr eaLnBrk="1" hangingPunct="1">
              <a:spcBef>
                <a:spcPct val="0"/>
              </a:spcBef>
              <a:buFontTx/>
              <a:buChar char="•"/>
            </a:pPr>
            <a:r>
              <a:rPr lang="en-US" altLang="en-US" sz="800" smtClean="0">
                <a:latin typeface="Arial" panose="020B0604020202020204" pitchFamily="34" charset="0"/>
                <a:cs typeface="Arial" panose="020B0604020202020204" pitchFamily="34" charset="0"/>
              </a:rPr>
              <a:t>IBM announced acquiring Fiberlink. Fiberlink</a:t>
            </a:r>
            <a:r>
              <a:rPr lang="ja-JP" altLang="en-US" sz="800" smtClean="0">
                <a:latin typeface="Arial" panose="020B0604020202020204" pitchFamily="34" charset="0"/>
                <a:cs typeface="Arial" panose="020B0604020202020204" pitchFamily="34" charset="0"/>
              </a:rPr>
              <a:t>’</a:t>
            </a:r>
            <a:r>
              <a:rPr lang="en-US" altLang="ja-JP" sz="800" smtClean="0">
                <a:latin typeface="Arial" panose="020B0604020202020204" pitchFamily="34" charset="0"/>
                <a:cs typeface="Arial" panose="020B0604020202020204" pitchFamily="34" charset="0"/>
              </a:rPr>
              <a:t>s MaaS360 offering expands IBM MobileFirst solutions with new cloud-based capabilities to deliver a comprehensive mobile management and security solution for global organizations of all sizes. This acquisition supports IBM</a:t>
            </a:r>
            <a:r>
              <a:rPr lang="ja-JP" altLang="en-US" sz="800" smtClean="0">
                <a:latin typeface="Arial" panose="020B0604020202020204" pitchFamily="34" charset="0"/>
                <a:cs typeface="Arial" panose="020B0604020202020204" pitchFamily="34" charset="0"/>
              </a:rPr>
              <a:t>’</a:t>
            </a:r>
            <a:r>
              <a:rPr lang="en-US" altLang="ja-JP" sz="800" smtClean="0">
                <a:latin typeface="Arial" panose="020B0604020202020204" pitchFamily="34" charset="0"/>
                <a:cs typeface="Arial" panose="020B0604020202020204" pitchFamily="34" charset="0"/>
              </a:rPr>
              <a:t>s expanding vision for enterprise mobility management, which encompasses protected transactions between businesses, partners and customers. </a:t>
            </a:r>
          </a:p>
          <a:p>
            <a:pPr eaLnBrk="1" hangingPunct="1">
              <a:spcBef>
                <a:spcPct val="0"/>
              </a:spcBef>
            </a:pPr>
            <a:endParaRPr lang="en-US" altLang="en-US" sz="800" smtClean="0">
              <a:latin typeface="Arial" panose="020B0604020202020204" pitchFamily="34" charset="0"/>
              <a:cs typeface="Arial" panose="020B0604020202020204" pitchFamily="34" charset="0"/>
            </a:endParaRPr>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defRPr sz="10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000" i="1">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880818D5-1CCC-492F-90F1-D10E3C40B754}" type="slidenum">
              <a:rPr lang="en-US" altLang="en-US">
                <a:solidFill>
                  <a:srgbClr val="000000"/>
                </a:solidFill>
              </a:rPr>
              <a:pPr>
                <a:spcBef>
                  <a:spcPct val="0"/>
                </a:spcBef>
              </a:pPr>
              <a:t>28</a:t>
            </a:fld>
            <a:endParaRPr lang="en-US" altLang="en-US">
              <a:solidFill>
                <a:srgbClr val="000000"/>
              </a:solidFill>
            </a:endParaRPr>
          </a:p>
        </p:txBody>
      </p:sp>
    </p:spTree>
    <p:extLst>
      <p:ext uri="{BB962C8B-B14F-4D97-AF65-F5344CB8AC3E}">
        <p14:creationId xmlns:p14="http://schemas.microsoft.com/office/powerpoint/2010/main" val="12453966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cs typeface="Arial" panose="020B0604020202020204" pitchFamily="34" charset="0"/>
              </a:rPr>
              <a:t>IBM operates one of the broadest enterprise security research, development and delivery organizations in the world. This powerful combination of expertise is made up of the award-winning IBM X-Force research and development team—with one of the largest vulnerability databases in the industry. </a:t>
            </a:r>
            <a:br>
              <a:rPr lang="en-US" altLang="en-US" smtClean="0">
                <a:latin typeface="Arial" panose="020B0604020202020204" pitchFamily="34" charset="0"/>
                <a:cs typeface="Arial" panose="020B0604020202020204" pitchFamily="34" charset="0"/>
              </a:rPr>
            </a:br>
            <a:endParaRPr lang="en-US" altLang="en-US" smtClean="0">
              <a:latin typeface="Arial" panose="020B0604020202020204" pitchFamily="34" charset="0"/>
              <a:cs typeface="Arial" panose="020B0604020202020204" pitchFamily="34" charset="0"/>
            </a:endParaRPr>
          </a:p>
          <a:p>
            <a:r>
              <a:rPr lang="en-US" altLang="en-US" smtClean="0">
                <a:latin typeface="Arial" panose="020B0604020202020204" pitchFamily="34" charset="0"/>
                <a:cs typeface="Arial" panose="020B0604020202020204" pitchFamily="34" charset="0"/>
              </a:rPr>
              <a:t>…and includes </a:t>
            </a:r>
            <a:r>
              <a:rPr lang="en-US" altLang="en-US" b="1" smtClean="0">
                <a:latin typeface="Arial" panose="020B0604020202020204" pitchFamily="34" charset="0"/>
                <a:cs typeface="Arial" panose="020B0604020202020204" pitchFamily="34" charset="0"/>
              </a:rPr>
              <a:t>10 security operations centers</a:t>
            </a:r>
            <a:r>
              <a:rPr lang="en-US" altLang="en-US" smtClean="0">
                <a:latin typeface="Arial" panose="020B0604020202020204" pitchFamily="34" charset="0"/>
                <a:cs typeface="Arial" panose="020B0604020202020204" pitchFamily="34" charset="0"/>
              </a:rPr>
              <a:t>, </a:t>
            </a:r>
            <a:r>
              <a:rPr lang="en-US" altLang="en-US" b="1" smtClean="0">
                <a:latin typeface="Arial" panose="020B0604020202020204" pitchFamily="34" charset="0"/>
                <a:cs typeface="Arial" panose="020B0604020202020204" pitchFamily="34" charset="0"/>
              </a:rPr>
              <a:t>10 security research centers</a:t>
            </a:r>
            <a:r>
              <a:rPr lang="en-US" altLang="en-US" smtClean="0">
                <a:latin typeface="Arial" panose="020B0604020202020204" pitchFamily="34" charset="0"/>
                <a:cs typeface="Arial" panose="020B0604020202020204" pitchFamily="34" charset="0"/>
              </a:rPr>
              <a:t>, </a:t>
            </a:r>
            <a:r>
              <a:rPr lang="en-US" altLang="en-US" b="1" smtClean="0">
                <a:latin typeface="Arial" panose="020B0604020202020204" pitchFamily="34" charset="0"/>
                <a:cs typeface="Arial" panose="020B0604020202020204" pitchFamily="34" charset="0"/>
              </a:rPr>
              <a:t>15 software security development labs, </a:t>
            </a:r>
            <a:r>
              <a:rPr lang="en-US" altLang="en-US" smtClean="0">
                <a:latin typeface="Arial" panose="020B0604020202020204" pitchFamily="34" charset="0"/>
                <a:cs typeface="Arial" panose="020B0604020202020204" pitchFamily="34" charset="0"/>
              </a:rPr>
              <a:t>and </a:t>
            </a:r>
            <a:r>
              <a:rPr lang="en-US" altLang="en-US" b="1" smtClean="0">
                <a:latin typeface="Arial" panose="020B0604020202020204" pitchFamily="34" charset="0"/>
                <a:cs typeface="Arial" panose="020B0604020202020204" pitchFamily="34" charset="0"/>
              </a:rPr>
              <a:t>3 IBM Institute for Advanced Security Chapters</a:t>
            </a:r>
            <a:r>
              <a:rPr lang="en-US" altLang="en-US" smtClean="0">
                <a:latin typeface="Arial" panose="020B0604020202020204" pitchFamily="34" charset="0"/>
                <a:cs typeface="Arial" panose="020B0604020202020204" pitchFamily="34" charset="0"/>
              </a:rPr>
              <a:t> in the United States, Europe and the Asia Pacific region. All totaling </a:t>
            </a:r>
            <a:r>
              <a:rPr lang="en-US" altLang="en-US" b="1" smtClean="0">
                <a:latin typeface="Arial" panose="020B0604020202020204" pitchFamily="34" charset="0"/>
                <a:cs typeface="Arial" panose="020B0604020202020204" pitchFamily="34" charset="0"/>
              </a:rPr>
              <a:t>38 IBM Security locations worldwide. </a:t>
            </a:r>
            <a:endParaRPr lang="en-US" altLang="en-US" smtClean="0">
              <a:latin typeface="Arial" panose="020B0604020202020204" pitchFamily="34" charset="0"/>
              <a:cs typeface="Arial" panose="020B0604020202020204" pitchFamily="34" charset="0"/>
            </a:endParaRPr>
          </a:p>
          <a:p>
            <a:endParaRPr lang="en-US" altLang="en-US" i="1" smtClean="0">
              <a:latin typeface="Arial" panose="020B0604020202020204" pitchFamily="34" charset="0"/>
              <a:cs typeface="Arial" panose="020B0604020202020204" pitchFamily="34" charset="0"/>
            </a:endParaRPr>
          </a:p>
          <a:p>
            <a:endParaRPr lang="en-US" altLang="en-US" i="1" smtClean="0">
              <a:latin typeface="Arial" panose="020B0604020202020204" pitchFamily="34" charset="0"/>
              <a:cs typeface="Arial" panose="020B0604020202020204" pitchFamily="34" charset="0"/>
            </a:endParaRPr>
          </a:p>
          <a:p>
            <a:endParaRPr lang="en-US" altLang="en-US" smtClean="0">
              <a:latin typeface="Arial" panose="020B0604020202020204" pitchFamily="34" charset="0"/>
              <a:cs typeface="Arial" panose="020B0604020202020204" pitchFamily="34" charset="0"/>
            </a:endParaRPr>
          </a:p>
        </p:txBody>
      </p:sp>
      <p:sp>
        <p:nvSpPr>
          <p:cNvPr id="4403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defRPr sz="10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000" i="1">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B3075BCA-6554-4888-BD22-EF2CD47E2B54}" type="slidenum">
              <a:rPr lang="en-US" altLang="en-US"/>
              <a:pPr>
                <a:spcBef>
                  <a:spcPct val="0"/>
                </a:spcBef>
              </a:pPr>
              <a:t>29</a:t>
            </a:fld>
            <a:endParaRPr lang="en-US" altLang="en-US"/>
          </a:p>
        </p:txBody>
      </p:sp>
    </p:spTree>
    <p:extLst>
      <p:ext uri="{BB962C8B-B14F-4D97-AF65-F5344CB8AC3E}">
        <p14:creationId xmlns:p14="http://schemas.microsoft.com/office/powerpoint/2010/main" val="27377296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3"/>
          <p:cNvSpPr>
            <a:spLocks noGrp="1" noChangeArrowheads="1"/>
          </p:cNvSpPr>
          <p:nvPr>
            <p:ph type="body" idx="1"/>
          </p:nvPr>
        </p:nvSpPr>
        <p:spPr>
          <a:noFill/>
        </p:spPr>
        <p:txBody>
          <a:bodyPr/>
          <a:lstStyle/>
          <a:p>
            <a:endParaRPr lang="en-US" dirty="0" smtClean="0">
              <a:latin typeface="Arial" pitchFamily="34" charset="0"/>
              <a:cs typeface="Arial" pitchFamily="34" charset="0"/>
            </a:endParaRPr>
          </a:p>
        </p:txBody>
      </p:sp>
      <p:sp>
        <p:nvSpPr>
          <p:cNvPr id="27651" name="Slide Image Placeholder 6"/>
          <p:cNvSpPr>
            <a:spLocks noGrp="1" noRot="1" noChangeAspect="1" noTextEdit="1"/>
          </p:cNvSpPr>
          <p:nvPr>
            <p:ph type="sldImg"/>
          </p:nvPr>
        </p:nvSpPr>
        <p:spPr>
          <a:xfrm>
            <a:off x="1981200" y="661988"/>
            <a:ext cx="2895600" cy="2171700"/>
          </a:xfrm>
          <a:ln/>
        </p:spPr>
      </p:sp>
      <p:sp>
        <p:nvSpPr>
          <p:cNvPr id="8" name="Slide Number Placeholder 7"/>
          <p:cNvSpPr>
            <a:spLocks noGrp="1"/>
          </p:cNvSpPr>
          <p:nvPr>
            <p:ph type="sldNum" sz="quarter" idx="5"/>
          </p:nvPr>
        </p:nvSpPr>
        <p:spPr/>
        <p:txBody>
          <a:bodyPr/>
          <a:lstStyle/>
          <a:p>
            <a:pPr>
              <a:defRPr/>
            </a:pPr>
            <a:fld id="{0950AF3E-5B34-4944-8310-8C0462DB0B03}" type="slidenum">
              <a:rPr lang="en-US">
                <a:solidFill>
                  <a:srgbClr val="000000"/>
                </a:solidFill>
              </a:rPr>
              <a:pPr>
                <a:defRPr/>
              </a:pPr>
              <a:t>30</a:t>
            </a:fld>
            <a:endParaRPr lang="en-US">
              <a:solidFill>
                <a:srgbClr val="000000"/>
              </a:solidFill>
            </a:endParaRPr>
          </a:p>
        </p:txBody>
      </p:sp>
    </p:spTree>
    <p:extLst>
      <p:ext uri="{BB962C8B-B14F-4D97-AF65-F5344CB8AC3E}">
        <p14:creationId xmlns:p14="http://schemas.microsoft.com/office/powerpoint/2010/main" val="3827288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hyperlink" Target="http://www.ibm.com/security" TargetMode="External"/><Relationship Id="rId6"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emf"/><Relationship Id="rId3" Type="http://schemas.openxmlformats.org/officeDocument/2006/relationships/image" Target="../media/image10.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hyperlink" Target="http://www.ibm.com/security" TargetMode="External"/><Relationship Id="rId6" Type="http://schemas.openxmlformats.org/officeDocument/2006/relationships/image" Target="../media/image8.png"/><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 Id="rId3"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hyperlink" Target="http://www.ibm.com/security" TargetMode="External"/><Relationship Id="rId6" Type="http://schemas.openxmlformats.org/officeDocument/2006/relationships/image" Target="../media/image8.png"/><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hyperlink" Target="http://www.ibm.com/security" TargetMode="External"/><Relationship Id="rId6" Type="http://schemas.openxmlformats.org/officeDocument/2006/relationships/image" Target="../media/image8.png"/><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2.png"/><Relationship Id="rId3"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hyperlink" Target="http://www.ibm.com/security" TargetMode="External"/><Relationship Id="rId6" Type="http://schemas.openxmlformats.org/officeDocument/2006/relationships/image" Target="../media/image8.png"/><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2.png"/><Relationship Id="rId3" Type="http://schemas.openxmlformats.org/officeDocument/2006/relationships/image" Target="../media/image4.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hyperlink" Target="http://www.ibm.com/security" TargetMode="External"/><Relationship Id="rId6" Type="http://schemas.openxmlformats.org/officeDocument/2006/relationships/image" Target="../media/image8.png"/><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 Id="rId3" Type="http://schemas.openxmlformats.org/officeDocument/2006/relationships/image" Target="../media/image4.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hyperlink" Target="http://www.ibm.com/security" TargetMode="External"/><Relationship Id="rId6" Type="http://schemas.openxmlformats.org/officeDocument/2006/relationships/image" Target="../media/image8.png"/><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hyperlink" Target="http://www.ibm.com/security" TargetMode="External"/><Relationship Id="rId6" Type="http://schemas.openxmlformats.org/officeDocument/2006/relationships/image" Target="../media/image8.png"/><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2.png"/><Relationship Id="rId3" Type="http://schemas.openxmlformats.org/officeDocument/2006/relationships/image" Target="../media/image4.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hyperlink" Target="http://www.ibm.com/security" TargetMode="External"/><Relationship Id="rId6" Type="http://schemas.openxmlformats.org/officeDocument/2006/relationships/image" Target="../media/image8.png"/><Relationship Id="rId1" Type="http://schemas.openxmlformats.org/officeDocument/2006/relationships/slideMaster" Target="../slideMasters/slideMaster10.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228600" y="152400"/>
            <a:ext cx="1676400" cy="381000"/>
          </a:xfrm>
          <a:prstGeom prst="rect">
            <a:avLst/>
          </a:prstGeom>
          <a:solidFill>
            <a:schemeClr val="bg1"/>
          </a:solidFill>
          <a:ln>
            <a:noFill/>
          </a:ln>
          <a:extLst/>
        </p:spPr>
        <p:txBody>
          <a:bodyPr/>
          <a:lstStyle/>
          <a:p>
            <a:pPr fontAlgn="base">
              <a:spcBef>
                <a:spcPct val="0"/>
              </a:spcBef>
              <a:spcAft>
                <a:spcPct val="0"/>
              </a:spcAft>
              <a:defRPr/>
            </a:pPr>
            <a:endParaRPr lang="en-US" sz="1600">
              <a:solidFill>
                <a:srgbClr val="000000"/>
              </a:solidFill>
              <a:cs typeface="Arial" charset="0"/>
            </a:endParaRPr>
          </a:p>
        </p:txBody>
      </p:sp>
      <p:sp>
        <p:nvSpPr>
          <p:cNvPr id="5" name="Rectangle 10"/>
          <p:cNvSpPr>
            <a:spLocks noChangeArrowheads="1"/>
          </p:cNvSpPr>
          <p:nvPr/>
        </p:nvSpPr>
        <p:spPr bwMode="auto">
          <a:xfrm>
            <a:off x="7696200" y="6553200"/>
            <a:ext cx="1295400" cy="228600"/>
          </a:xfrm>
          <a:prstGeom prst="rect">
            <a:avLst/>
          </a:prstGeom>
          <a:solidFill>
            <a:schemeClr val="bg1"/>
          </a:solidFill>
          <a:ln>
            <a:noFill/>
          </a:ln>
          <a:extLst/>
        </p:spPr>
        <p:txBody>
          <a:bodyPr/>
          <a:lstStyle/>
          <a:p>
            <a:pPr fontAlgn="base">
              <a:spcBef>
                <a:spcPct val="0"/>
              </a:spcBef>
              <a:spcAft>
                <a:spcPct val="0"/>
              </a:spcAft>
              <a:defRPr/>
            </a:pPr>
            <a:endParaRPr lang="en-US" sz="1600">
              <a:solidFill>
                <a:srgbClr val="000000"/>
              </a:solidFill>
              <a:cs typeface="Arial" charset="0"/>
            </a:endParaRPr>
          </a:p>
        </p:txBody>
      </p:sp>
      <p:sp>
        <p:nvSpPr>
          <p:cNvPr id="6" name="Rectangle 11"/>
          <p:cNvSpPr>
            <a:spLocks noChangeArrowheads="1"/>
          </p:cNvSpPr>
          <p:nvPr/>
        </p:nvSpPr>
        <p:spPr bwMode="auto">
          <a:xfrm>
            <a:off x="228600" y="6553200"/>
            <a:ext cx="304800" cy="228600"/>
          </a:xfrm>
          <a:prstGeom prst="rect">
            <a:avLst/>
          </a:prstGeom>
          <a:solidFill>
            <a:schemeClr val="bg1"/>
          </a:solidFill>
          <a:ln>
            <a:noFill/>
          </a:ln>
          <a:extLst/>
        </p:spPr>
        <p:txBody>
          <a:bodyPr/>
          <a:lstStyle/>
          <a:p>
            <a:pPr fontAlgn="base">
              <a:spcBef>
                <a:spcPct val="0"/>
              </a:spcBef>
              <a:spcAft>
                <a:spcPct val="0"/>
              </a:spcAft>
              <a:defRPr/>
            </a:pPr>
            <a:endParaRPr lang="en-US" sz="1600">
              <a:solidFill>
                <a:srgbClr val="000000"/>
              </a:solidFill>
              <a:cs typeface="Arial" charset="0"/>
            </a:endParaRPr>
          </a:p>
        </p:txBody>
      </p:sp>
      <p:sp>
        <p:nvSpPr>
          <p:cNvPr id="7" name="Rectangle 12"/>
          <p:cNvSpPr>
            <a:spLocks noChangeArrowheads="1"/>
          </p:cNvSpPr>
          <p:nvPr/>
        </p:nvSpPr>
        <p:spPr bwMode="black">
          <a:xfrm>
            <a:off x="76200" y="6521450"/>
            <a:ext cx="1371600" cy="184150"/>
          </a:xfrm>
          <a:prstGeom prst="rect">
            <a:avLst/>
          </a:prstGeom>
          <a:solidFill>
            <a:schemeClr val="bg1"/>
          </a:solidFill>
          <a:ln>
            <a:noFill/>
          </a:ln>
          <a:extLst/>
        </p:spPr>
        <p:txBody>
          <a:bodyPr lIns="92075" tIns="46038" rIns="92075" bIns="46038"/>
          <a:lstStyle/>
          <a:p>
            <a:pPr algn="r" fontAlgn="base">
              <a:spcBef>
                <a:spcPct val="0"/>
              </a:spcBef>
              <a:spcAft>
                <a:spcPct val="0"/>
              </a:spcAft>
              <a:defRPr/>
            </a:pPr>
            <a:r>
              <a:rPr lang="en-US" sz="800" dirty="0">
                <a:solidFill>
                  <a:srgbClr val="000000"/>
                </a:solidFill>
                <a:cs typeface="Arial" charset="0"/>
              </a:rPr>
              <a:t>© </a:t>
            </a:r>
            <a:r>
              <a:rPr lang="en-US" sz="800" dirty="0" smtClean="0">
                <a:solidFill>
                  <a:srgbClr val="000000"/>
                </a:solidFill>
                <a:cs typeface="Arial" charset="0"/>
              </a:rPr>
              <a:t>2015 </a:t>
            </a:r>
            <a:r>
              <a:rPr lang="en-US" sz="800" dirty="0">
                <a:solidFill>
                  <a:srgbClr val="000000"/>
                </a:solidFill>
                <a:cs typeface="Arial" charset="0"/>
              </a:rPr>
              <a:t>IBM Corporation</a:t>
            </a:r>
          </a:p>
        </p:txBody>
      </p:sp>
      <p:pic>
        <p:nvPicPr>
          <p:cNvPr id="8" name="Picture 13"/>
          <p:cNvPicPr>
            <a:picLocks noChangeAspect="1"/>
          </p:cNvPicPr>
          <p:nvPr/>
        </p:nvPicPr>
        <p:blipFill>
          <a:blip r:embed="rId2"/>
          <a:srcRect/>
          <a:stretch>
            <a:fillRect/>
          </a:stretch>
        </p:blipFill>
        <p:spPr bwMode="auto">
          <a:xfrm>
            <a:off x="5648325" y="3159125"/>
            <a:ext cx="3495675" cy="3698875"/>
          </a:xfrm>
          <a:prstGeom prst="rect">
            <a:avLst/>
          </a:prstGeom>
          <a:noFill/>
          <a:ln w="9525">
            <a:noFill/>
            <a:miter lim="800000"/>
            <a:headEnd/>
            <a:tailEnd/>
          </a:ln>
        </p:spPr>
      </p:pic>
      <p:pic>
        <p:nvPicPr>
          <p:cNvPr id="9" name="Picture 5"/>
          <p:cNvPicPr>
            <a:picLocks noChangeAspect="1" noChangeArrowheads="1"/>
          </p:cNvPicPr>
          <p:nvPr/>
        </p:nvPicPr>
        <p:blipFill>
          <a:blip r:embed="rId3"/>
          <a:srcRect/>
          <a:stretch>
            <a:fillRect/>
          </a:stretch>
        </p:blipFill>
        <p:spPr bwMode="auto">
          <a:xfrm>
            <a:off x="260350" y="623888"/>
            <a:ext cx="2901950" cy="695325"/>
          </a:xfrm>
          <a:prstGeom prst="rect">
            <a:avLst/>
          </a:prstGeom>
          <a:noFill/>
          <a:ln w="9525">
            <a:noFill/>
            <a:miter lim="800000"/>
            <a:headEnd/>
            <a:tailEnd/>
          </a:ln>
        </p:spPr>
      </p:pic>
      <p:pic>
        <p:nvPicPr>
          <p:cNvPr id="11" name="Picture 13"/>
          <p:cNvPicPr>
            <a:picLocks noChangeAspect="1"/>
          </p:cNvPicPr>
          <p:nvPr/>
        </p:nvPicPr>
        <p:blipFill>
          <a:blip r:embed="rId2"/>
          <a:srcRect/>
          <a:stretch>
            <a:fillRect/>
          </a:stretch>
        </p:blipFill>
        <p:spPr bwMode="auto">
          <a:xfrm>
            <a:off x="5648325" y="3159125"/>
            <a:ext cx="3495675" cy="3698875"/>
          </a:xfrm>
          <a:prstGeom prst="rect">
            <a:avLst/>
          </a:prstGeom>
          <a:noFill/>
          <a:ln w="9525">
            <a:noFill/>
            <a:miter lim="800000"/>
            <a:headEnd/>
            <a:tailEnd/>
          </a:ln>
        </p:spPr>
      </p:pic>
      <p:sp>
        <p:nvSpPr>
          <p:cNvPr id="3" name="Text Placeholder 2"/>
          <p:cNvSpPr>
            <a:spLocks noGrp="1"/>
          </p:cNvSpPr>
          <p:nvPr>
            <p:ph type="body" idx="1"/>
          </p:nvPr>
        </p:nvSpPr>
        <p:spPr>
          <a:xfrm>
            <a:off x="210312" y="2286000"/>
            <a:ext cx="8657463" cy="1524000"/>
          </a:xfrm>
        </p:spPr>
        <p:txBody>
          <a:bodyPr/>
          <a:lstStyle>
            <a:lvl1pPr marL="0" indent="0">
              <a:buNone/>
              <a:defRPr sz="3200" b="1"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 name="Text Placeholder 9"/>
          <p:cNvSpPr>
            <a:spLocks noGrp="1"/>
          </p:cNvSpPr>
          <p:nvPr>
            <p:ph type="body" sz="quarter" idx="10"/>
          </p:nvPr>
        </p:nvSpPr>
        <p:spPr>
          <a:xfrm>
            <a:off x="230188" y="4038600"/>
            <a:ext cx="5290395" cy="1255712"/>
          </a:xfrm>
        </p:spPr>
        <p:txBody>
          <a:bodyPr/>
          <a:lstStyle>
            <a:lvl1pPr marL="0" indent="0">
              <a:buFontTx/>
              <a:buNone/>
              <a:defRPr baseline="0"/>
            </a:lvl1pPr>
            <a:lvl2pPr marL="346075" indent="0">
              <a:buFontTx/>
              <a:buNone/>
              <a:defRPr/>
            </a:lvl2pPr>
            <a:lvl3pPr marL="682625" indent="0">
              <a:buFontTx/>
              <a:buNone/>
              <a:defRPr/>
            </a:lvl3pPr>
            <a:lvl4pPr marL="1030287" indent="0">
              <a:buFontTx/>
              <a:buNone/>
              <a:defRPr/>
            </a:lvl4pPr>
            <a:lvl5pPr marL="1376362" indent="0">
              <a:buFontTx/>
              <a:buNone/>
              <a:defRPr/>
            </a:lvl5pPr>
          </a:lstStyle>
          <a:p>
            <a:pPr lvl="0"/>
            <a:r>
              <a:rPr lang="en-US" smtClean="0"/>
              <a:t>Click to edit Master text styles</a:t>
            </a:r>
          </a:p>
        </p:txBody>
      </p:sp>
    </p:spTree>
    <p:extLst>
      <p:ext uri="{BB962C8B-B14F-4D97-AF65-F5344CB8AC3E}">
        <p14:creationId xmlns:p14="http://schemas.microsoft.com/office/powerpoint/2010/main" val="4290861542"/>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5211" cy="396875"/>
          </a:xfrm>
        </p:spPr>
        <p:txBody>
          <a:bodyPr/>
          <a:lstStyle/>
          <a:p>
            <a:r>
              <a:rPr lang="en-US" smtClean="0"/>
              <a:t>Click to edit Master title style</a:t>
            </a:r>
            <a:endParaRPr lang="en-US" dirty="0"/>
          </a:p>
        </p:txBody>
      </p:sp>
      <p:sp>
        <p:nvSpPr>
          <p:cNvPr id="3" name="Footer Placeholder 6"/>
          <p:cNvSpPr>
            <a:spLocks noGrp="1"/>
          </p:cNvSpPr>
          <p:nvPr>
            <p:ph type="ftr" sz="quarter" idx="10"/>
          </p:nvPr>
        </p:nvSpPr>
        <p:spPr>
          <a:xfrm>
            <a:off x="571500" y="6537325"/>
            <a:ext cx="2035175" cy="214313"/>
          </a:xfrm>
        </p:spPr>
        <p:txBody>
          <a:bodyPr/>
          <a:lstStyle>
            <a:lvl1pPr>
              <a:defRPr i="0" dirty="0"/>
            </a:lvl1pPr>
          </a:lstStyle>
          <a:p>
            <a:pPr>
              <a:defRPr/>
            </a:pPr>
            <a:r>
              <a:rPr lang="en-US" smtClean="0">
                <a:solidFill>
                  <a:srgbClr val="000000"/>
                </a:solidFill>
              </a:rPr>
              <a:t>Lloyds &amp; IBM Cyber Security Programme handouts</a:t>
            </a:r>
            <a:endParaRPr lang="en-US">
              <a:solidFill>
                <a:srgbClr val="000000"/>
              </a:solidFill>
            </a:endParaRPr>
          </a:p>
        </p:txBody>
      </p:sp>
    </p:spTree>
    <p:extLst>
      <p:ext uri="{BB962C8B-B14F-4D97-AF65-F5344CB8AC3E}">
        <p14:creationId xmlns:p14="http://schemas.microsoft.com/office/powerpoint/2010/main" val="2988309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82563" y="1763714"/>
            <a:ext cx="8686800" cy="3798886"/>
          </a:xfrm>
        </p:spPr>
        <p:txBody>
          <a:bodyPr/>
          <a:lstStyle>
            <a:lvl1pPr marL="228600" indent="-228600">
              <a:defRPr/>
            </a:lvl1pPr>
            <a:lvl2pPr marL="466725" indent="-219075">
              <a:tabLst>
                <a:tab pos="352425" algn="l"/>
              </a:tabLst>
              <a:defRPr baseline="0"/>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4" name="Footer Placeholder 7"/>
          <p:cNvSpPr>
            <a:spLocks noGrp="1"/>
          </p:cNvSpPr>
          <p:nvPr>
            <p:ph type="ftr" sz="quarter" idx="10"/>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2753944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Obj" preserve="1">
  <p:cSld name="Title and Two-column">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763714"/>
            <a:ext cx="4267200" cy="3798886"/>
          </a:xfrm>
        </p:spPr>
        <p:txBody>
          <a:bodyPr/>
          <a:lstStyle>
            <a:lvl1pPr marL="228600" indent="-228600">
              <a:defRPr/>
            </a:lvl1pPr>
            <a:lvl2pPr marL="466725" indent="-219075">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02163" y="1763714"/>
            <a:ext cx="4267200" cy="3798886"/>
          </a:xfrm>
        </p:spPr>
        <p:txBody>
          <a:bodyPr/>
          <a:lstStyle>
            <a:lvl1pPr marL="239713" indent="-239713">
              <a:defRPr/>
            </a:lvl1pPr>
            <a:lvl2pPr marL="457200" indent="-200025">
              <a:defRPr/>
            </a:lvl2pPr>
            <a:lvl3pPr marL="762000" indent="-212725">
              <a:defRPr/>
            </a:lvl3pPr>
          </a:lstStyle>
          <a:p>
            <a:pPr lvl="0"/>
            <a:r>
              <a:rPr lang="en-US" smtClean="0"/>
              <a:t>Click to edit Master text styles</a:t>
            </a:r>
          </a:p>
          <a:p>
            <a:pPr lvl="1"/>
            <a:r>
              <a:rPr lang="en-US" smtClean="0"/>
              <a:t>Second level</a:t>
            </a:r>
          </a:p>
          <a:p>
            <a:pPr lvl="2"/>
            <a:r>
              <a:rPr lang="en-US" smtClean="0"/>
              <a:t>Third level</a:t>
            </a:r>
          </a:p>
        </p:txBody>
      </p:sp>
      <p:sp>
        <p:nvSpPr>
          <p:cNvPr id="5" name="Footer Placeholder 7"/>
          <p:cNvSpPr>
            <a:spLocks noGrp="1"/>
          </p:cNvSpPr>
          <p:nvPr>
            <p:ph type="ftr" sz="quarter" idx="10"/>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1377586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dirty="0"/>
          </a:p>
        </p:txBody>
      </p:sp>
      <p:sp>
        <p:nvSpPr>
          <p:cNvPr id="3" name="Table Placeholder 2"/>
          <p:cNvSpPr>
            <a:spLocks noGrp="1"/>
          </p:cNvSpPr>
          <p:nvPr>
            <p:ph type="tbl" idx="1"/>
          </p:nvPr>
        </p:nvSpPr>
        <p:spPr>
          <a:xfrm>
            <a:off x="182563" y="1763714"/>
            <a:ext cx="8686800" cy="3798886"/>
          </a:xfrm>
        </p:spPr>
        <p:txBody>
          <a:bodyPr/>
          <a:lstStyle>
            <a:lvl1pPr marL="0" indent="0">
              <a:buFontTx/>
              <a:buNone/>
              <a:defRPr/>
            </a:lvl1pPr>
          </a:lstStyle>
          <a:p>
            <a:pPr lvl="0"/>
            <a:r>
              <a:rPr lang="en-US" noProof="0" smtClean="0"/>
              <a:t>Click icon to add table</a:t>
            </a:r>
            <a:endParaRPr lang="en-US" noProof="0" dirty="0" smtClean="0"/>
          </a:p>
        </p:txBody>
      </p:sp>
      <p:sp>
        <p:nvSpPr>
          <p:cNvPr id="4" name="Footer Placeholder 6"/>
          <p:cNvSpPr>
            <a:spLocks noGrp="1"/>
          </p:cNvSpPr>
          <p:nvPr>
            <p:ph type="ftr" sz="quarter" idx="10"/>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2434500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1257300"/>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5"/>
          <p:cNvSpPr>
            <a:spLocks noGrp="1"/>
          </p:cNvSpPr>
          <p:nvPr>
            <p:ph type="ftr" sz="quarter" idx="14"/>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394818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line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942975"/>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5"/>
          <p:cNvSpPr>
            <a:spLocks noGrp="1"/>
          </p:cNvSpPr>
          <p:nvPr>
            <p:ph type="ftr" sz="quarter" idx="14"/>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4109292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1257300"/>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5" name="Footer Placeholder 6"/>
          <p:cNvSpPr>
            <a:spLocks noGrp="1"/>
          </p:cNvSpPr>
          <p:nvPr>
            <p:ph type="ftr" sz="quarter" idx="14"/>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1795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Line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182880" y="942975"/>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5" name="Footer Placeholder 6"/>
          <p:cNvSpPr>
            <a:spLocks noGrp="1"/>
          </p:cNvSpPr>
          <p:nvPr>
            <p:ph type="ftr" sz="quarter" idx="14"/>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665586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One-Line Title, Subtitle, and Two-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4705632" cy="3798886"/>
          </a:xfrm>
        </p:spPr>
        <p:txBody>
          <a:bodyPr/>
          <a:lstStyle>
            <a:lvl1pPr marL="228600" indent="-228600">
              <a:defRPr b="1"/>
            </a:lvl1pPr>
            <a:lvl2pPr marL="466725" indent="-219075">
              <a:tabLst/>
              <a:defRPr/>
            </a:lvl2pPr>
            <a:lvl3pPr marL="676275" indent="-200025">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182880" y="942975"/>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5" name="Footer Placeholder 6"/>
          <p:cNvSpPr>
            <a:spLocks noGrp="1"/>
          </p:cNvSpPr>
          <p:nvPr>
            <p:ph type="ftr" sz="quarter" idx="14"/>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3967800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2994096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srcRect/>
          <a:stretch>
            <a:fillRect/>
          </a:stretch>
        </p:blipFill>
        <p:spPr bwMode="auto">
          <a:xfrm>
            <a:off x="0" y="-19050"/>
            <a:ext cx="9144000" cy="6896100"/>
          </a:xfrm>
          <a:prstGeom prst="rect">
            <a:avLst/>
          </a:prstGeom>
          <a:noFill/>
          <a:ln w="9525">
            <a:noFill/>
            <a:miter lim="800000"/>
            <a:headEnd/>
            <a:tailEnd/>
          </a:ln>
        </p:spPr>
      </p:pic>
      <p:pic>
        <p:nvPicPr>
          <p:cNvPr id="5" name="Picture 3"/>
          <p:cNvPicPr>
            <a:picLocks noChangeAspect="1" noChangeArrowheads="1"/>
          </p:cNvPicPr>
          <p:nvPr/>
        </p:nvPicPr>
        <p:blipFill>
          <a:blip r:embed="rId3"/>
          <a:srcRect/>
          <a:stretch>
            <a:fillRect/>
          </a:stretch>
        </p:blipFill>
        <p:spPr bwMode="auto">
          <a:xfrm>
            <a:off x="0" y="1828800"/>
            <a:ext cx="9144000" cy="3200400"/>
          </a:xfrm>
          <a:prstGeom prst="rect">
            <a:avLst/>
          </a:prstGeom>
          <a:noFill/>
          <a:ln w="9525">
            <a:noFill/>
            <a:miter lim="800000"/>
            <a:headEnd/>
            <a:tailEnd/>
          </a:ln>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8A0EE0F0-10D0-44B5-B24F-CB145A6BC36F}"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p:spPr>
        <p:txBody>
          <a:bodyPr lIns="92075" tIns="46038" rIns="92075" bIns="46038"/>
          <a:lstStyle/>
          <a:p>
            <a:pPr algn="r" fontAlgn="base">
              <a:spcBef>
                <a:spcPct val="0"/>
              </a:spcBef>
              <a:spcAft>
                <a:spcPct val="0"/>
              </a:spcAft>
              <a:defRPr/>
            </a:pPr>
            <a:r>
              <a:rPr lang="en-US" sz="800">
                <a:solidFill>
                  <a:srgbClr val="FFFFFF"/>
                </a:solidFill>
                <a:cs typeface="Arial" charset="0"/>
              </a:rPr>
              <a:t>© 2014 IBM Corporation</a:t>
            </a:r>
          </a:p>
        </p:txBody>
      </p:sp>
      <p:sp>
        <p:nvSpPr>
          <p:cNvPr id="3" name="Content Placeholder 2"/>
          <p:cNvSpPr>
            <a:spLocks noGrp="1"/>
          </p:cNvSpPr>
          <p:nvPr>
            <p:ph sz="quarter" idx="10"/>
          </p:nvPr>
        </p:nvSpPr>
        <p:spPr>
          <a:xfrm>
            <a:off x="647700" y="3075057"/>
            <a:ext cx="7848600" cy="707886"/>
          </a:xfrm>
        </p:spPr>
        <p:txBody>
          <a:bodyPr anchor="ctr"/>
          <a:lstStyle>
            <a:lvl1pPr marL="0" indent="0">
              <a:lnSpc>
                <a:spcPct val="90000"/>
              </a:lnSpc>
              <a:spcBef>
                <a:spcPts val="0"/>
              </a:spcBef>
              <a:buFontTx/>
              <a:buNone/>
              <a:defRPr sz="4000" b="1" i="0" baseline="0">
                <a:solidFill>
                  <a:srgbClr val="00B2EF"/>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3172913320"/>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der with Subtitle">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srcRect/>
          <a:stretch>
            <a:fillRect/>
          </a:stretch>
        </p:blipFill>
        <p:spPr bwMode="auto">
          <a:xfrm>
            <a:off x="0" y="-19050"/>
            <a:ext cx="9144000" cy="6896100"/>
          </a:xfrm>
          <a:prstGeom prst="rect">
            <a:avLst/>
          </a:prstGeom>
          <a:noFill/>
          <a:ln w="9525">
            <a:noFill/>
            <a:miter lim="800000"/>
            <a:headEnd/>
            <a:tailEnd/>
          </a:ln>
        </p:spPr>
      </p:pic>
      <p:pic>
        <p:nvPicPr>
          <p:cNvPr id="5" name="Picture 3"/>
          <p:cNvPicPr>
            <a:picLocks noChangeAspect="1" noChangeArrowheads="1"/>
          </p:cNvPicPr>
          <p:nvPr/>
        </p:nvPicPr>
        <p:blipFill>
          <a:blip r:embed="rId3"/>
          <a:srcRect/>
          <a:stretch>
            <a:fillRect/>
          </a:stretch>
        </p:blipFill>
        <p:spPr bwMode="auto">
          <a:xfrm>
            <a:off x="0" y="1828800"/>
            <a:ext cx="9144000" cy="3200400"/>
          </a:xfrm>
          <a:prstGeom prst="rect">
            <a:avLst/>
          </a:prstGeom>
          <a:noFill/>
          <a:ln w="9525">
            <a:noFill/>
            <a:miter lim="800000"/>
            <a:headEnd/>
            <a:tailEnd/>
          </a:ln>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05A52388-A52B-4E9B-B51B-7E200BC82AC7}"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p:spPr>
        <p:txBody>
          <a:bodyPr lIns="92075" tIns="46038" rIns="92075" bIns="46038"/>
          <a:lstStyle/>
          <a:p>
            <a:pPr algn="r" fontAlgn="base">
              <a:spcBef>
                <a:spcPct val="0"/>
              </a:spcBef>
              <a:spcAft>
                <a:spcPct val="0"/>
              </a:spcAft>
              <a:defRPr/>
            </a:pPr>
            <a:r>
              <a:rPr lang="en-US" sz="800">
                <a:solidFill>
                  <a:srgbClr val="FFFFFF"/>
                </a:solidFill>
                <a:cs typeface="Arial" charset="0"/>
              </a:rPr>
              <a:t>© 2014 IBM Corporation</a:t>
            </a:r>
          </a:p>
        </p:txBody>
      </p:sp>
      <p:sp>
        <p:nvSpPr>
          <p:cNvPr id="3" name="Content Placeholder 2"/>
          <p:cNvSpPr>
            <a:spLocks noGrp="1"/>
          </p:cNvSpPr>
          <p:nvPr>
            <p:ph sz="quarter" idx="10"/>
          </p:nvPr>
        </p:nvSpPr>
        <p:spPr>
          <a:xfrm>
            <a:off x="685800" y="2797314"/>
            <a:ext cx="7848600" cy="707886"/>
          </a:xfrm>
        </p:spPr>
        <p:txBody>
          <a:bodyPr anchor="b"/>
          <a:lstStyle>
            <a:lvl1pPr marL="0" indent="0">
              <a:buFontTx/>
              <a:buNone/>
              <a:defRPr sz="4000" b="1" i="0" baseline="0">
                <a:solidFill>
                  <a:srgbClr val="00B2EF"/>
                </a:solidFill>
                <a:latin typeface="+mj-lt"/>
              </a:defRPr>
            </a:lvl1pPr>
          </a:lstStyle>
          <a:p>
            <a:pPr lvl="0"/>
            <a:r>
              <a:rPr lang="en-US" smtClean="0"/>
              <a:t>Click to edit Master text styles</a:t>
            </a:r>
          </a:p>
        </p:txBody>
      </p:sp>
      <p:sp>
        <p:nvSpPr>
          <p:cNvPr id="16" name="Text Placeholder 15"/>
          <p:cNvSpPr>
            <a:spLocks noGrp="1"/>
          </p:cNvSpPr>
          <p:nvPr>
            <p:ph type="body" sz="quarter" idx="11"/>
          </p:nvPr>
        </p:nvSpPr>
        <p:spPr>
          <a:xfrm>
            <a:off x="685800" y="3448189"/>
            <a:ext cx="7848600" cy="400110"/>
          </a:xfrm>
        </p:spPr>
        <p:txBody>
          <a:bodyPr/>
          <a:lstStyle>
            <a:lvl1pPr marL="0" indent="0">
              <a:buFontTx/>
              <a:buNone/>
              <a:defRPr sz="2000" b="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310143533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Mandatory Closing">
    <p:bg>
      <p:bgRef idx="1001">
        <a:schemeClr val="bg1"/>
      </p:bgRef>
    </p:b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p:nvPicPr>
        <p:blipFill>
          <a:blip r:embed="rId2"/>
          <a:srcRect/>
          <a:stretch>
            <a:fillRect/>
          </a:stretch>
        </p:blipFill>
        <p:spPr bwMode="auto">
          <a:xfrm>
            <a:off x="0" y="-19050"/>
            <a:ext cx="9144000" cy="6896100"/>
          </a:xfrm>
          <a:prstGeom prst="rect">
            <a:avLst/>
          </a:prstGeom>
          <a:noFill/>
          <a:ln w="9525">
            <a:noFill/>
            <a:miter lim="800000"/>
            <a:headEnd/>
            <a:tailEnd/>
          </a:ln>
        </p:spPr>
      </p:pic>
      <p:pic>
        <p:nvPicPr>
          <p:cNvPr id="3" name="Picture 3"/>
          <p:cNvPicPr>
            <a:picLocks noChangeAspect="1" noChangeArrowheads="1"/>
          </p:cNvPicPr>
          <p:nvPr/>
        </p:nvPicPr>
        <p:blipFill>
          <a:blip r:embed="rId3"/>
          <a:srcRect/>
          <a:stretch>
            <a:fillRect/>
          </a:stretch>
        </p:blipFill>
        <p:spPr bwMode="auto">
          <a:xfrm>
            <a:off x="0" y="1828800"/>
            <a:ext cx="9144000" cy="3200400"/>
          </a:xfrm>
          <a:prstGeom prst="rect">
            <a:avLst/>
          </a:prstGeom>
          <a:noFill/>
          <a:ln w="9525">
            <a:noFill/>
            <a:miter lim="800000"/>
            <a:headEnd/>
            <a:tailEnd/>
          </a:ln>
        </p:spPr>
      </p:pic>
      <p:pic>
        <p:nvPicPr>
          <p:cNvPr id="4" name="Picture 3"/>
          <p:cNvPicPr>
            <a:picLocks noChangeAspect="1"/>
          </p:cNvPicPr>
          <p:nvPr/>
        </p:nvPicPr>
        <p:blipFill rotWithShape="1">
          <a:blip r:embed="rId4">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15">
            <a:hlinkClick r:id="rId5"/>
          </p:cNvPr>
          <p:cNvSpPr>
            <a:spLocks noChangeArrowheads="1"/>
          </p:cNvSpPr>
          <p:nvPr/>
        </p:nvSpPr>
        <p:spPr bwMode="auto">
          <a:xfrm>
            <a:off x="939800" y="3640138"/>
            <a:ext cx="4089400" cy="398462"/>
          </a:xfrm>
          <a:prstGeom prst="rect">
            <a:avLst/>
          </a:prstGeom>
          <a:noFill/>
          <a:ln>
            <a:noFill/>
          </a:ln>
          <a:extLst/>
        </p:spPr>
        <p:txBody>
          <a:bodyPr>
            <a:spAutoFit/>
          </a:bodyPr>
          <a:lstStyle/>
          <a:p>
            <a:pPr marL="92075" indent="-92075" algn="r" defTabSz="449263" fontAlgn="base">
              <a:lnSpc>
                <a:spcPct val="107000"/>
              </a:lnSpc>
              <a:spcBef>
                <a:spcPts val="438"/>
              </a:spcBef>
              <a:spcAft>
                <a:spcPct val="0"/>
              </a:spcAft>
              <a:buClr>
                <a:srgbClr val="7889FB"/>
              </a:buClr>
              <a:buSzPct val="100000"/>
              <a:buFont typeface="Wingdings" pitchFamily="2" charset="2"/>
              <a:buNone/>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pPr>
            <a:r>
              <a:rPr lang="en-GB" sz="2000" b="1">
                <a:solidFill>
                  <a:srgbClr val="FFFFFF"/>
                </a:solidFill>
                <a:cs typeface="Arial" charset="0"/>
              </a:rPr>
              <a:t>www.ibm.com/security</a:t>
            </a:r>
          </a:p>
        </p:txBody>
      </p:sp>
      <p:pic>
        <p:nvPicPr>
          <p:cNvPr id="6" name="Picture 8" descr="ThankYou"/>
          <p:cNvPicPr>
            <a:picLocks noChangeAspect="1" noChangeArrowheads="1"/>
          </p:cNvPicPr>
          <p:nvPr/>
        </p:nvPicPr>
        <p:blipFill>
          <a:blip r:embed="rId6"/>
          <a:srcRect/>
          <a:stretch>
            <a:fillRect/>
          </a:stretch>
        </p:blipFill>
        <p:spPr bwMode="auto">
          <a:xfrm>
            <a:off x="303213" y="2855913"/>
            <a:ext cx="4649787" cy="746125"/>
          </a:xfrm>
          <a:prstGeom prst="rect">
            <a:avLst/>
          </a:prstGeom>
          <a:noFill/>
          <a:ln w="9525">
            <a:noFill/>
            <a:miter lim="800000"/>
            <a:headEnd/>
            <a:tailEnd/>
          </a:ln>
        </p:spPr>
      </p:pic>
      <p:sp>
        <p:nvSpPr>
          <p:cNvPr id="7" name="Rectangle 11"/>
          <p:cNvSpPr>
            <a:spLocks noChangeArrowheads="1"/>
          </p:cNvSpPr>
          <p:nvPr/>
        </p:nvSpPr>
        <p:spPr bwMode="auto">
          <a:xfrm>
            <a:off x="309563" y="5105400"/>
            <a:ext cx="8382000" cy="1477963"/>
          </a:xfrm>
          <a:prstGeom prst="rect">
            <a:avLst/>
          </a:prstGeom>
          <a:noFill/>
          <a:ln>
            <a:noFill/>
          </a:ln>
          <a:extLst/>
        </p:spPr>
        <p:txBody>
          <a:bodyPr>
            <a:spAutoFit/>
          </a:bodyPr>
          <a:lstStyle/>
          <a:p>
            <a:pPr eaLnBrk="0" fontAlgn="base" hangingPunct="0">
              <a:spcBef>
                <a:spcPct val="20000"/>
              </a:spcBef>
              <a:spcAft>
                <a:spcPct val="0"/>
              </a:spcAft>
              <a:buClr>
                <a:srgbClr val="000000"/>
              </a:buClr>
              <a:defRPr/>
            </a:pPr>
            <a:r>
              <a:rPr lang="en-US" sz="1000" b="1" dirty="0">
                <a:solidFill>
                  <a:srgbClr val="FFFFFF"/>
                </a:solidFill>
                <a:cs typeface="Arial" charset="0"/>
              </a:rPr>
              <a:t>© Copyright IBM Corporation 2014. All rights reserved. </a:t>
            </a:r>
            <a:r>
              <a:rPr lang="en-US" sz="1000" dirty="0">
                <a:solidFill>
                  <a:srgbClr val="FFFFFF"/>
                </a:solidFill>
                <a:cs typeface="Arial" charset="0"/>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8" name="TextBox 1"/>
          <p:cNvSpPr txBox="1">
            <a:spLocks noChangeArrowheads="1"/>
          </p:cNvSpPr>
          <p:nvPr/>
        </p:nvSpPr>
        <p:spPr bwMode="auto">
          <a:xfrm>
            <a:off x="309563" y="430213"/>
            <a:ext cx="8382000" cy="1323975"/>
          </a:xfrm>
          <a:prstGeom prst="rect">
            <a:avLst/>
          </a:prstGeom>
          <a:noFill/>
          <a:ln>
            <a:noFill/>
          </a:ln>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defRPr/>
            </a:pPr>
            <a:r>
              <a:rPr lang="en-US" sz="1000" b="1" dirty="0" smtClean="0">
                <a:solidFill>
                  <a:srgbClr val="FFFFFF"/>
                </a:solidFill>
                <a:cs typeface="Arial" charset="0"/>
              </a:rPr>
              <a:t>Statement of Good Security Practices: </a:t>
            </a:r>
            <a:r>
              <a:rPr lang="en-US" sz="1000" dirty="0" smtClean="0">
                <a:solidFill>
                  <a:srgbClr val="FFFFFF"/>
                </a:solidFill>
                <a:cs typeface="Arial" charset="0"/>
              </a:rPr>
              <a:t>IT system security involves protecting systems and information through prevention, detection and response to improper access from within and outside your enterprise. Improper access can result in information being altered, destroyed, misappropriated or misused or can result in damage to or misuse of your systems, including for use in attacks on others. No IT system or product should be considered completely secure and no single product, service or security measure can be completely effective in preventing improper use or access. IBM systems, products and services are designed to be part of a lawful, comprehensive security approach, which will necessarily involve additional operational procedures, and may require other systems, products or services to be most effective. IBM DOES NOT WARRANT THAT ANY SYSTEMS, PRODUCTS OR SERVICES ARE IMMUNE FROM, OR WILL MAKE YOUR ENTERPRISE IMMUNE FROM, THE MALICIOUS OR ILLEGAL CONDUCT OF ANY PARTY</a:t>
            </a:r>
          </a:p>
        </p:txBody>
      </p:sp>
    </p:spTree>
    <p:extLst>
      <p:ext uri="{BB962C8B-B14F-4D97-AF65-F5344CB8AC3E}">
        <p14:creationId xmlns:p14="http://schemas.microsoft.com/office/powerpoint/2010/main" val="328304415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8543" y="2569030"/>
            <a:ext cx="7772400" cy="958850"/>
          </a:xfrm>
        </p:spPr>
        <p:txBody>
          <a:bodyPr anchor="t"/>
          <a:lstStyle/>
          <a:p>
            <a:r>
              <a:rPr lang="en-US" dirty="0" smtClean="0"/>
              <a:t>Click to edit Master title style</a:t>
            </a:r>
            <a:endParaRPr lang="en-US" dirty="0"/>
          </a:p>
        </p:txBody>
      </p:sp>
      <p:sp>
        <p:nvSpPr>
          <p:cNvPr id="3" name="Subtitle 2"/>
          <p:cNvSpPr>
            <a:spLocks noGrp="1"/>
          </p:cNvSpPr>
          <p:nvPr>
            <p:ph type="subTitle" idx="1"/>
          </p:nvPr>
        </p:nvSpPr>
        <p:spPr>
          <a:xfrm>
            <a:off x="700314" y="3414486"/>
            <a:ext cx="6400800" cy="1752600"/>
          </a:xfrm>
        </p:spPr>
        <p:txBody>
          <a:bodyPr>
            <a:normAutofit/>
          </a:bodyPr>
          <a:lstStyle>
            <a:lvl1pPr marL="0" indent="0" algn="l">
              <a:buNone/>
              <a:defRPr sz="18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7" name="Picture 6"/>
          <p:cNvPicPr>
            <a:picLocks noChangeAspect="1"/>
          </p:cNvPicPr>
          <p:nvPr userDrawn="1"/>
        </p:nvPicPr>
        <p:blipFill>
          <a:blip r:embed="rId2"/>
          <a:srcRect/>
          <a:stretch>
            <a:fillRect/>
          </a:stretch>
        </p:blipFill>
        <p:spPr bwMode="auto">
          <a:xfrm>
            <a:off x="-9525" y="2731124"/>
            <a:ext cx="304800" cy="304800"/>
          </a:xfrm>
          <a:prstGeom prst="rect">
            <a:avLst/>
          </a:prstGeom>
          <a:noFill/>
          <a:ln w="9525">
            <a:noFill/>
            <a:miter lim="800000"/>
            <a:headEnd/>
            <a:tailEnd/>
          </a:ln>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48401" y="6019800"/>
            <a:ext cx="2489954" cy="431590"/>
          </a:xfrm>
          <a:prstGeom prst="rect">
            <a:avLst/>
          </a:prstGeom>
        </p:spPr>
      </p:pic>
    </p:spTree>
    <p:extLst>
      <p:ext uri="{BB962C8B-B14F-4D97-AF65-F5344CB8AC3E}">
        <p14:creationId xmlns:p14="http://schemas.microsoft.com/office/powerpoint/2010/main" val="1089974320"/>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639763"/>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82563" y="1874838"/>
            <a:ext cx="8686800" cy="4479925"/>
          </a:xfrm>
        </p:spPr>
        <p:txBody>
          <a:bodyPr/>
          <a:lstStyle/>
          <a:p>
            <a:pPr lvl="0"/>
            <a:endParaRPr lang="en-US" noProof="0"/>
          </a:p>
        </p:txBody>
      </p:sp>
      <p:sp>
        <p:nvSpPr>
          <p:cNvPr id="4" name="Rectangle 5"/>
          <p:cNvSpPr>
            <a:spLocks noGrp="1" noChangeArrowheads="1"/>
          </p:cNvSpPr>
          <p:nvPr>
            <p:ph type="sldNum" sz="quarter" idx="10"/>
          </p:nvPr>
        </p:nvSpPr>
        <p:spPr>
          <a:xfrm>
            <a:off x="182563" y="6537325"/>
            <a:ext cx="366712" cy="184150"/>
          </a:xfrm>
          <a:prstGeom prst="rect">
            <a:avLst/>
          </a:prstGeom>
          <a:ln/>
        </p:spPr>
        <p:txBody>
          <a:bodyPr/>
          <a:lstStyle>
            <a:lvl1pPr>
              <a:defRPr/>
            </a:lvl1pPr>
          </a:lstStyle>
          <a:p>
            <a:pPr>
              <a:defRPr/>
            </a:pPr>
            <a:fld id="{7D7A69EB-3C6C-1D4D-859A-A8C8B66720A0}"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dt" sz="half" idx="12"/>
          </p:nvPr>
        </p:nvSpPr>
        <p:spPr>
          <a:xfrm>
            <a:off x="549275" y="6537325"/>
            <a:ext cx="1004888" cy="184150"/>
          </a:xfrm>
          <a:prstGeom prst="rect">
            <a:avLst/>
          </a:prstGeom>
          <a:ln/>
        </p:spPr>
        <p:txBody>
          <a:bodyPr/>
          <a:lstStyle>
            <a:lvl1pPr>
              <a:defRPr/>
            </a:lvl1pPr>
          </a:lstStyle>
          <a:p>
            <a:pPr>
              <a:defRPr/>
            </a:pPr>
            <a:fld id="{7DC0B379-BDEB-684D-9299-74B728B3D838}" type="datetime1">
              <a:rPr lang="en-US"/>
              <a:pPr>
                <a:defRPr/>
              </a:pPr>
              <a:t>3/4/15</a:t>
            </a:fld>
            <a:endParaRPr lang="en-US"/>
          </a:p>
        </p:txBody>
      </p:sp>
    </p:spTree>
    <p:extLst>
      <p:ext uri="{BB962C8B-B14F-4D97-AF65-F5344CB8AC3E}">
        <p14:creationId xmlns:p14="http://schemas.microsoft.com/office/powerpoint/2010/main" val="149340076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228600" y="152400"/>
            <a:ext cx="1676400"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5" name="Rectangle 10"/>
          <p:cNvSpPr>
            <a:spLocks noChangeArrowheads="1"/>
          </p:cNvSpPr>
          <p:nvPr/>
        </p:nvSpPr>
        <p:spPr bwMode="auto">
          <a:xfrm>
            <a:off x="7696200" y="6553200"/>
            <a:ext cx="1295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6" name="Rectangle 11"/>
          <p:cNvSpPr>
            <a:spLocks noChangeArrowheads="1"/>
          </p:cNvSpPr>
          <p:nvPr/>
        </p:nvSpPr>
        <p:spPr bwMode="auto">
          <a:xfrm>
            <a:off x="228600" y="6553200"/>
            <a:ext cx="3048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7" name="Rectangle 12"/>
          <p:cNvSpPr>
            <a:spLocks noChangeArrowheads="1"/>
          </p:cNvSpPr>
          <p:nvPr/>
        </p:nvSpPr>
        <p:spPr bwMode="black">
          <a:xfrm>
            <a:off x="76200" y="6521450"/>
            <a:ext cx="1371600" cy="184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a:solidFill>
                  <a:srgbClr val="000000"/>
                </a:solidFill>
              </a:rPr>
              <a:t>© 2014 IBM Corporation</a:t>
            </a:r>
          </a:p>
        </p:txBody>
      </p:sp>
      <p:pic>
        <p:nvPicPr>
          <p:cNvPr id="8" name="Picture 13"/>
          <p:cNvPicPr>
            <a:picLocks noChangeAspect="1"/>
          </p:cNvPicPr>
          <p:nvPr/>
        </p:nvPicPr>
        <p:blipFill>
          <a:blip r:embed="rId2">
            <a:extLst>
              <a:ext uri="{28A0092B-C50C-407E-A947-70E740481C1C}">
                <a14:useLocalDpi xmlns:a14="http://schemas.microsoft.com/office/drawing/2010/main" val="0"/>
              </a:ext>
            </a:extLst>
          </a:blip>
          <a:srcRect r="36253" b="32227"/>
          <a:stretch>
            <a:fillRect/>
          </a:stretch>
        </p:blipFill>
        <p:spPr bwMode="auto">
          <a:xfrm>
            <a:off x="5648325" y="3159125"/>
            <a:ext cx="349567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350" y="623888"/>
            <a:ext cx="2901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p:cNvPicPr>
          <p:nvPr/>
        </p:nvPicPr>
        <p:blipFill>
          <a:blip r:embed="rId2">
            <a:extLst>
              <a:ext uri="{28A0092B-C50C-407E-A947-70E740481C1C}">
                <a14:useLocalDpi xmlns:a14="http://schemas.microsoft.com/office/drawing/2010/main" val="0"/>
              </a:ext>
            </a:extLst>
          </a:blip>
          <a:srcRect r="36253" b="32227"/>
          <a:stretch>
            <a:fillRect/>
          </a:stretch>
        </p:blipFill>
        <p:spPr bwMode="auto">
          <a:xfrm>
            <a:off x="5648325" y="3159125"/>
            <a:ext cx="349567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210312" y="2286000"/>
            <a:ext cx="8657463" cy="1524000"/>
          </a:xfrm>
        </p:spPr>
        <p:txBody>
          <a:bodyPr/>
          <a:lstStyle>
            <a:lvl1pPr marL="0" indent="0">
              <a:buNone/>
              <a:defRPr sz="3200" b="1"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 name="Text Placeholder 9"/>
          <p:cNvSpPr>
            <a:spLocks noGrp="1"/>
          </p:cNvSpPr>
          <p:nvPr>
            <p:ph type="body" sz="quarter" idx="10"/>
          </p:nvPr>
        </p:nvSpPr>
        <p:spPr>
          <a:xfrm>
            <a:off x="230188" y="4038600"/>
            <a:ext cx="5290395" cy="1255712"/>
          </a:xfrm>
        </p:spPr>
        <p:txBody>
          <a:bodyPr/>
          <a:lstStyle>
            <a:lvl1pPr marL="0" indent="0">
              <a:buFontTx/>
              <a:buNone/>
              <a:defRPr baseline="0"/>
            </a:lvl1pPr>
            <a:lvl2pPr marL="346075" indent="0">
              <a:buFontTx/>
              <a:buNone/>
              <a:defRPr/>
            </a:lvl2pPr>
            <a:lvl3pPr marL="682625" indent="0">
              <a:buFontTx/>
              <a:buNone/>
              <a:defRPr/>
            </a:lvl3pPr>
            <a:lvl4pPr marL="1030287" indent="0">
              <a:buFontTx/>
              <a:buNone/>
              <a:defRPr/>
            </a:lvl4pPr>
            <a:lvl5pPr marL="1376362" indent="0">
              <a:buFontTx/>
              <a:buNone/>
              <a:defRPr/>
            </a:lvl5pPr>
          </a:lstStyle>
          <a:p>
            <a:pPr lvl="0"/>
            <a:r>
              <a:rPr lang="en-US" smtClean="0"/>
              <a:t>Click to edit Master text styles</a:t>
            </a:r>
          </a:p>
        </p:txBody>
      </p:sp>
    </p:spTree>
    <p:extLst>
      <p:ext uri="{BB962C8B-B14F-4D97-AF65-F5344CB8AC3E}">
        <p14:creationId xmlns:p14="http://schemas.microsoft.com/office/powerpoint/2010/main" val="2579336173"/>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5211" cy="396875"/>
          </a:xfrm>
        </p:spPr>
        <p:txBody>
          <a:bodyPr/>
          <a:lstStyle/>
          <a:p>
            <a:r>
              <a:rPr lang="en-US" smtClean="0"/>
              <a:t>Click to edit Master title style</a:t>
            </a:r>
            <a:endParaRPr lang="en-US" dirty="0"/>
          </a:p>
        </p:txBody>
      </p:sp>
      <p:sp>
        <p:nvSpPr>
          <p:cNvPr id="4" name="Footer Placeholder 3"/>
          <p:cNvSpPr>
            <a:spLocks noGrp="1"/>
          </p:cNvSpPr>
          <p:nvPr>
            <p:ph type="ftr" sz="quarter" idx="10"/>
          </p:nvPr>
        </p:nvSpPr>
        <p:spPr/>
        <p:txBody>
          <a:bodyPr/>
          <a:lstStyle/>
          <a:p>
            <a:r>
              <a:rPr smtClean="0"/>
              <a:t>IBM Security Essentials and Maturity Consulting</a:t>
            </a:r>
          </a:p>
        </p:txBody>
      </p:sp>
    </p:spTree>
    <p:extLst>
      <p:ext uri="{BB962C8B-B14F-4D97-AF65-F5344CB8AC3E}">
        <p14:creationId xmlns:p14="http://schemas.microsoft.com/office/powerpoint/2010/main" val="798541169"/>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82563" y="1763714"/>
            <a:ext cx="8686800" cy="3798886"/>
          </a:xfrm>
        </p:spPr>
        <p:txBody>
          <a:bodyPr/>
          <a:lstStyle>
            <a:lvl1pPr marL="228600" indent="-228600">
              <a:defRPr/>
            </a:lvl1pPr>
            <a:lvl2pPr marL="466725" indent="-219075">
              <a:tabLst>
                <a:tab pos="352425" algn="l"/>
              </a:tabLst>
              <a:defRPr baseline="0"/>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5" name="Footer Placeholder 4"/>
          <p:cNvSpPr>
            <a:spLocks noGrp="1"/>
          </p:cNvSpPr>
          <p:nvPr>
            <p:ph type="ftr" sz="quarter" idx="10"/>
          </p:nvPr>
        </p:nvSpPr>
        <p:spPr/>
        <p:txBody>
          <a:bodyPr/>
          <a:lstStyle/>
          <a:p>
            <a:r>
              <a:rPr smtClean="0"/>
              <a:t>IBM Security Essentials and Maturity Consulting</a:t>
            </a:r>
          </a:p>
        </p:txBody>
      </p:sp>
    </p:spTree>
    <p:extLst>
      <p:ext uri="{BB962C8B-B14F-4D97-AF65-F5344CB8AC3E}">
        <p14:creationId xmlns:p14="http://schemas.microsoft.com/office/powerpoint/2010/main" val="24362720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reserve="1">
  <p:cSld name="Title and Two-column">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763714"/>
            <a:ext cx="4267200" cy="3798886"/>
          </a:xfrm>
        </p:spPr>
        <p:txBody>
          <a:bodyPr/>
          <a:lstStyle>
            <a:lvl1pPr marL="228600" indent="-228600">
              <a:defRPr/>
            </a:lvl1pPr>
            <a:lvl2pPr marL="466725" indent="-219075">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02163" y="1763714"/>
            <a:ext cx="4267200" cy="3798886"/>
          </a:xfrm>
        </p:spPr>
        <p:txBody>
          <a:bodyPr/>
          <a:lstStyle>
            <a:lvl1pPr marL="239713" indent="-239713">
              <a:defRPr/>
            </a:lvl1pPr>
            <a:lvl2pPr marL="457200" indent="-200025">
              <a:defRPr/>
            </a:lvl2pPr>
            <a:lvl3pPr marL="762000" indent="-212725">
              <a:defRPr/>
            </a:lvl3pPr>
          </a:lstStyle>
          <a:p>
            <a:pPr lvl="0"/>
            <a:r>
              <a:rPr lang="en-US" smtClean="0"/>
              <a:t>Click to edit Master text styles</a:t>
            </a:r>
          </a:p>
          <a:p>
            <a:pPr lvl="1"/>
            <a:r>
              <a:rPr lang="en-US" smtClean="0"/>
              <a:t>Second level</a:t>
            </a:r>
          </a:p>
          <a:p>
            <a:pPr lvl="2"/>
            <a:r>
              <a:rPr lang="en-US" smtClean="0"/>
              <a:t>Third level</a:t>
            </a:r>
          </a:p>
        </p:txBody>
      </p:sp>
      <p:sp>
        <p:nvSpPr>
          <p:cNvPr id="6" name="Footer Placeholder 5"/>
          <p:cNvSpPr>
            <a:spLocks noGrp="1"/>
          </p:cNvSpPr>
          <p:nvPr>
            <p:ph type="ftr" sz="quarter" idx="10"/>
          </p:nvPr>
        </p:nvSpPr>
        <p:spPr/>
        <p:txBody>
          <a:bodyPr/>
          <a:lstStyle/>
          <a:p>
            <a:r>
              <a:rPr smtClean="0"/>
              <a:t>IBM Security Essentials and Maturity Consulting</a:t>
            </a:r>
          </a:p>
        </p:txBody>
      </p:sp>
    </p:spTree>
    <p:extLst>
      <p:ext uri="{BB962C8B-B14F-4D97-AF65-F5344CB8AC3E}">
        <p14:creationId xmlns:p14="http://schemas.microsoft.com/office/powerpoint/2010/main" val="20457025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dirty="0"/>
          </a:p>
        </p:txBody>
      </p:sp>
      <p:sp>
        <p:nvSpPr>
          <p:cNvPr id="3" name="Table Placeholder 2"/>
          <p:cNvSpPr>
            <a:spLocks noGrp="1"/>
          </p:cNvSpPr>
          <p:nvPr>
            <p:ph type="tbl" idx="1"/>
          </p:nvPr>
        </p:nvSpPr>
        <p:spPr>
          <a:xfrm>
            <a:off x="182563" y="1763714"/>
            <a:ext cx="8686800" cy="3798886"/>
          </a:xfrm>
        </p:spPr>
        <p:txBody>
          <a:bodyPr/>
          <a:lstStyle>
            <a:lvl1pPr marL="0" indent="0">
              <a:buFontTx/>
              <a:buNone/>
              <a:defRPr/>
            </a:lvl1pPr>
          </a:lstStyle>
          <a:p>
            <a:pPr lvl="0"/>
            <a:r>
              <a:rPr lang="en-US" noProof="0" smtClean="0"/>
              <a:t>Click icon to add table</a:t>
            </a:r>
            <a:endParaRPr lang="en-US" noProof="0" dirty="0" smtClean="0"/>
          </a:p>
        </p:txBody>
      </p:sp>
      <p:sp>
        <p:nvSpPr>
          <p:cNvPr id="5" name="Footer Placeholder 4"/>
          <p:cNvSpPr>
            <a:spLocks noGrp="1"/>
          </p:cNvSpPr>
          <p:nvPr>
            <p:ph type="ftr" sz="quarter" idx="10"/>
          </p:nvPr>
        </p:nvSpPr>
        <p:spPr/>
        <p:txBody>
          <a:bodyPr/>
          <a:lstStyle/>
          <a:p>
            <a:r>
              <a:rPr smtClean="0"/>
              <a:t>IBM Security Essentials and Maturity Consulting</a:t>
            </a:r>
          </a:p>
        </p:txBody>
      </p:sp>
    </p:spTree>
    <p:extLst>
      <p:ext uri="{BB962C8B-B14F-4D97-AF65-F5344CB8AC3E}">
        <p14:creationId xmlns:p14="http://schemas.microsoft.com/office/powerpoint/2010/main" val="39276125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1257300"/>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3" name="Footer Placeholder 2"/>
          <p:cNvSpPr>
            <a:spLocks noGrp="1"/>
          </p:cNvSpPr>
          <p:nvPr>
            <p:ph type="ftr" sz="quarter" idx="14"/>
          </p:nvPr>
        </p:nvSpPr>
        <p:spPr/>
        <p:txBody>
          <a:bodyPr/>
          <a:lstStyle/>
          <a:p>
            <a:r>
              <a:rPr smtClean="0"/>
              <a:t>IBM Security Essentials and Maturity Consulting</a:t>
            </a:r>
          </a:p>
        </p:txBody>
      </p:sp>
    </p:spTree>
    <p:extLst>
      <p:ext uri="{BB962C8B-B14F-4D97-AF65-F5344CB8AC3E}">
        <p14:creationId xmlns:p14="http://schemas.microsoft.com/office/powerpoint/2010/main" val="3257879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ne-line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942975"/>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3" name="Footer Placeholder 2"/>
          <p:cNvSpPr>
            <a:spLocks noGrp="1"/>
          </p:cNvSpPr>
          <p:nvPr>
            <p:ph type="ftr" sz="quarter" idx="14"/>
          </p:nvPr>
        </p:nvSpPr>
        <p:spPr/>
        <p:txBody>
          <a:bodyPr/>
          <a:lstStyle/>
          <a:p>
            <a:r>
              <a:rPr smtClean="0"/>
              <a:t>IBM Security Essentials and Maturity Consulting</a:t>
            </a:r>
          </a:p>
        </p:txBody>
      </p:sp>
    </p:spTree>
    <p:extLst>
      <p:ext uri="{BB962C8B-B14F-4D97-AF65-F5344CB8AC3E}">
        <p14:creationId xmlns:p14="http://schemas.microsoft.com/office/powerpoint/2010/main" val="36584508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1257300"/>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3"/>
          <p:cNvSpPr>
            <a:spLocks noGrp="1"/>
          </p:cNvSpPr>
          <p:nvPr>
            <p:ph type="ftr" sz="quarter" idx="14"/>
          </p:nvPr>
        </p:nvSpPr>
        <p:spPr/>
        <p:txBody>
          <a:bodyPr/>
          <a:lstStyle/>
          <a:p>
            <a:r>
              <a:rPr smtClean="0"/>
              <a:t>IBM Security Essentials and Maturity Consulting</a:t>
            </a:r>
          </a:p>
        </p:txBody>
      </p:sp>
    </p:spTree>
    <p:extLst>
      <p:ext uri="{BB962C8B-B14F-4D97-AF65-F5344CB8AC3E}">
        <p14:creationId xmlns:p14="http://schemas.microsoft.com/office/powerpoint/2010/main" val="964308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Line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182880" y="942975"/>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3"/>
          <p:cNvSpPr>
            <a:spLocks noGrp="1"/>
          </p:cNvSpPr>
          <p:nvPr>
            <p:ph type="ftr" sz="quarter" idx="14"/>
          </p:nvPr>
        </p:nvSpPr>
        <p:spPr/>
        <p:txBody>
          <a:bodyPr/>
          <a:lstStyle/>
          <a:p>
            <a:r>
              <a:rPr smtClean="0"/>
              <a:t>IBM Security Essentials and Maturity Consulting</a:t>
            </a:r>
          </a:p>
        </p:txBody>
      </p:sp>
    </p:spTree>
    <p:extLst>
      <p:ext uri="{BB962C8B-B14F-4D97-AF65-F5344CB8AC3E}">
        <p14:creationId xmlns:p14="http://schemas.microsoft.com/office/powerpoint/2010/main" val="22887058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smtClean="0"/>
              <a:t>IBM Security Essentials and Maturity Consulting</a:t>
            </a:r>
          </a:p>
        </p:txBody>
      </p:sp>
    </p:spTree>
    <p:extLst>
      <p:ext uri="{BB962C8B-B14F-4D97-AF65-F5344CB8AC3E}">
        <p14:creationId xmlns:p14="http://schemas.microsoft.com/office/powerpoint/2010/main" val="21905214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vider">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98357360-CCED-4A84-945D-62F36359A84A}"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a:solidFill>
                  <a:srgbClr val="FFFFFF"/>
                </a:solidFill>
              </a:rPr>
              <a:t>© 2014 IBM Corporation</a:t>
            </a:r>
          </a:p>
        </p:txBody>
      </p:sp>
      <p:sp>
        <p:nvSpPr>
          <p:cNvPr id="3" name="Content Placeholder 2"/>
          <p:cNvSpPr>
            <a:spLocks noGrp="1"/>
          </p:cNvSpPr>
          <p:nvPr>
            <p:ph sz="quarter" idx="10"/>
          </p:nvPr>
        </p:nvSpPr>
        <p:spPr>
          <a:xfrm>
            <a:off x="647700" y="3075057"/>
            <a:ext cx="7848600" cy="707886"/>
          </a:xfrm>
        </p:spPr>
        <p:txBody>
          <a:bodyPr anchor="ctr"/>
          <a:lstStyle>
            <a:lvl1pPr marL="0" indent="0">
              <a:lnSpc>
                <a:spcPct val="90000"/>
              </a:lnSpc>
              <a:spcBef>
                <a:spcPts val="0"/>
              </a:spcBef>
              <a:buFontTx/>
              <a:buNone/>
              <a:defRPr sz="4000" b="1" i="0" baseline="0">
                <a:solidFill>
                  <a:srgbClr val="00B2EF"/>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4156530003"/>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ivider with Subtitle">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9BF4C368-F1D0-4556-83CC-36D67156AD62}"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a:solidFill>
                  <a:srgbClr val="FFFFFF"/>
                </a:solidFill>
              </a:rPr>
              <a:t>© 2014 IBM Corporation</a:t>
            </a:r>
          </a:p>
        </p:txBody>
      </p:sp>
      <p:sp>
        <p:nvSpPr>
          <p:cNvPr id="3" name="Content Placeholder 2"/>
          <p:cNvSpPr>
            <a:spLocks noGrp="1"/>
          </p:cNvSpPr>
          <p:nvPr>
            <p:ph sz="quarter" idx="10"/>
          </p:nvPr>
        </p:nvSpPr>
        <p:spPr>
          <a:xfrm>
            <a:off x="685800" y="2797314"/>
            <a:ext cx="7848600" cy="707886"/>
          </a:xfrm>
        </p:spPr>
        <p:txBody>
          <a:bodyPr anchor="b"/>
          <a:lstStyle>
            <a:lvl1pPr marL="0" indent="0">
              <a:buFontTx/>
              <a:buNone/>
              <a:defRPr sz="4000" b="1" i="0" baseline="0">
                <a:solidFill>
                  <a:srgbClr val="00B2EF"/>
                </a:solidFill>
                <a:latin typeface="+mj-lt"/>
              </a:defRPr>
            </a:lvl1pPr>
          </a:lstStyle>
          <a:p>
            <a:pPr lvl="0"/>
            <a:r>
              <a:rPr lang="en-US" smtClean="0"/>
              <a:t>Click to edit Master text styles</a:t>
            </a:r>
          </a:p>
        </p:txBody>
      </p:sp>
      <p:sp>
        <p:nvSpPr>
          <p:cNvPr id="16" name="Text Placeholder 15"/>
          <p:cNvSpPr>
            <a:spLocks noGrp="1"/>
          </p:cNvSpPr>
          <p:nvPr>
            <p:ph type="body" sz="quarter" idx="11"/>
          </p:nvPr>
        </p:nvSpPr>
        <p:spPr>
          <a:xfrm>
            <a:off x="685800" y="3448189"/>
            <a:ext cx="7848600" cy="400110"/>
          </a:xfrm>
        </p:spPr>
        <p:txBody>
          <a:bodyPr/>
          <a:lstStyle>
            <a:lvl1pPr marL="0" indent="0">
              <a:buFontTx/>
              <a:buNone/>
              <a:defRPr sz="2000" b="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410193546"/>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Mandatory Closing">
    <p:bg>
      <p:bgRef idx="1001">
        <a:schemeClr val="bg1"/>
      </p:bgRef>
    </p:b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15">
            <a:hlinkClick r:id="rId5"/>
          </p:cNvPr>
          <p:cNvSpPr>
            <a:spLocks noChangeArrowheads="1"/>
          </p:cNvSpPr>
          <p:nvPr/>
        </p:nvSpPr>
        <p:spPr bwMode="auto">
          <a:xfrm>
            <a:off x="939800" y="3640138"/>
            <a:ext cx="4089400" cy="398462"/>
          </a:xfrm>
          <a:prstGeom prst="rect">
            <a:avLst/>
          </a:prstGeom>
          <a:noFill/>
          <a:ln>
            <a:noFill/>
          </a:ln>
          <a:extLst>
            <a:ext uri="{909E8E84-426E-40dd-AFC4-6F175D3DCCD1}">
              <a14:hiddenFill xmlns:a14="http://schemas.microsoft.com/office/drawing/2010/main">
                <a:solidFill>
                  <a:srgbClr val="7889FB"/>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92075" indent="-92075" algn="r" defTabSz="449263" fontAlgn="base">
              <a:lnSpc>
                <a:spcPct val="107000"/>
              </a:lnSpc>
              <a:spcBef>
                <a:spcPts val="438"/>
              </a:spcBef>
              <a:spcAft>
                <a:spcPct val="0"/>
              </a:spcAft>
              <a:buClr>
                <a:srgbClr val="7889FB"/>
              </a:buClr>
              <a:buSzPct val="100000"/>
              <a:buFont typeface="Wingdings" pitchFamily="2" charset="2"/>
              <a:buNone/>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pPr>
            <a:r>
              <a:rPr lang="en-GB" sz="2000" b="1">
                <a:solidFill>
                  <a:srgbClr val="FFFFFF"/>
                </a:solidFill>
              </a:rPr>
              <a:t>www.ibm.com/security</a:t>
            </a:r>
          </a:p>
        </p:txBody>
      </p:sp>
      <p:pic>
        <p:nvPicPr>
          <p:cNvPr id="6" name="Picture 8" descr="ThankYo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213" y="2855913"/>
            <a:ext cx="46497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p:nvSpPr>
        <p:spPr bwMode="auto">
          <a:xfrm>
            <a:off x="309563" y="5105400"/>
            <a:ext cx="8382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20000"/>
              </a:spcBef>
              <a:spcAft>
                <a:spcPct val="0"/>
              </a:spcAft>
              <a:buClr>
                <a:srgbClr val="000000"/>
              </a:buClr>
            </a:pPr>
            <a:r>
              <a:rPr lang="en-US" sz="1000" b="1">
                <a:solidFill>
                  <a:srgbClr val="FFFFFF"/>
                </a:solidFill>
              </a:rPr>
              <a:t>© Copyright IBM Corporation 2014.  All rights reserved. </a:t>
            </a:r>
            <a:r>
              <a:rPr lang="en-US" sz="1000">
                <a:solidFill>
                  <a:srgbClr val="FFFFFF"/>
                </a:solidFill>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8" name="TextBox 1"/>
          <p:cNvSpPr txBox="1">
            <a:spLocks noChangeArrowheads="1"/>
          </p:cNvSpPr>
          <p:nvPr/>
        </p:nvSpPr>
        <p:spPr bwMode="auto">
          <a:xfrm>
            <a:off x="309563" y="430213"/>
            <a:ext cx="838200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defRPr/>
            </a:pPr>
            <a:r>
              <a:rPr lang="en-US" sz="1000" dirty="0" smtClean="0">
                <a:solidFill>
                  <a:srgbClr val="FFFFFF"/>
                </a:solidFill>
                <a:cs typeface="Arial" charset="0"/>
              </a:rPr>
              <a:t>Statement of Good Security Practices: IT system security involves protecting systems and information through prevention, detection and response to improper access from within and outside your enterprise. Improper access can result in information being altered, destroyed or misappropriated or can result in damage to or misuse of your systems, including to attack others. No IT system or product should be considered completely secure and no single product or security measure can be completely effective in preventing improper access. IBM systems and products are designed to be part of a comprehensive security approach, which will necessarily involve additional operational procedures, and may require other systems, products or services to be most effective.  IBM DOES NOT WARRANT THAT SYSTEMS AND PRODUCTS ARE IMMUNE FROM THE MALICIOUS OR ILLEGAL CONDUCT OF ANY PARTY.</a:t>
            </a:r>
          </a:p>
        </p:txBody>
      </p:sp>
    </p:spTree>
    <p:extLst>
      <p:ext uri="{BB962C8B-B14F-4D97-AF65-F5344CB8AC3E}">
        <p14:creationId xmlns:p14="http://schemas.microsoft.com/office/powerpoint/2010/main" val="3885763258"/>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228600" y="152400"/>
            <a:ext cx="1676400"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5" name="Rectangle 10"/>
          <p:cNvSpPr>
            <a:spLocks noChangeArrowheads="1"/>
          </p:cNvSpPr>
          <p:nvPr/>
        </p:nvSpPr>
        <p:spPr bwMode="auto">
          <a:xfrm>
            <a:off x="7696200" y="6553200"/>
            <a:ext cx="1295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6" name="Rectangle 11"/>
          <p:cNvSpPr>
            <a:spLocks noChangeArrowheads="1"/>
          </p:cNvSpPr>
          <p:nvPr/>
        </p:nvSpPr>
        <p:spPr bwMode="auto">
          <a:xfrm>
            <a:off x="228600" y="6553200"/>
            <a:ext cx="3048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7" name="Rectangle 12"/>
          <p:cNvSpPr>
            <a:spLocks noChangeArrowheads="1"/>
          </p:cNvSpPr>
          <p:nvPr/>
        </p:nvSpPr>
        <p:spPr bwMode="black">
          <a:xfrm>
            <a:off x="76200" y="6521450"/>
            <a:ext cx="1371600" cy="184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a:solidFill>
                  <a:srgbClr val="000000"/>
                </a:solidFill>
              </a:rPr>
              <a:t>© 2014 IBM Corporation</a:t>
            </a:r>
          </a:p>
        </p:txBody>
      </p:sp>
      <p:pic>
        <p:nvPicPr>
          <p:cNvPr id="8" name="Picture 13"/>
          <p:cNvPicPr>
            <a:picLocks noChangeAspect="1"/>
          </p:cNvPicPr>
          <p:nvPr/>
        </p:nvPicPr>
        <p:blipFill>
          <a:blip r:embed="rId2">
            <a:extLst>
              <a:ext uri="{28A0092B-C50C-407E-A947-70E740481C1C}">
                <a14:useLocalDpi xmlns:a14="http://schemas.microsoft.com/office/drawing/2010/main" val="0"/>
              </a:ext>
            </a:extLst>
          </a:blip>
          <a:srcRect r="36253" b="32227"/>
          <a:stretch>
            <a:fillRect/>
          </a:stretch>
        </p:blipFill>
        <p:spPr bwMode="auto">
          <a:xfrm>
            <a:off x="5648325" y="3159125"/>
            <a:ext cx="349567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350" y="623888"/>
            <a:ext cx="2901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p:cNvPicPr>
          <p:nvPr/>
        </p:nvPicPr>
        <p:blipFill>
          <a:blip r:embed="rId2">
            <a:extLst>
              <a:ext uri="{28A0092B-C50C-407E-A947-70E740481C1C}">
                <a14:useLocalDpi xmlns:a14="http://schemas.microsoft.com/office/drawing/2010/main" val="0"/>
              </a:ext>
            </a:extLst>
          </a:blip>
          <a:srcRect r="36253" b="32227"/>
          <a:stretch>
            <a:fillRect/>
          </a:stretch>
        </p:blipFill>
        <p:spPr bwMode="auto">
          <a:xfrm>
            <a:off x="5648325" y="3159125"/>
            <a:ext cx="349567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210312" y="2286000"/>
            <a:ext cx="8657463" cy="1524000"/>
          </a:xfrm>
        </p:spPr>
        <p:txBody>
          <a:bodyPr/>
          <a:lstStyle>
            <a:lvl1pPr marL="0" indent="0">
              <a:buNone/>
              <a:defRPr sz="3200" b="1"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 name="Text Placeholder 9"/>
          <p:cNvSpPr>
            <a:spLocks noGrp="1"/>
          </p:cNvSpPr>
          <p:nvPr>
            <p:ph type="body" sz="quarter" idx="10"/>
          </p:nvPr>
        </p:nvSpPr>
        <p:spPr>
          <a:xfrm>
            <a:off x="230188" y="4038600"/>
            <a:ext cx="5290395" cy="1255712"/>
          </a:xfrm>
        </p:spPr>
        <p:txBody>
          <a:bodyPr/>
          <a:lstStyle>
            <a:lvl1pPr marL="0" indent="0">
              <a:buFontTx/>
              <a:buNone/>
              <a:defRPr baseline="0"/>
            </a:lvl1pPr>
            <a:lvl2pPr marL="346075" indent="0">
              <a:buFontTx/>
              <a:buNone/>
              <a:defRPr/>
            </a:lvl2pPr>
            <a:lvl3pPr marL="682625" indent="0">
              <a:buFontTx/>
              <a:buNone/>
              <a:defRPr/>
            </a:lvl3pPr>
            <a:lvl4pPr marL="1030287" indent="0">
              <a:buFontTx/>
              <a:buNone/>
              <a:defRPr/>
            </a:lvl4pPr>
            <a:lvl5pPr marL="1376362" indent="0">
              <a:buFontTx/>
              <a:buNone/>
              <a:defRPr/>
            </a:lvl5pPr>
          </a:lstStyle>
          <a:p>
            <a:pPr lvl="0"/>
            <a:r>
              <a:rPr lang="en-US" smtClean="0"/>
              <a:t>Click to edit Master text styles</a:t>
            </a:r>
          </a:p>
        </p:txBody>
      </p:sp>
    </p:spTree>
    <p:extLst>
      <p:ext uri="{BB962C8B-B14F-4D97-AF65-F5344CB8AC3E}">
        <p14:creationId xmlns:p14="http://schemas.microsoft.com/office/powerpoint/2010/main" val="30435081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5211" cy="396875"/>
          </a:xfrm>
        </p:spPr>
        <p:txBody>
          <a:bodyPr/>
          <a:lstStyle>
            <a:lvl1pPr>
              <a:defRPr>
                <a:solidFill>
                  <a:srgbClr val="00649D"/>
                </a:solidFill>
              </a:defRPr>
            </a:lvl1pPr>
          </a:lstStyle>
          <a:p>
            <a:r>
              <a:rPr lang="en-US" dirty="0" smtClean="0"/>
              <a:t>Click to edit Master title style</a:t>
            </a:r>
            <a:endParaRPr lang="en-US" dirty="0"/>
          </a:p>
        </p:txBody>
      </p:sp>
      <p:pic>
        <p:nvPicPr>
          <p:cNvPr id="5" name="Picture 7"/>
          <p:cNvPicPr>
            <a:picLocks noChangeAspect="1" noChangeArrowheads="1"/>
          </p:cNvPicPr>
          <p:nvPr userDrawn="1"/>
        </p:nvPicPr>
        <p:blipFill>
          <a:blip r:embed="rId2">
            <a:duotone>
              <a:prstClr val="black"/>
              <a:srgbClr val="D9C3A5">
                <a:tint val="50000"/>
                <a:satMod val="180000"/>
              </a:srgbClr>
            </a:duotone>
            <a:extLst/>
          </a:blip>
          <a:srcRect/>
          <a:stretch>
            <a:fillRect/>
          </a:stretch>
        </p:blipFill>
        <p:spPr bwMode="auto">
          <a:xfrm>
            <a:off x="8283576" y="288131"/>
            <a:ext cx="585787" cy="238125"/>
          </a:xfrm>
          <a:prstGeom prst="rect">
            <a:avLst/>
          </a:prstGeom>
          <a:noFill/>
          <a:ln>
            <a:noFill/>
          </a:ln>
          <a:extLst/>
        </p:spPr>
      </p:pic>
    </p:spTree>
    <p:extLst>
      <p:ext uri="{BB962C8B-B14F-4D97-AF65-F5344CB8AC3E}">
        <p14:creationId xmlns:p14="http://schemas.microsoft.com/office/powerpoint/2010/main" val="3822052352"/>
      </p:ext>
    </p:extLst>
  </p:cSld>
  <p:clrMapOvr>
    <a:masterClrMapping/>
  </p:clrMapOvr>
  <p:hf sldNum="0"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649D"/>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82563" y="1763714"/>
            <a:ext cx="8686800" cy="3798886"/>
          </a:xfrm>
        </p:spPr>
        <p:txBody>
          <a:bodyPr/>
          <a:lstStyle>
            <a:lvl1pPr marL="228600" indent="-228600">
              <a:defRPr/>
            </a:lvl1pPr>
            <a:lvl2pPr marL="466725" indent="-219075">
              <a:tabLst>
                <a:tab pos="352425" algn="l"/>
              </a:tabLst>
              <a:defRPr baseline="0"/>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5" name="Footer Placeholder 4"/>
          <p:cNvSpPr>
            <a:spLocks noGrp="1"/>
          </p:cNvSpPr>
          <p:nvPr>
            <p:ph type="ftr" sz="quarter" idx="10"/>
          </p:nvPr>
        </p:nvSpPr>
        <p:spPr>
          <a:xfrm>
            <a:off x="825378" y="6506031"/>
            <a:ext cx="6677829" cy="215444"/>
          </a:xfrm>
          <a:prstGeom prst="rect">
            <a:avLst/>
          </a:prstGeom>
        </p:spPr>
        <p:txBody>
          <a:bodyPr/>
          <a:lstStyle/>
          <a:p>
            <a:r>
              <a:rPr>
                <a:solidFill>
                  <a:srgbClr val="000000"/>
                </a:solidFill>
              </a:rPr>
              <a:t>IBM Security Essentials and Maturity Consulting</a:t>
            </a:r>
          </a:p>
        </p:txBody>
      </p:sp>
    </p:spTree>
    <p:extLst>
      <p:ext uri="{BB962C8B-B14F-4D97-AF65-F5344CB8AC3E}">
        <p14:creationId xmlns:p14="http://schemas.microsoft.com/office/powerpoint/2010/main" val="2104930213"/>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xAndObj" preserve="1">
  <p:cSld name="Title and Two-column">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763714"/>
            <a:ext cx="4267200" cy="3798886"/>
          </a:xfrm>
        </p:spPr>
        <p:txBody>
          <a:bodyPr/>
          <a:lstStyle>
            <a:lvl1pPr marL="228600" indent="-228600">
              <a:defRPr/>
            </a:lvl1pPr>
            <a:lvl2pPr marL="466725" indent="-219075">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02163" y="1763714"/>
            <a:ext cx="4267200" cy="3798886"/>
          </a:xfrm>
        </p:spPr>
        <p:txBody>
          <a:bodyPr/>
          <a:lstStyle>
            <a:lvl1pPr marL="239713" indent="-239713">
              <a:defRPr/>
            </a:lvl1pPr>
            <a:lvl2pPr marL="457200" indent="-200025">
              <a:defRPr/>
            </a:lvl2pPr>
            <a:lvl3pPr marL="762000" indent="-212725">
              <a:defRPr/>
            </a:lvl3pPr>
          </a:lstStyle>
          <a:p>
            <a:pPr lvl="0"/>
            <a:r>
              <a:rPr lang="en-US" smtClean="0"/>
              <a:t>Click to edit Master text styles</a:t>
            </a:r>
          </a:p>
          <a:p>
            <a:pPr lvl="1"/>
            <a:r>
              <a:rPr lang="en-US" smtClean="0"/>
              <a:t>Second level</a:t>
            </a:r>
          </a:p>
          <a:p>
            <a:pPr lvl="2"/>
            <a:r>
              <a:rPr lang="en-US" smtClean="0"/>
              <a:t>Third level</a:t>
            </a:r>
          </a:p>
        </p:txBody>
      </p:sp>
      <p:sp>
        <p:nvSpPr>
          <p:cNvPr id="6" name="Footer Placeholder 5"/>
          <p:cNvSpPr>
            <a:spLocks noGrp="1"/>
          </p:cNvSpPr>
          <p:nvPr>
            <p:ph type="ftr" sz="quarter" idx="10"/>
          </p:nvPr>
        </p:nvSpPr>
        <p:spPr>
          <a:xfrm>
            <a:off x="825378" y="6506031"/>
            <a:ext cx="6677829" cy="215444"/>
          </a:xfrm>
          <a:prstGeom prst="rect">
            <a:avLst/>
          </a:prstGeom>
        </p:spPr>
        <p:txBody>
          <a:bodyPr/>
          <a:lstStyle/>
          <a:p>
            <a:r>
              <a:rPr>
                <a:solidFill>
                  <a:srgbClr val="000000"/>
                </a:solidFill>
              </a:rPr>
              <a:t>IBM Security Essentials and Maturity Consulting</a:t>
            </a:r>
          </a:p>
        </p:txBody>
      </p:sp>
    </p:spTree>
    <p:extLst>
      <p:ext uri="{BB962C8B-B14F-4D97-AF65-F5344CB8AC3E}">
        <p14:creationId xmlns:p14="http://schemas.microsoft.com/office/powerpoint/2010/main" val="13206736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dirty="0"/>
          </a:p>
        </p:txBody>
      </p:sp>
      <p:sp>
        <p:nvSpPr>
          <p:cNvPr id="3" name="Table Placeholder 2"/>
          <p:cNvSpPr>
            <a:spLocks noGrp="1"/>
          </p:cNvSpPr>
          <p:nvPr>
            <p:ph type="tbl" idx="1"/>
          </p:nvPr>
        </p:nvSpPr>
        <p:spPr>
          <a:xfrm>
            <a:off x="182563" y="1763714"/>
            <a:ext cx="8686800" cy="3798886"/>
          </a:xfrm>
        </p:spPr>
        <p:txBody>
          <a:bodyPr/>
          <a:lstStyle>
            <a:lvl1pPr marL="0" indent="0">
              <a:buFontTx/>
              <a:buNone/>
              <a:defRPr/>
            </a:lvl1pPr>
          </a:lstStyle>
          <a:p>
            <a:pPr lvl="0"/>
            <a:r>
              <a:rPr lang="en-US" noProof="0" smtClean="0"/>
              <a:t>Click icon to add table</a:t>
            </a:r>
            <a:endParaRPr lang="en-US" noProof="0" dirty="0" smtClean="0"/>
          </a:p>
        </p:txBody>
      </p:sp>
      <p:sp>
        <p:nvSpPr>
          <p:cNvPr id="5" name="Footer Placeholder 4"/>
          <p:cNvSpPr>
            <a:spLocks noGrp="1"/>
          </p:cNvSpPr>
          <p:nvPr>
            <p:ph type="ftr" sz="quarter" idx="10"/>
          </p:nvPr>
        </p:nvSpPr>
        <p:spPr>
          <a:xfrm>
            <a:off x="825378" y="6506031"/>
            <a:ext cx="6677829" cy="215444"/>
          </a:xfrm>
          <a:prstGeom prst="rect">
            <a:avLst/>
          </a:prstGeom>
        </p:spPr>
        <p:txBody>
          <a:bodyPr/>
          <a:lstStyle/>
          <a:p>
            <a:r>
              <a:rPr>
                <a:solidFill>
                  <a:srgbClr val="000000"/>
                </a:solidFill>
              </a:rPr>
              <a:t>IBM Security Essentials and Maturity Consulting</a:t>
            </a:r>
          </a:p>
        </p:txBody>
      </p:sp>
    </p:spTree>
    <p:extLst>
      <p:ext uri="{BB962C8B-B14F-4D97-AF65-F5344CB8AC3E}">
        <p14:creationId xmlns:p14="http://schemas.microsoft.com/office/powerpoint/2010/main" val="26181702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1257300"/>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3" name="Footer Placeholder 2"/>
          <p:cNvSpPr>
            <a:spLocks noGrp="1"/>
          </p:cNvSpPr>
          <p:nvPr>
            <p:ph type="ftr" sz="quarter" idx="14"/>
          </p:nvPr>
        </p:nvSpPr>
        <p:spPr>
          <a:xfrm>
            <a:off x="825378" y="6506031"/>
            <a:ext cx="6677829" cy="215444"/>
          </a:xfrm>
          <a:prstGeom prst="rect">
            <a:avLst/>
          </a:prstGeom>
        </p:spPr>
        <p:txBody>
          <a:bodyPr/>
          <a:lstStyle/>
          <a:p>
            <a:r>
              <a:rPr>
                <a:solidFill>
                  <a:srgbClr val="000000"/>
                </a:solidFill>
              </a:rPr>
              <a:t>IBM Security Essentials and Maturity Consulting</a:t>
            </a:r>
          </a:p>
        </p:txBody>
      </p:sp>
    </p:spTree>
    <p:extLst>
      <p:ext uri="{BB962C8B-B14F-4D97-AF65-F5344CB8AC3E}">
        <p14:creationId xmlns:p14="http://schemas.microsoft.com/office/powerpoint/2010/main" val="23516984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ne-line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942975"/>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3" name="Footer Placeholder 2"/>
          <p:cNvSpPr>
            <a:spLocks noGrp="1"/>
          </p:cNvSpPr>
          <p:nvPr>
            <p:ph type="ftr" sz="quarter" idx="14"/>
          </p:nvPr>
        </p:nvSpPr>
        <p:spPr>
          <a:xfrm>
            <a:off x="825378" y="6506031"/>
            <a:ext cx="6677829" cy="215444"/>
          </a:xfrm>
          <a:prstGeom prst="rect">
            <a:avLst/>
          </a:prstGeom>
        </p:spPr>
        <p:txBody>
          <a:bodyPr/>
          <a:lstStyle/>
          <a:p>
            <a:r>
              <a:rPr>
                <a:solidFill>
                  <a:srgbClr val="000000"/>
                </a:solidFill>
              </a:rPr>
              <a:t>IBM Security Essentials and Maturity Consulting</a:t>
            </a:r>
          </a:p>
        </p:txBody>
      </p:sp>
    </p:spTree>
    <p:extLst>
      <p:ext uri="{BB962C8B-B14F-4D97-AF65-F5344CB8AC3E}">
        <p14:creationId xmlns:p14="http://schemas.microsoft.com/office/powerpoint/2010/main" val="34704359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1257300"/>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3"/>
          <p:cNvSpPr>
            <a:spLocks noGrp="1"/>
          </p:cNvSpPr>
          <p:nvPr>
            <p:ph type="ftr" sz="quarter" idx="14"/>
          </p:nvPr>
        </p:nvSpPr>
        <p:spPr>
          <a:xfrm>
            <a:off x="825378" y="6506031"/>
            <a:ext cx="6677829" cy="215444"/>
          </a:xfrm>
          <a:prstGeom prst="rect">
            <a:avLst/>
          </a:prstGeom>
        </p:spPr>
        <p:txBody>
          <a:bodyPr/>
          <a:lstStyle/>
          <a:p>
            <a:r>
              <a:rPr>
                <a:solidFill>
                  <a:srgbClr val="000000"/>
                </a:solidFill>
              </a:rPr>
              <a:t>IBM Security Essentials and Maturity Consulting</a:t>
            </a:r>
          </a:p>
        </p:txBody>
      </p:sp>
    </p:spTree>
    <p:extLst>
      <p:ext uri="{BB962C8B-B14F-4D97-AF65-F5344CB8AC3E}">
        <p14:creationId xmlns:p14="http://schemas.microsoft.com/office/powerpoint/2010/main" val="8587923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ne-Line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182880" y="942975"/>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3"/>
          <p:cNvSpPr>
            <a:spLocks noGrp="1"/>
          </p:cNvSpPr>
          <p:nvPr>
            <p:ph type="ftr" sz="quarter" idx="14"/>
          </p:nvPr>
        </p:nvSpPr>
        <p:spPr>
          <a:xfrm>
            <a:off x="825378" y="6506031"/>
            <a:ext cx="6677829" cy="215444"/>
          </a:xfrm>
          <a:prstGeom prst="rect">
            <a:avLst/>
          </a:prstGeom>
        </p:spPr>
        <p:txBody>
          <a:bodyPr/>
          <a:lstStyle/>
          <a:p>
            <a:r>
              <a:rPr>
                <a:solidFill>
                  <a:srgbClr val="000000"/>
                </a:solidFill>
              </a:rPr>
              <a:t>IBM Security Essentials and Maturity Consulting</a:t>
            </a:r>
          </a:p>
        </p:txBody>
      </p:sp>
    </p:spTree>
    <p:extLst>
      <p:ext uri="{BB962C8B-B14F-4D97-AF65-F5344CB8AC3E}">
        <p14:creationId xmlns:p14="http://schemas.microsoft.com/office/powerpoint/2010/main" val="2284088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825378" y="6506031"/>
            <a:ext cx="6677829" cy="215444"/>
          </a:xfrm>
          <a:prstGeom prst="rect">
            <a:avLst/>
          </a:prstGeom>
        </p:spPr>
        <p:txBody>
          <a:bodyPr/>
          <a:lstStyle/>
          <a:p>
            <a:r>
              <a:rPr>
                <a:solidFill>
                  <a:srgbClr val="000000"/>
                </a:solidFill>
              </a:rPr>
              <a:t>IBM Security Essentials and Maturity Consulting</a:t>
            </a:r>
          </a:p>
        </p:txBody>
      </p:sp>
    </p:spTree>
    <p:extLst>
      <p:ext uri="{BB962C8B-B14F-4D97-AF65-F5344CB8AC3E}">
        <p14:creationId xmlns:p14="http://schemas.microsoft.com/office/powerpoint/2010/main" val="15682957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ivider">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98357360-CCED-4A84-945D-62F36359A84A}"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a:solidFill>
                  <a:srgbClr val="FFFFFF"/>
                </a:solidFill>
              </a:rPr>
              <a:t>© 2014 IBM Corporation</a:t>
            </a:r>
          </a:p>
        </p:txBody>
      </p:sp>
      <p:sp>
        <p:nvSpPr>
          <p:cNvPr id="3" name="Content Placeholder 2"/>
          <p:cNvSpPr>
            <a:spLocks noGrp="1"/>
          </p:cNvSpPr>
          <p:nvPr>
            <p:ph sz="quarter" idx="10"/>
          </p:nvPr>
        </p:nvSpPr>
        <p:spPr>
          <a:xfrm>
            <a:off x="647700" y="3075057"/>
            <a:ext cx="7848600" cy="707886"/>
          </a:xfrm>
        </p:spPr>
        <p:txBody>
          <a:bodyPr anchor="ctr"/>
          <a:lstStyle>
            <a:lvl1pPr marL="0" indent="0">
              <a:lnSpc>
                <a:spcPct val="90000"/>
              </a:lnSpc>
              <a:spcBef>
                <a:spcPts val="0"/>
              </a:spcBef>
              <a:buFontTx/>
              <a:buNone/>
              <a:defRPr sz="4000" b="1" i="0" baseline="0">
                <a:solidFill>
                  <a:srgbClr val="00B2EF"/>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1264059692"/>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ivider with Subtitle">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9BF4C368-F1D0-4556-83CC-36D67156AD62}"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a:solidFill>
                  <a:srgbClr val="FFFFFF"/>
                </a:solidFill>
              </a:rPr>
              <a:t>© 2014 IBM Corporation</a:t>
            </a:r>
          </a:p>
        </p:txBody>
      </p:sp>
      <p:sp>
        <p:nvSpPr>
          <p:cNvPr id="3" name="Content Placeholder 2"/>
          <p:cNvSpPr>
            <a:spLocks noGrp="1"/>
          </p:cNvSpPr>
          <p:nvPr>
            <p:ph sz="quarter" idx="10"/>
          </p:nvPr>
        </p:nvSpPr>
        <p:spPr>
          <a:xfrm>
            <a:off x="685800" y="2797314"/>
            <a:ext cx="7848600" cy="707886"/>
          </a:xfrm>
        </p:spPr>
        <p:txBody>
          <a:bodyPr anchor="b"/>
          <a:lstStyle>
            <a:lvl1pPr marL="0" indent="0">
              <a:buFontTx/>
              <a:buNone/>
              <a:defRPr sz="4000" b="1" i="0" baseline="0">
                <a:solidFill>
                  <a:srgbClr val="00B2EF"/>
                </a:solidFill>
                <a:latin typeface="+mj-lt"/>
              </a:defRPr>
            </a:lvl1pPr>
          </a:lstStyle>
          <a:p>
            <a:pPr lvl="0"/>
            <a:r>
              <a:rPr lang="en-US" smtClean="0"/>
              <a:t>Click to edit Master text styles</a:t>
            </a:r>
          </a:p>
        </p:txBody>
      </p:sp>
      <p:sp>
        <p:nvSpPr>
          <p:cNvPr id="16" name="Text Placeholder 15"/>
          <p:cNvSpPr>
            <a:spLocks noGrp="1"/>
          </p:cNvSpPr>
          <p:nvPr>
            <p:ph type="body" sz="quarter" idx="11"/>
          </p:nvPr>
        </p:nvSpPr>
        <p:spPr>
          <a:xfrm>
            <a:off x="685800" y="3448189"/>
            <a:ext cx="7848600" cy="400110"/>
          </a:xfrm>
        </p:spPr>
        <p:txBody>
          <a:bodyPr/>
          <a:lstStyle>
            <a:lvl1pPr marL="0" indent="0">
              <a:buFontTx/>
              <a:buNone/>
              <a:defRPr sz="2000" b="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3993783929"/>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Mandatory Closing">
    <p:bg>
      <p:bgRef idx="1001">
        <a:schemeClr val="bg1"/>
      </p:bgRef>
    </p:b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15">
            <a:hlinkClick r:id="rId5"/>
          </p:cNvPr>
          <p:cNvSpPr>
            <a:spLocks noChangeArrowheads="1"/>
          </p:cNvSpPr>
          <p:nvPr/>
        </p:nvSpPr>
        <p:spPr bwMode="auto">
          <a:xfrm>
            <a:off x="939800" y="3640138"/>
            <a:ext cx="4089400" cy="398462"/>
          </a:xfrm>
          <a:prstGeom prst="rect">
            <a:avLst/>
          </a:prstGeom>
          <a:noFill/>
          <a:ln>
            <a:noFill/>
          </a:ln>
          <a:extLst>
            <a:ext uri="{909E8E84-426E-40dd-AFC4-6F175D3DCCD1}">
              <a14:hiddenFill xmlns:a14="http://schemas.microsoft.com/office/drawing/2010/main">
                <a:solidFill>
                  <a:srgbClr val="7889FB"/>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92075" indent="-92075" algn="r" defTabSz="449263" fontAlgn="base">
              <a:lnSpc>
                <a:spcPct val="107000"/>
              </a:lnSpc>
              <a:spcBef>
                <a:spcPts val="438"/>
              </a:spcBef>
              <a:spcAft>
                <a:spcPct val="0"/>
              </a:spcAft>
              <a:buClr>
                <a:srgbClr val="7889FB"/>
              </a:buClr>
              <a:buSzPct val="100000"/>
              <a:buFont typeface="Wingdings" pitchFamily="2" charset="2"/>
              <a:buNone/>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pPr>
            <a:r>
              <a:rPr lang="en-GB" sz="2000" b="1">
                <a:solidFill>
                  <a:srgbClr val="FFFFFF"/>
                </a:solidFill>
              </a:rPr>
              <a:t>www.ibm.com/security</a:t>
            </a:r>
          </a:p>
        </p:txBody>
      </p:sp>
      <p:pic>
        <p:nvPicPr>
          <p:cNvPr id="6" name="Picture 8" descr="ThankYo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213" y="2855913"/>
            <a:ext cx="46497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p:nvSpPr>
        <p:spPr bwMode="auto">
          <a:xfrm>
            <a:off x="309563" y="5105400"/>
            <a:ext cx="8382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20000"/>
              </a:spcBef>
              <a:spcAft>
                <a:spcPct val="0"/>
              </a:spcAft>
              <a:buClr>
                <a:srgbClr val="000000"/>
              </a:buClr>
            </a:pPr>
            <a:r>
              <a:rPr lang="en-US" sz="1000" b="1">
                <a:solidFill>
                  <a:srgbClr val="FFFFFF"/>
                </a:solidFill>
              </a:rPr>
              <a:t>© Copyright IBM Corporation 2014.  All rights reserved. </a:t>
            </a:r>
            <a:r>
              <a:rPr lang="en-US" sz="1000">
                <a:solidFill>
                  <a:srgbClr val="FFFFFF"/>
                </a:solidFill>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8" name="TextBox 1"/>
          <p:cNvSpPr txBox="1">
            <a:spLocks noChangeArrowheads="1"/>
          </p:cNvSpPr>
          <p:nvPr/>
        </p:nvSpPr>
        <p:spPr bwMode="auto">
          <a:xfrm>
            <a:off x="309563" y="430213"/>
            <a:ext cx="838200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defRPr/>
            </a:pPr>
            <a:r>
              <a:rPr lang="en-US" sz="1000" dirty="0" smtClean="0">
                <a:solidFill>
                  <a:srgbClr val="FFFFFF"/>
                </a:solidFill>
                <a:cs typeface="Arial" charset="0"/>
              </a:rPr>
              <a:t>Statement of Good Security Practices: IT system security involves protecting systems and information through prevention, detection and response to improper access from within and outside your enterprise. Improper access can result in information being altered, destroyed or misappropriated or can result in damage to or misuse of your systems, including to attack others. No IT system or product should be considered completely secure and no single product or security measure can be completely effective in preventing improper access. IBM systems and products are designed to be part of a comprehensive security approach, which will necessarily involve additional operational procedures, and may require other systems, products or services to be most effective.  IBM DOES NOT WARRANT THAT SYSTEMS AND PRODUCTS ARE IMMUNE FROM THE MALICIOUS OR ILLEGAL CONDUCT OF ANY PARTY.</a:t>
            </a:r>
          </a:p>
        </p:txBody>
      </p:sp>
    </p:spTree>
    <p:extLst>
      <p:ext uri="{BB962C8B-B14F-4D97-AF65-F5344CB8AC3E}">
        <p14:creationId xmlns:p14="http://schemas.microsoft.com/office/powerpoint/2010/main" val="2028947037"/>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228600" y="152400"/>
            <a:ext cx="1676400" cy="381000"/>
          </a:xfrm>
          <a:prstGeom prst="rect">
            <a:avLst/>
          </a:prstGeom>
          <a:solidFill>
            <a:schemeClr val="bg1"/>
          </a:solidFill>
          <a:ln>
            <a:noFill/>
          </a:ln>
          <a:extLst/>
        </p:spPr>
        <p:txBody>
          <a:bodyPr/>
          <a:lstStyle/>
          <a:p>
            <a:pPr fontAlgn="base">
              <a:spcBef>
                <a:spcPct val="0"/>
              </a:spcBef>
              <a:spcAft>
                <a:spcPct val="0"/>
              </a:spcAft>
              <a:defRPr/>
            </a:pPr>
            <a:endParaRPr lang="en-US" sz="1600">
              <a:solidFill>
                <a:srgbClr val="000000"/>
              </a:solidFill>
              <a:cs typeface="Arial" charset="0"/>
            </a:endParaRPr>
          </a:p>
        </p:txBody>
      </p:sp>
      <p:sp>
        <p:nvSpPr>
          <p:cNvPr id="5" name="Rectangle 10"/>
          <p:cNvSpPr>
            <a:spLocks noChangeArrowheads="1"/>
          </p:cNvSpPr>
          <p:nvPr/>
        </p:nvSpPr>
        <p:spPr bwMode="auto">
          <a:xfrm>
            <a:off x="7696200" y="6553200"/>
            <a:ext cx="1295400" cy="228600"/>
          </a:xfrm>
          <a:prstGeom prst="rect">
            <a:avLst/>
          </a:prstGeom>
          <a:solidFill>
            <a:schemeClr val="bg1"/>
          </a:solidFill>
          <a:ln>
            <a:noFill/>
          </a:ln>
          <a:extLst/>
        </p:spPr>
        <p:txBody>
          <a:bodyPr/>
          <a:lstStyle/>
          <a:p>
            <a:pPr fontAlgn="base">
              <a:spcBef>
                <a:spcPct val="0"/>
              </a:spcBef>
              <a:spcAft>
                <a:spcPct val="0"/>
              </a:spcAft>
              <a:defRPr/>
            </a:pPr>
            <a:endParaRPr lang="en-US" sz="1600">
              <a:solidFill>
                <a:srgbClr val="000000"/>
              </a:solidFill>
              <a:cs typeface="Arial" charset="0"/>
            </a:endParaRPr>
          </a:p>
        </p:txBody>
      </p:sp>
      <p:sp>
        <p:nvSpPr>
          <p:cNvPr id="6" name="Rectangle 11"/>
          <p:cNvSpPr>
            <a:spLocks noChangeArrowheads="1"/>
          </p:cNvSpPr>
          <p:nvPr/>
        </p:nvSpPr>
        <p:spPr bwMode="auto">
          <a:xfrm>
            <a:off x="228600" y="6553200"/>
            <a:ext cx="304800" cy="228600"/>
          </a:xfrm>
          <a:prstGeom prst="rect">
            <a:avLst/>
          </a:prstGeom>
          <a:solidFill>
            <a:schemeClr val="bg1"/>
          </a:solidFill>
          <a:ln>
            <a:noFill/>
          </a:ln>
          <a:extLst/>
        </p:spPr>
        <p:txBody>
          <a:bodyPr/>
          <a:lstStyle/>
          <a:p>
            <a:pPr fontAlgn="base">
              <a:spcBef>
                <a:spcPct val="0"/>
              </a:spcBef>
              <a:spcAft>
                <a:spcPct val="0"/>
              </a:spcAft>
              <a:defRPr/>
            </a:pPr>
            <a:endParaRPr lang="en-US" sz="1600">
              <a:solidFill>
                <a:srgbClr val="000000"/>
              </a:solidFill>
              <a:cs typeface="Arial" charset="0"/>
            </a:endParaRPr>
          </a:p>
        </p:txBody>
      </p:sp>
      <p:sp>
        <p:nvSpPr>
          <p:cNvPr id="7" name="Rectangle 12"/>
          <p:cNvSpPr>
            <a:spLocks noChangeArrowheads="1"/>
          </p:cNvSpPr>
          <p:nvPr/>
        </p:nvSpPr>
        <p:spPr bwMode="black">
          <a:xfrm>
            <a:off x="76200" y="6521450"/>
            <a:ext cx="1371600" cy="184150"/>
          </a:xfrm>
          <a:prstGeom prst="rect">
            <a:avLst/>
          </a:prstGeom>
          <a:solidFill>
            <a:schemeClr val="bg1"/>
          </a:solidFill>
          <a:ln>
            <a:noFill/>
          </a:ln>
          <a:extLst/>
        </p:spPr>
        <p:txBody>
          <a:bodyPr lIns="92075" tIns="46038" rIns="92075" bIns="46038"/>
          <a:lstStyle/>
          <a:p>
            <a:pPr algn="r" fontAlgn="base">
              <a:spcBef>
                <a:spcPct val="0"/>
              </a:spcBef>
              <a:spcAft>
                <a:spcPct val="0"/>
              </a:spcAft>
              <a:defRPr/>
            </a:pPr>
            <a:r>
              <a:rPr lang="en-US" sz="800">
                <a:solidFill>
                  <a:srgbClr val="000000"/>
                </a:solidFill>
                <a:cs typeface="Arial" charset="0"/>
              </a:rPr>
              <a:t>© 2014 IBM Corporation</a:t>
            </a:r>
          </a:p>
        </p:txBody>
      </p:sp>
      <p:pic>
        <p:nvPicPr>
          <p:cNvPr id="8" name="Picture 13"/>
          <p:cNvPicPr>
            <a:picLocks noChangeAspect="1"/>
          </p:cNvPicPr>
          <p:nvPr/>
        </p:nvPicPr>
        <p:blipFill>
          <a:blip r:embed="rId2"/>
          <a:srcRect/>
          <a:stretch>
            <a:fillRect/>
          </a:stretch>
        </p:blipFill>
        <p:spPr bwMode="auto">
          <a:xfrm>
            <a:off x="5648325" y="3159125"/>
            <a:ext cx="3495675" cy="3698875"/>
          </a:xfrm>
          <a:prstGeom prst="rect">
            <a:avLst/>
          </a:prstGeom>
          <a:noFill/>
          <a:ln w="9525">
            <a:noFill/>
            <a:miter lim="800000"/>
            <a:headEnd/>
            <a:tailEnd/>
          </a:ln>
        </p:spPr>
      </p:pic>
      <p:pic>
        <p:nvPicPr>
          <p:cNvPr id="9" name="Picture 5"/>
          <p:cNvPicPr>
            <a:picLocks noChangeAspect="1" noChangeArrowheads="1"/>
          </p:cNvPicPr>
          <p:nvPr/>
        </p:nvPicPr>
        <p:blipFill>
          <a:blip r:embed="rId3"/>
          <a:srcRect/>
          <a:stretch>
            <a:fillRect/>
          </a:stretch>
        </p:blipFill>
        <p:spPr bwMode="auto">
          <a:xfrm>
            <a:off x="260350" y="623888"/>
            <a:ext cx="2901950" cy="695325"/>
          </a:xfrm>
          <a:prstGeom prst="rect">
            <a:avLst/>
          </a:prstGeom>
          <a:noFill/>
          <a:ln w="9525">
            <a:noFill/>
            <a:miter lim="800000"/>
            <a:headEnd/>
            <a:tailEnd/>
          </a:ln>
        </p:spPr>
      </p:pic>
      <p:pic>
        <p:nvPicPr>
          <p:cNvPr id="11" name="Picture 13"/>
          <p:cNvPicPr>
            <a:picLocks noChangeAspect="1"/>
          </p:cNvPicPr>
          <p:nvPr/>
        </p:nvPicPr>
        <p:blipFill>
          <a:blip r:embed="rId2"/>
          <a:srcRect/>
          <a:stretch>
            <a:fillRect/>
          </a:stretch>
        </p:blipFill>
        <p:spPr bwMode="auto">
          <a:xfrm>
            <a:off x="5648325" y="3159125"/>
            <a:ext cx="3495675" cy="3698875"/>
          </a:xfrm>
          <a:prstGeom prst="rect">
            <a:avLst/>
          </a:prstGeom>
          <a:noFill/>
          <a:ln w="9525">
            <a:noFill/>
            <a:miter lim="800000"/>
            <a:headEnd/>
            <a:tailEnd/>
          </a:ln>
        </p:spPr>
      </p:pic>
      <p:sp>
        <p:nvSpPr>
          <p:cNvPr id="3" name="Text Placeholder 2"/>
          <p:cNvSpPr>
            <a:spLocks noGrp="1"/>
          </p:cNvSpPr>
          <p:nvPr>
            <p:ph type="body" idx="1"/>
          </p:nvPr>
        </p:nvSpPr>
        <p:spPr>
          <a:xfrm>
            <a:off x="210312" y="2286000"/>
            <a:ext cx="8657463" cy="1524000"/>
          </a:xfrm>
        </p:spPr>
        <p:txBody>
          <a:bodyPr/>
          <a:lstStyle>
            <a:lvl1pPr marL="0" indent="0">
              <a:buNone/>
              <a:defRPr sz="3200" b="1"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 name="Text Placeholder 9"/>
          <p:cNvSpPr>
            <a:spLocks noGrp="1"/>
          </p:cNvSpPr>
          <p:nvPr>
            <p:ph type="body" sz="quarter" idx="10"/>
          </p:nvPr>
        </p:nvSpPr>
        <p:spPr>
          <a:xfrm>
            <a:off x="230188" y="4038600"/>
            <a:ext cx="5290395" cy="1255712"/>
          </a:xfrm>
        </p:spPr>
        <p:txBody>
          <a:bodyPr/>
          <a:lstStyle>
            <a:lvl1pPr marL="0" indent="0">
              <a:buFontTx/>
              <a:buNone/>
              <a:defRPr baseline="0"/>
            </a:lvl1pPr>
            <a:lvl2pPr marL="346075" indent="0">
              <a:buFontTx/>
              <a:buNone/>
              <a:defRPr/>
            </a:lvl2pPr>
            <a:lvl3pPr marL="682625" indent="0">
              <a:buFontTx/>
              <a:buNone/>
              <a:defRPr/>
            </a:lvl3pPr>
            <a:lvl4pPr marL="1030287" indent="0">
              <a:buFontTx/>
              <a:buNone/>
              <a:defRPr/>
            </a:lvl4pPr>
            <a:lvl5pPr marL="1376362" indent="0">
              <a:buFontTx/>
              <a:buNone/>
              <a:defRPr/>
            </a:lvl5pPr>
          </a:lstStyle>
          <a:p>
            <a:pPr lvl="0"/>
            <a:r>
              <a:rPr lang="en-US" smtClean="0"/>
              <a:t>Click to edit Master text styles</a:t>
            </a:r>
          </a:p>
        </p:txBody>
      </p:sp>
    </p:spTree>
    <p:extLst>
      <p:ext uri="{BB962C8B-B14F-4D97-AF65-F5344CB8AC3E}">
        <p14:creationId xmlns:p14="http://schemas.microsoft.com/office/powerpoint/2010/main" val="17402411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5211" cy="396875"/>
          </a:xfrm>
        </p:spPr>
        <p:txBody>
          <a:bodyPr/>
          <a:lstStyle/>
          <a:p>
            <a:r>
              <a:rPr lang="en-US" smtClean="0"/>
              <a:t>Click to edit Master title style</a:t>
            </a:r>
            <a:endParaRPr lang="en-US" dirty="0"/>
          </a:p>
        </p:txBody>
      </p:sp>
      <p:sp>
        <p:nvSpPr>
          <p:cNvPr id="3" name="Footer Placeholder 6"/>
          <p:cNvSpPr>
            <a:spLocks noGrp="1"/>
          </p:cNvSpPr>
          <p:nvPr>
            <p:ph type="ftr" sz="quarter" idx="10"/>
          </p:nvPr>
        </p:nvSpPr>
        <p:spPr>
          <a:xfrm>
            <a:off x="571500" y="6537325"/>
            <a:ext cx="2035175" cy="214313"/>
          </a:xfrm>
          <a:prstGeom prst="rect">
            <a:avLst/>
          </a:prstGeom>
        </p:spPr>
        <p:txBody>
          <a:bodyPr/>
          <a:lstStyle>
            <a:lvl1pPr>
              <a:defRPr i="0" dirty="0"/>
            </a:lvl1pPr>
          </a:lstStyle>
          <a:p>
            <a:pPr fontAlgn="base">
              <a:spcBef>
                <a:spcPct val="0"/>
              </a:spcBef>
              <a:spcAft>
                <a:spcPct val="0"/>
              </a:spcAft>
              <a:defRPr/>
            </a:pPr>
            <a:r>
              <a:rPr lang="en-US" sz="1200">
                <a:solidFill>
                  <a:srgbClr val="000000"/>
                </a:solidFill>
                <a:cs typeface="Arial" charset="0"/>
              </a:rPr>
              <a:t>IBM Confidential - NDA until Nov. 4, 2014</a:t>
            </a:r>
          </a:p>
        </p:txBody>
      </p:sp>
    </p:spTree>
    <p:extLst>
      <p:ext uri="{BB962C8B-B14F-4D97-AF65-F5344CB8AC3E}">
        <p14:creationId xmlns:p14="http://schemas.microsoft.com/office/powerpoint/2010/main" val="7133043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82563" y="1763714"/>
            <a:ext cx="8686800" cy="3798886"/>
          </a:xfrm>
        </p:spPr>
        <p:txBody>
          <a:bodyPr/>
          <a:lstStyle>
            <a:lvl1pPr marL="228600" indent="-228600">
              <a:defRPr/>
            </a:lvl1pPr>
            <a:lvl2pPr marL="466725" indent="-219075">
              <a:tabLst>
                <a:tab pos="352425" algn="l"/>
              </a:tabLst>
              <a:defRPr baseline="0"/>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4" name="Footer Placeholder 7"/>
          <p:cNvSpPr>
            <a:spLocks noGrp="1"/>
          </p:cNvSpPr>
          <p:nvPr>
            <p:ph type="ftr" sz="quarter" idx="10"/>
          </p:nvPr>
        </p:nvSpPr>
        <p:spPr>
          <a:xfrm>
            <a:off x="571500" y="6537325"/>
            <a:ext cx="92075" cy="214313"/>
          </a:xfrm>
          <a:prstGeom prst="rect">
            <a:avLst/>
          </a:prstGeom>
        </p:spPr>
        <p:txBody>
          <a:bodyPr/>
          <a:lstStyle>
            <a:lvl1pPr>
              <a:defRPr i="0"/>
            </a:lvl1pPr>
          </a:lstStyle>
          <a:p>
            <a:pPr fontAlgn="base">
              <a:spcBef>
                <a:spcPct val="0"/>
              </a:spcBef>
              <a:spcAft>
                <a:spcPct val="0"/>
              </a:spcAft>
              <a:defRPr/>
            </a:pPr>
            <a:r>
              <a:rPr lang="en-US" sz="1200">
                <a:solidFill>
                  <a:srgbClr val="000000"/>
                </a:solidFill>
                <a:cs typeface="Arial" charset="0"/>
              </a:rPr>
              <a:t>IBM Confidential - NDA until Nov 2014</a:t>
            </a:r>
            <a:endParaRPr lang="en-US" sz="1200" dirty="0">
              <a:solidFill>
                <a:srgbClr val="000000"/>
              </a:solidFill>
              <a:cs typeface="Arial" charset="0"/>
            </a:endParaRPr>
          </a:p>
        </p:txBody>
      </p:sp>
    </p:spTree>
    <p:extLst>
      <p:ext uri="{BB962C8B-B14F-4D97-AF65-F5344CB8AC3E}">
        <p14:creationId xmlns:p14="http://schemas.microsoft.com/office/powerpoint/2010/main" val="28861535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AndObj" preserve="1">
  <p:cSld name="Title and Two-column">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763714"/>
            <a:ext cx="4267200" cy="3798886"/>
          </a:xfrm>
        </p:spPr>
        <p:txBody>
          <a:bodyPr/>
          <a:lstStyle>
            <a:lvl1pPr marL="228600" indent="-228600">
              <a:defRPr/>
            </a:lvl1pPr>
            <a:lvl2pPr marL="466725" indent="-219075">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02163" y="1763714"/>
            <a:ext cx="4267200" cy="3798886"/>
          </a:xfrm>
        </p:spPr>
        <p:txBody>
          <a:bodyPr/>
          <a:lstStyle>
            <a:lvl1pPr marL="239713" indent="-239713">
              <a:defRPr/>
            </a:lvl1pPr>
            <a:lvl2pPr marL="457200" indent="-200025">
              <a:defRPr/>
            </a:lvl2pPr>
            <a:lvl3pPr marL="762000" indent="-212725">
              <a:defRPr/>
            </a:lvl3pPr>
          </a:lstStyle>
          <a:p>
            <a:pPr lvl="0"/>
            <a:r>
              <a:rPr lang="en-US" smtClean="0"/>
              <a:t>Click to edit Master text styles</a:t>
            </a:r>
          </a:p>
          <a:p>
            <a:pPr lvl="1"/>
            <a:r>
              <a:rPr lang="en-US" smtClean="0"/>
              <a:t>Second level</a:t>
            </a:r>
          </a:p>
          <a:p>
            <a:pPr lvl="2"/>
            <a:r>
              <a:rPr lang="en-US" smtClean="0"/>
              <a:t>Third level</a:t>
            </a:r>
          </a:p>
        </p:txBody>
      </p:sp>
      <p:sp>
        <p:nvSpPr>
          <p:cNvPr id="5" name="Footer Placeholder 7"/>
          <p:cNvSpPr>
            <a:spLocks noGrp="1"/>
          </p:cNvSpPr>
          <p:nvPr>
            <p:ph type="ftr" sz="quarter" idx="10"/>
          </p:nvPr>
        </p:nvSpPr>
        <p:spPr>
          <a:xfrm>
            <a:off x="571500" y="6537325"/>
            <a:ext cx="92075" cy="214313"/>
          </a:xfrm>
          <a:prstGeom prst="rect">
            <a:avLst/>
          </a:prstGeom>
        </p:spPr>
        <p:txBody>
          <a:bodyPr/>
          <a:lstStyle>
            <a:lvl1pPr>
              <a:defRPr i="0"/>
            </a:lvl1pPr>
          </a:lstStyle>
          <a:p>
            <a:pPr fontAlgn="base">
              <a:spcBef>
                <a:spcPct val="0"/>
              </a:spcBef>
              <a:spcAft>
                <a:spcPct val="0"/>
              </a:spcAft>
              <a:defRPr/>
            </a:pPr>
            <a:r>
              <a:rPr lang="en-US" sz="1200">
                <a:solidFill>
                  <a:srgbClr val="000000"/>
                </a:solidFill>
                <a:cs typeface="Arial" charset="0"/>
              </a:rPr>
              <a:t>IBM Confidential - NDA until Nov 2014</a:t>
            </a:r>
            <a:endParaRPr lang="en-US" sz="1200" dirty="0">
              <a:solidFill>
                <a:srgbClr val="000000"/>
              </a:solidFill>
              <a:cs typeface="Arial" charset="0"/>
            </a:endParaRPr>
          </a:p>
        </p:txBody>
      </p:sp>
    </p:spTree>
    <p:extLst>
      <p:ext uri="{BB962C8B-B14F-4D97-AF65-F5344CB8AC3E}">
        <p14:creationId xmlns:p14="http://schemas.microsoft.com/office/powerpoint/2010/main" val="31584771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dirty="0"/>
          </a:p>
        </p:txBody>
      </p:sp>
      <p:sp>
        <p:nvSpPr>
          <p:cNvPr id="3" name="Table Placeholder 2"/>
          <p:cNvSpPr>
            <a:spLocks noGrp="1"/>
          </p:cNvSpPr>
          <p:nvPr>
            <p:ph type="tbl" idx="1"/>
          </p:nvPr>
        </p:nvSpPr>
        <p:spPr>
          <a:xfrm>
            <a:off x="182563" y="1763714"/>
            <a:ext cx="8686800" cy="3798886"/>
          </a:xfrm>
        </p:spPr>
        <p:txBody>
          <a:bodyPr/>
          <a:lstStyle>
            <a:lvl1pPr marL="0" indent="0">
              <a:buFontTx/>
              <a:buNone/>
              <a:defRPr/>
            </a:lvl1pPr>
          </a:lstStyle>
          <a:p>
            <a:pPr lvl="0"/>
            <a:r>
              <a:rPr lang="en-US" noProof="0" smtClean="0"/>
              <a:t>Click icon to add table</a:t>
            </a:r>
            <a:endParaRPr lang="en-US" noProof="0" dirty="0" smtClean="0"/>
          </a:p>
        </p:txBody>
      </p:sp>
      <p:sp>
        <p:nvSpPr>
          <p:cNvPr id="4" name="Footer Placeholder 6"/>
          <p:cNvSpPr>
            <a:spLocks noGrp="1"/>
          </p:cNvSpPr>
          <p:nvPr>
            <p:ph type="ftr" sz="quarter" idx="10"/>
          </p:nvPr>
        </p:nvSpPr>
        <p:spPr>
          <a:xfrm>
            <a:off x="571500" y="6537325"/>
            <a:ext cx="92075" cy="214313"/>
          </a:xfrm>
          <a:prstGeom prst="rect">
            <a:avLst/>
          </a:prstGeom>
        </p:spPr>
        <p:txBody>
          <a:bodyPr/>
          <a:lstStyle>
            <a:lvl1pPr>
              <a:defRPr i="0"/>
            </a:lvl1pPr>
          </a:lstStyle>
          <a:p>
            <a:pPr fontAlgn="base">
              <a:spcBef>
                <a:spcPct val="0"/>
              </a:spcBef>
              <a:spcAft>
                <a:spcPct val="0"/>
              </a:spcAft>
              <a:defRPr/>
            </a:pPr>
            <a:r>
              <a:rPr lang="en-US" sz="1200">
                <a:solidFill>
                  <a:srgbClr val="000000"/>
                </a:solidFill>
                <a:cs typeface="Arial" charset="0"/>
              </a:rPr>
              <a:t>IBM Confidential - NDA until Nov 2014</a:t>
            </a:r>
            <a:endParaRPr lang="en-US" sz="1200" dirty="0">
              <a:solidFill>
                <a:srgbClr val="000000"/>
              </a:solidFill>
              <a:cs typeface="Arial" charset="0"/>
            </a:endParaRPr>
          </a:p>
        </p:txBody>
      </p:sp>
    </p:spTree>
    <p:extLst>
      <p:ext uri="{BB962C8B-B14F-4D97-AF65-F5344CB8AC3E}">
        <p14:creationId xmlns:p14="http://schemas.microsoft.com/office/powerpoint/2010/main" val="34693353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1257300"/>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5"/>
          <p:cNvSpPr>
            <a:spLocks noGrp="1"/>
          </p:cNvSpPr>
          <p:nvPr>
            <p:ph type="ftr" sz="quarter" idx="14"/>
          </p:nvPr>
        </p:nvSpPr>
        <p:spPr>
          <a:xfrm>
            <a:off x="571500" y="6537325"/>
            <a:ext cx="92075" cy="214313"/>
          </a:xfrm>
          <a:prstGeom prst="rect">
            <a:avLst/>
          </a:prstGeom>
        </p:spPr>
        <p:txBody>
          <a:bodyPr/>
          <a:lstStyle>
            <a:lvl1pPr>
              <a:defRPr i="0"/>
            </a:lvl1pPr>
          </a:lstStyle>
          <a:p>
            <a:pPr fontAlgn="base">
              <a:spcBef>
                <a:spcPct val="0"/>
              </a:spcBef>
              <a:spcAft>
                <a:spcPct val="0"/>
              </a:spcAft>
              <a:defRPr/>
            </a:pPr>
            <a:r>
              <a:rPr lang="en-US" sz="1200">
                <a:solidFill>
                  <a:srgbClr val="000000"/>
                </a:solidFill>
                <a:cs typeface="Arial" charset="0"/>
              </a:rPr>
              <a:t>IBM Confidential - NDA until Nov 2014</a:t>
            </a:r>
            <a:endParaRPr lang="en-US" sz="1200" dirty="0">
              <a:solidFill>
                <a:srgbClr val="000000"/>
              </a:solidFill>
              <a:cs typeface="Arial" charset="0"/>
            </a:endParaRPr>
          </a:p>
        </p:txBody>
      </p:sp>
    </p:spTree>
    <p:extLst>
      <p:ext uri="{BB962C8B-B14F-4D97-AF65-F5344CB8AC3E}">
        <p14:creationId xmlns:p14="http://schemas.microsoft.com/office/powerpoint/2010/main" val="32253616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ne-line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942975"/>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5"/>
          <p:cNvSpPr>
            <a:spLocks noGrp="1"/>
          </p:cNvSpPr>
          <p:nvPr>
            <p:ph type="ftr" sz="quarter" idx="14"/>
          </p:nvPr>
        </p:nvSpPr>
        <p:spPr>
          <a:xfrm>
            <a:off x="571500" y="6537325"/>
            <a:ext cx="92075" cy="214313"/>
          </a:xfrm>
          <a:prstGeom prst="rect">
            <a:avLst/>
          </a:prstGeom>
        </p:spPr>
        <p:txBody>
          <a:bodyPr/>
          <a:lstStyle>
            <a:lvl1pPr>
              <a:defRPr i="0"/>
            </a:lvl1pPr>
          </a:lstStyle>
          <a:p>
            <a:pPr fontAlgn="base">
              <a:spcBef>
                <a:spcPct val="0"/>
              </a:spcBef>
              <a:spcAft>
                <a:spcPct val="0"/>
              </a:spcAft>
              <a:defRPr/>
            </a:pPr>
            <a:r>
              <a:rPr lang="en-US" sz="1200">
                <a:solidFill>
                  <a:srgbClr val="000000"/>
                </a:solidFill>
                <a:cs typeface="Arial" charset="0"/>
              </a:rPr>
              <a:t>IBM Confidential - NDA until Nov 2014</a:t>
            </a:r>
            <a:endParaRPr lang="en-US" sz="1200" dirty="0">
              <a:solidFill>
                <a:srgbClr val="000000"/>
              </a:solidFill>
              <a:cs typeface="Arial" charset="0"/>
            </a:endParaRPr>
          </a:p>
        </p:txBody>
      </p:sp>
    </p:spTree>
    <p:extLst>
      <p:ext uri="{BB962C8B-B14F-4D97-AF65-F5344CB8AC3E}">
        <p14:creationId xmlns:p14="http://schemas.microsoft.com/office/powerpoint/2010/main" val="1317005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1257300"/>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5" name="Footer Placeholder 6"/>
          <p:cNvSpPr>
            <a:spLocks noGrp="1"/>
          </p:cNvSpPr>
          <p:nvPr>
            <p:ph type="ftr" sz="quarter" idx="14"/>
          </p:nvPr>
        </p:nvSpPr>
        <p:spPr>
          <a:xfrm>
            <a:off x="571500" y="6537325"/>
            <a:ext cx="92075" cy="214313"/>
          </a:xfrm>
          <a:prstGeom prst="rect">
            <a:avLst/>
          </a:prstGeom>
        </p:spPr>
        <p:txBody>
          <a:bodyPr/>
          <a:lstStyle>
            <a:lvl1pPr>
              <a:defRPr i="0"/>
            </a:lvl1pPr>
          </a:lstStyle>
          <a:p>
            <a:pPr fontAlgn="base">
              <a:spcBef>
                <a:spcPct val="0"/>
              </a:spcBef>
              <a:spcAft>
                <a:spcPct val="0"/>
              </a:spcAft>
              <a:defRPr/>
            </a:pPr>
            <a:r>
              <a:rPr lang="en-US" sz="1200">
                <a:solidFill>
                  <a:srgbClr val="000000"/>
                </a:solidFill>
                <a:cs typeface="Arial" charset="0"/>
              </a:rPr>
              <a:t>IBM Confidential - NDA until Nov 2014</a:t>
            </a:r>
            <a:endParaRPr lang="en-US" sz="1200" dirty="0">
              <a:solidFill>
                <a:srgbClr val="000000"/>
              </a:solidFill>
              <a:cs typeface="Arial" charset="0"/>
            </a:endParaRPr>
          </a:p>
        </p:txBody>
      </p:sp>
    </p:spTree>
    <p:extLst>
      <p:ext uri="{BB962C8B-B14F-4D97-AF65-F5344CB8AC3E}">
        <p14:creationId xmlns:p14="http://schemas.microsoft.com/office/powerpoint/2010/main" val="7675554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One-Line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182880" y="942975"/>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5" name="Footer Placeholder 6"/>
          <p:cNvSpPr>
            <a:spLocks noGrp="1"/>
          </p:cNvSpPr>
          <p:nvPr>
            <p:ph type="ftr" sz="quarter" idx="14"/>
          </p:nvPr>
        </p:nvSpPr>
        <p:spPr>
          <a:xfrm>
            <a:off x="571500" y="6537325"/>
            <a:ext cx="92075" cy="214313"/>
          </a:xfrm>
          <a:prstGeom prst="rect">
            <a:avLst/>
          </a:prstGeom>
        </p:spPr>
        <p:txBody>
          <a:bodyPr/>
          <a:lstStyle>
            <a:lvl1pPr>
              <a:defRPr i="0"/>
            </a:lvl1pPr>
          </a:lstStyle>
          <a:p>
            <a:pPr fontAlgn="base">
              <a:spcBef>
                <a:spcPct val="0"/>
              </a:spcBef>
              <a:spcAft>
                <a:spcPct val="0"/>
              </a:spcAft>
              <a:defRPr/>
            </a:pPr>
            <a:r>
              <a:rPr lang="en-US" sz="1200">
                <a:solidFill>
                  <a:srgbClr val="000000"/>
                </a:solidFill>
                <a:cs typeface="Arial" charset="0"/>
              </a:rPr>
              <a:t>IBM Confidential - NDA until Nov 2014</a:t>
            </a:r>
            <a:endParaRPr lang="en-US" sz="1200" dirty="0">
              <a:solidFill>
                <a:srgbClr val="000000"/>
              </a:solidFill>
              <a:cs typeface="Arial" charset="0"/>
            </a:endParaRPr>
          </a:p>
        </p:txBody>
      </p:sp>
    </p:spTree>
    <p:extLst>
      <p:ext uri="{BB962C8B-B14F-4D97-AF65-F5344CB8AC3E}">
        <p14:creationId xmlns:p14="http://schemas.microsoft.com/office/powerpoint/2010/main" val="16686576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One-Line Title, Subtitle, and Two-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4705632" cy="3798886"/>
          </a:xfrm>
        </p:spPr>
        <p:txBody>
          <a:bodyPr/>
          <a:lstStyle>
            <a:lvl1pPr marL="228600" indent="-228600">
              <a:defRPr b="1"/>
            </a:lvl1pPr>
            <a:lvl2pPr marL="466725" indent="-219075">
              <a:tabLst/>
              <a:defRPr/>
            </a:lvl2pPr>
            <a:lvl3pPr marL="676275" indent="-200025">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182880" y="942975"/>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5" name="Footer Placeholder 6"/>
          <p:cNvSpPr>
            <a:spLocks noGrp="1"/>
          </p:cNvSpPr>
          <p:nvPr>
            <p:ph type="ftr" sz="quarter" idx="14"/>
          </p:nvPr>
        </p:nvSpPr>
        <p:spPr>
          <a:xfrm>
            <a:off x="571500" y="6537325"/>
            <a:ext cx="92075" cy="214313"/>
          </a:xfrm>
          <a:prstGeom prst="rect">
            <a:avLst/>
          </a:prstGeom>
        </p:spPr>
        <p:txBody>
          <a:bodyPr/>
          <a:lstStyle>
            <a:lvl1pPr>
              <a:defRPr i="0"/>
            </a:lvl1pPr>
          </a:lstStyle>
          <a:p>
            <a:pPr fontAlgn="base">
              <a:spcBef>
                <a:spcPct val="0"/>
              </a:spcBef>
              <a:spcAft>
                <a:spcPct val="0"/>
              </a:spcAft>
              <a:defRPr/>
            </a:pPr>
            <a:r>
              <a:rPr lang="en-US" sz="1200">
                <a:solidFill>
                  <a:srgbClr val="000000"/>
                </a:solidFill>
                <a:cs typeface="Arial" charset="0"/>
              </a:rPr>
              <a:t>IBM Confidential - NDA until Nov 2014</a:t>
            </a:r>
            <a:endParaRPr lang="en-US" sz="1200" dirty="0">
              <a:solidFill>
                <a:srgbClr val="000000"/>
              </a:solidFill>
              <a:cs typeface="Arial" charset="0"/>
            </a:endParaRPr>
          </a:p>
        </p:txBody>
      </p:sp>
    </p:spTree>
    <p:extLst>
      <p:ext uri="{BB962C8B-B14F-4D97-AF65-F5344CB8AC3E}">
        <p14:creationId xmlns:p14="http://schemas.microsoft.com/office/powerpoint/2010/main" val="22046791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571500" y="6537325"/>
            <a:ext cx="92075" cy="214313"/>
          </a:xfrm>
          <a:prstGeom prst="rect">
            <a:avLst/>
          </a:prstGeom>
        </p:spPr>
        <p:txBody>
          <a:bodyPr/>
          <a:lstStyle>
            <a:lvl1pPr>
              <a:defRPr i="0"/>
            </a:lvl1pPr>
          </a:lstStyle>
          <a:p>
            <a:pPr fontAlgn="base">
              <a:spcBef>
                <a:spcPct val="0"/>
              </a:spcBef>
              <a:spcAft>
                <a:spcPct val="0"/>
              </a:spcAft>
              <a:defRPr/>
            </a:pPr>
            <a:r>
              <a:rPr lang="en-US" sz="1200">
                <a:solidFill>
                  <a:srgbClr val="000000"/>
                </a:solidFill>
                <a:cs typeface="Arial" charset="0"/>
              </a:rPr>
              <a:t>IBM Confidential - NDA until Nov 2014</a:t>
            </a:r>
            <a:endParaRPr lang="en-US" sz="1200" dirty="0">
              <a:solidFill>
                <a:srgbClr val="000000"/>
              </a:solidFill>
              <a:cs typeface="Arial" charset="0"/>
            </a:endParaRPr>
          </a:p>
        </p:txBody>
      </p:sp>
    </p:spTree>
    <p:extLst>
      <p:ext uri="{BB962C8B-B14F-4D97-AF65-F5344CB8AC3E}">
        <p14:creationId xmlns:p14="http://schemas.microsoft.com/office/powerpoint/2010/main" val="6305456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vider">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srcRect/>
          <a:stretch>
            <a:fillRect/>
          </a:stretch>
        </p:blipFill>
        <p:spPr bwMode="auto">
          <a:xfrm>
            <a:off x="0" y="-19050"/>
            <a:ext cx="9144000" cy="6896100"/>
          </a:xfrm>
          <a:prstGeom prst="rect">
            <a:avLst/>
          </a:prstGeom>
          <a:noFill/>
          <a:ln w="9525">
            <a:noFill/>
            <a:miter lim="800000"/>
            <a:headEnd/>
            <a:tailEnd/>
          </a:ln>
        </p:spPr>
      </p:pic>
      <p:pic>
        <p:nvPicPr>
          <p:cNvPr id="5" name="Picture 3"/>
          <p:cNvPicPr>
            <a:picLocks noChangeAspect="1" noChangeArrowheads="1"/>
          </p:cNvPicPr>
          <p:nvPr/>
        </p:nvPicPr>
        <p:blipFill>
          <a:blip r:embed="rId3"/>
          <a:srcRect/>
          <a:stretch>
            <a:fillRect/>
          </a:stretch>
        </p:blipFill>
        <p:spPr bwMode="auto">
          <a:xfrm>
            <a:off x="0" y="1828800"/>
            <a:ext cx="9144000" cy="3200400"/>
          </a:xfrm>
          <a:prstGeom prst="rect">
            <a:avLst/>
          </a:prstGeom>
          <a:noFill/>
          <a:ln w="9525">
            <a:noFill/>
            <a:miter lim="800000"/>
            <a:headEnd/>
            <a:tailEnd/>
          </a:ln>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8A0EE0F0-10D0-44B5-B24F-CB145A6BC36F}"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p:spPr>
        <p:txBody>
          <a:bodyPr lIns="92075" tIns="46038" rIns="92075" bIns="46038"/>
          <a:lstStyle/>
          <a:p>
            <a:pPr algn="r" fontAlgn="base">
              <a:spcBef>
                <a:spcPct val="0"/>
              </a:spcBef>
              <a:spcAft>
                <a:spcPct val="0"/>
              </a:spcAft>
              <a:defRPr/>
            </a:pPr>
            <a:r>
              <a:rPr lang="en-US" sz="800">
                <a:solidFill>
                  <a:srgbClr val="FFFFFF"/>
                </a:solidFill>
                <a:cs typeface="Arial" charset="0"/>
              </a:rPr>
              <a:t>© 2014 IBM Corporation</a:t>
            </a:r>
          </a:p>
        </p:txBody>
      </p:sp>
      <p:sp>
        <p:nvSpPr>
          <p:cNvPr id="3" name="Content Placeholder 2"/>
          <p:cNvSpPr>
            <a:spLocks noGrp="1"/>
          </p:cNvSpPr>
          <p:nvPr>
            <p:ph sz="quarter" idx="10"/>
          </p:nvPr>
        </p:nvSpPr>
        <p:spPr>
          <a:xfrm>
            <a:off x="647700" y="3075057"/>
            <a:ext cx="7848600" cy="707886"/>
          </a:xfrm>
        </p:spPr>
        <p:txBody>
          <a:bodyPr anchor="ctr"/>
          <a:lstStyle>
            <a:lvl1pPr marL="0" indent="0">
              <a:lnSpc>
                <a:spcPct val="90000"/>
              </a:lnSpc>
              <a:spcBef>
                <a:spcPts val="0"/>
              </a:spcBef>
              <a:buFontTx/>
              <a:buNone/>
              <a:defRPr sz="4000" b="1" i="0" baseline="0">
                <a:solidFill>
                  <a:srgbClr val="00B2EF"/>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2578442478"/>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vider with Subtitle">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srcRect/>
          <a:stretch>
            <a:fillRect/>
          </a:stretch>
        </p:blipFill>
        <p:spPr bwMode="auto">
          <a:xfrm>
            <a:off x="0" y="-19050"/>
            <a:ext cx="9144000" cy="6896100"/>
          </a:xfrm>
          <a:prstGeom prst="rect">
            <a:avLst/>
          </a:prstGeom>
          <a:noFill/>
          <a:ln w="9525">
            <a:noFill/>
            <a:miter lim="800000"/>
            <a:headEnd/>
            <a:tailEnd/>
          </a:ln>
        </p:spPr>
      </p:pic>
      <p:pic>
        <p:nvPicPr>
          <p:cNvPr id="5" name="Picture 3"/>
          <p:cNvPicPr>
            <a:picLocks noChangeAspect="1" noChangeArrowheads="1"/>
          </p:cNvPicPr>
          <p:nvPr/>
        </p:nvPicPr>
        <p:blipFill>
          <a:blip r:embed="rId3"/>
          <a:srcRect/>
          <a:stretch>
            <a:fillRect/>
          </a:stretch>
        </p:blipFill>
        <p:spPr bwMode="auto">
          <a:xfrm>
            <a:off x="0" y="1828800"/>
            <a:ext cx="9144000" cy="3200400"/>
          </a:xfrm>
          <a:prstGeom prst="rect">
            <a:avLst/>
          </a:prstGeom>
          <a:noFill/>
          <a:ln w="9525">
            <a:noFill/>
            <a:miter lim="800000"/>
            <a:headEnd/>
            <a:tailEnd/>
          </a:ln>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05A52388-A52B-4E9B-B51B-7E200BC82AC7}"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p:spPr>
        <p:txBody>
          <a:bodyPr lIns="92075" tIns="46038" rIns="92075" bIns="46038"/>
          <a:lstStyle/>
          <a:p>
            <a:pPr algn="r" fontAlgn="base">
              <a:spcBef>
                <a:spcPct val="0"/>
              </a:spcBef>
              <a:spcAft>
                <a:spcPct val="0"/>
              </a:spcAft>
              <a:defRPr/>
            </a:pPr>
            <a:r>
              <a:rPr lang="en-US" sz="800">
                <a:solidFill>
                  <a:srgbClr val="FFFFFF"/>
                </a:solidFill>
                <a:cs typeface="Arial" charset="0"/>
              </a:rPr>
              <a:t>© 2014 IBM Corporation</a:t>
            </a:r>
          </a:p>
        </p:txBody>
      </p:sp>
      <p:sp>
        <p:nvSpPr>
          <p:cNvPr id="3" name="Content Placeholder 2"/>
          <p:cNvSpPr>
            <a:spLocks noGrp="1"/>
          </p:cNvSpPr>
          <p:nvPr>
            <p:ph sz="quarter" idx="10"/>
          </p:nvPr>
        </p:nvSpPr>
        <p:spPr>
          <a:xfrm>
            <a:off x="685800" y="2797314"/>
            <a:ext cx="7848600" cy="707886"/>
          </a:xfrm>
        </p:spPr>
        <p:txBody>
          <a:bodyPr anchor="b"/>
          <a:lstStyle>
            <a:lvl1pPr marL="0" indent="0">
              <a:buFontTx/>
              <a:buNone/>
              <a:defRPr sz="4000" b="1" i="0" baseline="0">
                <a:solidFill>
                  <a:srgbClr val="00B2EF"/>
                </a:solidFill>
                <a:latin typeface="+mj-lt"/>
              </a:defRPr>
            </a:lvl1pPr>
          </a:lstStyle>
          <a:p>
            <a:pPr lvl="0"/>
            <a:r>
              <a:rPr lang="en-US" smtClean="0"/>
              <a:t>Click to edit Master text styles</a:t>
            </a:r>
          </a:p>
        </p:txBody>
      </p:sp>
      <p:sp>
        <p:nvSpPr>
          <p:cNvPr id="16" name="Text Placeholder 15"/>
          <p:cNvSpPr>
            <a:spLocks noGrp="1"/>
          </p:cNvSpPr>
          <p:nvPr>
            <p:ph type="body" sz="quarter" idx="11"/>
          </p:nvPr>
        </p:nvSpPr>
        <p:spPr>
          <a:xfrm>
            <a:off x="685800" y="3448189"/>
            <a:ext cx="7848600" cy="400110"/>
          </a:xfrm>
        </p:spPr>
        <p:txBody>
          <a:bodyPr/>
          <a:lstStyle>
            <a:lvl1pPr marL="0" indent="0">
              <a:buFontTx/>
              <a:buNone/>
              <a:defRPr sz="2000" b="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1250321321"/>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Mandatory Closing">
    <p:bg>
      <p:bgRef idx="1001">
        <a:schemeClr val="bg1"/>
      </p:bgRef>
    </p:b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p:nvPicPr>
        <p:blipFill>
          <a:blip r:embed="rId2"/>
          <a:srcRect/>
          <a:stretch>
            <a:fillRect/>
          </a:stretch>
        </p:blipFill>
        <p:spPr bwMode="auto">
          <a:xfrm>
            <a:off x="0" y="-19050"/>
            <a:ext cx="9144000" cy="6896100"/>
          </a:xfrm>
          <a:prstGeom prst="rect">
            <a:avLst/>
          </a:prstGeom>
          <a:noFill/>
          <a:ln w="9525">
            <a:noFill/>
            <a:miter lim="800000"/>
            <a:headEnd/>
            <a:tailEnd/>
          </a:ln>
        </p:spPr>
      </p:pic>
      <p:pic>
        <p:nvPicPr>
          <p:cNvPr id="3" name="Picture 3"/>
          <p:cNvPicPr>
            <a:picLocks noChangeAspect="1" noChangeArrowheads="1"/>
          </p:cNvPicPr>
          <p:nvPr/>
        </p:nvPicPr>
        <p:blipFill>
          <a:blip r:embed="rId3"/>
          <a:srcRect/>
          <a:stretch>
            <a:fillRect/>
          </a:stretch>
        </p:blipFill>
        <p:spPr bwMode="auto">
          <a:xfrm>
            <a:off x="0" y="1828800"/>
            <a:ext cx="9144000" cy="3200400"/>
          </a:xfrm>
          <a:prstGeom prst="rect">
            <a:avLst/>
          </a:prstGeom>
          <a:noFill/>
          <a:ln w="9525">
            <a:noFill/>
            <a:miter lim="800000"/>
            <a:headEnd/>
            <a:tailEnd/>
          </a:ln>
        </p:spPr>
      </p:pic>
      <p:pic>
        <p:nvPicPr>
          <p:cNvPr id="4" name="Picture 3"/>
          <p:cNvPicPr>
            <a:picLocks noChangeAspect="1"/>
          </p:cNvPicPr>
          <p:nvPr/>
        </p:nvPicPr>
        <p:blipFill rotWithShape="1">
          <a:blip r:embed="rId4">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15">
            <a:hlinkClick r:id="rId5"/>
          </p:cNvPr>
          <p:cNvSpPr>
            <a:spLocks noChangeArrowheads="1"/>
          </p:cNvSpPr>
          <p:nvPr/>
        </p:nvSpPr>
        <p:spPr bwMode="auto">
          <a:xfrm>
            <a:off x="939800" y="3640138"/>
            <a:ext cx="4089400" cy="398462"/>
          </a:xfrm>
          <a:prstGeom prst="rect">
            <a:avLst/>
          </a:prstGeom>
          <a:noFill/>
          <a:ln>
            <a:noFill/>
          </a:ln>
          <a:extLst/>
        </p:spPr>
        <p:txBody>
          <a:bodyPr>
            <a:spAutoFit/>
          </a:bodyPr>
          <a:lstStyle/>
          <a:p>
            <a:pPr marL="92075" indent="-92075" algn="r" defTabSz="449263" fontAlgn="base">
              <a:lnSpc>
                <a:spcPct val="107000"/>
              </a:lnSpc>
              <a:spcBef>
                <a:spcPts val="438"/>
              </a:spcBef>
              <a:spcAft>
                <a:spcPct val="0"/>
              </a:spcAft>
              <a:buClr>
                <a:srgbClr val="7889FB"/>
              </a:buClr>
              <a:buSzPct val="100000"/>
              <a:buFont typeface="Wingdings" pitchFamily="2" charset="2"/>
              <a:buNone/>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pPr>
            <a:r>
              <a:rPr lang="en-GB" sz="2000" b="1">
                <a:solidFill>
                  <a:srgbClr val="FFFFFF"/>
                </a:solidFill>
                <a:cs typeface="Arial" charset="0"/>
              </a:rPr>
              <a:t>www.ibm.com/security</a:t>
            </a:r>
          </a:p>
        </p:txBody>
      </p:sp>
      <p:pic>
        <p:nvPicPr>
          <p:cNvPr id="6" name="Picture 8" descr="ThankYou"/>
          <p:cNvPicPr>
            <a:picLocks noChangeAspect="1" noChangeArrowheads="1"/>
          </p:cNvPicPr>
          <p:nvPr/>
        </p:nvPicPr>
        <p:blipFill>
          <a:blip r:embed="rId6"/>
          <a:srcRect/>
          <a:stretch>
            <a:fillRect/>
          </a:stretch>
        </p:blipFill>
        <p:spPr bwMode="auto">
          <a:xfrm>
            <a:off x="303213" y="2855913"/>
            <a:ext cx="4649787" cy="746125"/>
          </a:xfrm>
          <a:prstGeom prst="rect">
            <a:avLst/>
          </a:prstGeom>
          <a:noFill/>
          <a:ln w="9525">
            <a:noFill/>
            <a:miter lim="800000"/>
            <a:headEnd/>
            <a:tailEnd/>
          </a:ln>
        </p:spPr>
      </p:pic>
      <p:sp>
        <p:nvSpPr>
          <p:cNvPr id="7" name="Rectangle 11"/>
          <p:cNvSpPr>
            <a:spLocks noChangeArrowheads="1"/>
          </p:cNvSpPr>
          <p:nvPr/>
        </p:nvSpPr>
        <p:spPr bwMode="auto">
          <a:xfrm>
            <a:off x="309563" y="5105400"/>
            <a:ext cx="8382000" cy="1477963"/>
          </a:xfrm>
          <a:prstGeom prst="rect">
            <a:avLst/>
          </a:prstGeom>
          <a:noFill/>
          <a:ln>
            <a:noFill/>
          </a:ln>
          <a:extLst/>
        </p:spPr>
        <p:txBody>
          <a:bodyPr>
            <a:spAutoFit/>
          </a:bodyPr>
          <a:lstStyle/>
          <a:p>
            <a:pPr eaLnBrk="0" fontAlgn="base" hangingPunct="0">
              <a:spcBef>
                <a:spcPct val="20000"/>
              </a:spcBef>
              <a:spcAft>
                <a:spcPct val="0"/>
              </a:spcAft>
              <a:buClr>
                <a:srgbClr val="000000"/>
              </a:buClr>
              <a:defRPr/>
            </a:pPr>
            <a:r>
              <a:rPr lang="en-US" sz="1000" b="1">
                <a:solidFill>
                  <a:srgbClr val="FFFFFF"/>
                </a:solidFill>
                <a:cs typeface="Arial" charset="0"/>
              </a:rPr>
              <a:t>© Copyright IBM Corporation 2014.  All rights reserved. </a:t>
            </a:r>
            <a:r>
              <a:rPr lang="en-US" sz="1000">
                <a:solidFill>
                  <a:srgbClr val="FFFFFF"/>
                </a:solidFill>
                <a:cs typeface="Arial" charset="0"/>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8" name="TextBox 1"/>
          <p:cNvSpPr txBox="1">
            <a:spLocks noChangeArrowheads="1"/>
          </p:cNvSpPr>
          <p:nvPr/>
        </p:nvSpPr>
        <p:spPr bwMode="auto">
          <a:xfrm>
            <a:off x="309563" y="430213"/>
            <a:ext cx="8382000" cy="1323975"/>
          </a:xfrm>
          <a:prstGeom prst="rect">
            <a:avLst/>
          </a:prstGeom>
          <a:noFill/>
          <a:ln>
            <a:noFill/>
          </a:ln>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defRPr/>
            </a:pPr>
            <a:r>
              <a:rPr lang="en-US" sz="1000" b="1" dirty="0" smtClean="0">
                <a:solidFill>
                  <a:srgbClr val="FFFFFF"/>
                </a:solidFill>
                <a:cs typeface="Arial" charset="0"/>
              </a:rPr>
              <a:t>Statement of Good Security Practices: </a:t>
            </a:r>
            <a:r>
              <a:rPr lang="en-US" sz="1000" dirty="0" smtClean="0">
                <a:solidFill>
                  <a:srgbClr val="FFFFFF"/>
                </a:solidFill>
                <a:cs typeface="Arial" charset="0"/>
              </a:rPr>
              <a:t>IT system security involves protecting systems and information through prevention, detection and response to improper access from within and outside your enterprise.  Improper access can result in information being altered, destroyed, misappropriated or misused or can result in damage to or misuse of your systems, including for use in attacks on others.  No IT system or product should be considered completely secure and no single product, service or security measure can be completely effective in preventing improper use or access.  IBM systems, products and services are designed to be part of a lawful, comprehensive security approach, which will necessarily involve additional operational procedures, and may require other systems, products or services to be most effective.  IBM DOES NOT WARRANT THAT ANY SYSTEMS, PRODUCTS OR SERVICES ARE IMMUNE FROM, OR WILL MAKE YOUR ENTERPRISE IMMUNE FROM, THE MALICIOUS OR ILLEGAL CONDUCT OF ANY PARTY</a:t>
            </a:r>
          </a:p>
        </p:txBody>
      </p:sp>
    </p:spTree>
    <p:extLst>
      <p:ext uri="{BB962C8B-B14F-4D97-AF65-F5344CB8AC3E}">
        <p14:creationId xmlns:p14="http://schemas.microsoft.com/office/powerpoint/2010/main" val="1762316537"/>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228600" y="152400"/>
            <a:ext cx="1676400"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5" name="Rectangle 10"/>
          <p:cNvSpPr>
            <a:spLocks noChangeArrowheads="1"/>
          </p:cNvSpPr>
          <p:nvPr/>
        </p:nvSpPr>
        <p:spPr bwMode="auto">
          <a:xfrm>
            <a:off x="7696200" y="6553200"/>
            <a:ext cx="1295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6" name="Rectangle 11"/>
          <p:cNvSpPr>
            <a:spLocks noChangeArrowheads="1"/>
          </p:cNvSpPr>
          <p:nvPr/>
        </p:nvSpPr>
        <p:spPr bwMode="auto">
          <a:xfrm>
            <a:off x="228600" y="6553200"/>
            <a:ext cx="3048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7" name="Rectangle 12"/>
          <p:cNvSpPr>
            <a:spLocks noChangeArrowheads="1"/>
          </p:cNvSpPr>
          <p:nvPr/>
        </p:nvSpPr>
        <p:spPr bwMode="black">
          <a:xfrm>
            <a:off x="76200" y="6521450"/>
            <a:ext cx="1371600" cy="184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dirty="0">
                <a:solidFill>
                  <a:srgbClr val="000000"/>
                </a:solidFill>
              </a:rPr>
              <a:t>© 2015 IBM Corporation</a:t>
            </a:r>
          </a:p>
        </p:txBody>
      </p:sp>
      <p:pic>
        <p:nvPicPr>
          <p:cNvPr id="8" name="Picture 13"/>
          <p:cNvPicPr>
            <a:picLocks noChangeAspect="1"/>
          </p:cNvPicPr>
          <p:nvPr/>
        </p:nvPicPr>
        <p:blipFill>
          <a:blip r:embed="rId2">
            <a:extLst>
              <a:ext uri="{28A0092B-C50C-407E-A947-70E740481C1C}">
                <a14:useLocalDpi xmlns:a14="http://schemas.microsoft.com/office/drawing/2010/main" val="0"/>
              </a:ext>
            </a:extLst>
          </a:blip>
          <a:srcRect r="36253" b="32227"/>
          <a:stretch>
            <a:fillRect/>
          </a:stretch>
        </p:blipFill>
        <p:spPr bwMode="auto">
          <a:xfrm>
            <a:off x="5648325" y="3159125"/>
            <a:ext cx="349567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350" y="623888"/>
            <a:ext cx="2901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p:cNvPicPr>
          <p:nvPr/>
        </p:nvPicPr>
        <p:blipFill>
          <a:blip r:embed="rId2">
            <a:extLst>
              <a:ext uri="{28A0092B-C50C-407E-A947-70E740481C1C}">
                <a14:useLocalDpi xmlns:a14="http://schemas.microsoft.com/office/drawing/2010/main" val="0"/>
              </a:ext>
            </a:extLst>
          </a:blip>
          <a:srcRect r="36253" b="32227"/>
          <a:stretch>
            <a:fillRect/>
          </a:stretch>
        </p:blipFill>
        <p:spPr bwMode="auto">
          <a:xfrm>
            <a:off x="5648325" y="3159125"/>
            <a:ext cx="349567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210312" y="2286000"/>
            <a:ext cx="8657463" cy="1524000"/>
          </a:xfrm>
        </p:spPr>
        <p:txBody>
          <a:bodyPr/>
          <a:lstStyle>
            <a:lvl1pPr marL="0" indent="0">
              <a:buNone/>
              <a:defRPr sz="3200" b="1"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 name="Text Placeholder 9"/>
          <p:cNvSpPr>
            <a:spLocks noGrp="1"/>
          </p:cNvSpPr>
          <p:nvPr>
            <p:ph type="body" sz="quarter" idx="10"/>
          </p:nvPr>
        </p:nvSpPr>
        <p:spPr>
          <a:xfrm>
            <a:off x="230188" y="4038600"/>
            <a:ext cx="5290395" cy="1255712"/>
          </a:xfrm>
        </p:spPr>
        <p:txBody>
          <a:bodyPr/>
          <a:lstStyle>
            <a:lvl1pPr marL="0" indent="0">
              <a:buFontTx/>
              <a:buNone/>
              <a:defRPr baseline="0"/>
            </a:lvl1pPr>
            <a:lvl2pPr marL="346075" indent="0">
              <a:buFontTx/>
              <a:buNone/>
              <a:defRPr/>
            </a:lvl2pPr>
            <a:lvl3pPr marL="682625" indent="0">
              <a:buFontTx/>
              <a:buNone/>
              <a:defRPr/>
            </a:lvl3pPr>
            <a:lvl4pPr marL="1030287" indent="0">
              <a:buFontTx/>
              <a:buNone/>
              <a:defRPr/>
            </a:lvl4pPr>
            <a:lvl5pPr marL="1376362" indent="0">
              <a:buFontTx/>
              <a:buNone/>
              <a:defRPr/>
            </a:lvl5pPr>
          </a:lstStyle>
          <a:p>
            <a:pPr lvl="0"/>
            <a:r>
              <a:rPr lang="en-US" smtClean="0"/>
              <a:t>Click to edit Master text styles</a:t>
            </a:r>
          </a:p>
        </p:txBody>
      </p:sp>
    </p:spTree>
    <p:extLst>
      <p:ext uri="{BB962C8B-B14F-4D97-AF65-F5344CB8AC3E}">
        <p14:creationId xmlns:p14="http://schemas.microsoft.com/office/powerpoint/2010/main" val="29323477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5211" cy="396875"/>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2715793702"/>
      </p:ext>
    </p:extLst>
  </p:cSld>
  <p:clrMapOvr>
    <a:masterClrMapping/>
  </p:clrMapOvr>
  <p:hf sldNum="0"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82563" y="1763714"/>
            <a:ext cx="8686800" cy="3798886"/>
          </a:xfrm>
        </p:spPr>
        <p:txBody>
          <a:bodyPr/>
          <a:lstStyle>
            <a:lvl1pPr marL="228600" indent="-228600">
              <a:defRPr/>
            </a:lvl1pPr>
            <a:lvl2pPr marL="466725" indent="-219075">
              <a:tabLst>
                <a:tab pos="352425" algn="l"/>
              </a:tabLst>
              <a:defRPr baseline="0"/>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7047606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xAndObj" preserve="1">
  <p:cSld name="Title and Two-column">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763714"/>
            <a:ext cx="4267200" cy="3798886"/>
          </a:xfrm>
        </p:spPr>
        <p:txBody>
          <a:bodyPr/>
          <a:lstStyle>
            <a:lvl1pPr marL="228600" indent="-228600">
              <a:defRPr/>
            </a:lvl1pPr>
            <a:lvl2pPr marL="466725" indent="-219075">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02163" y="1763714"/>
            <a:ext cx="4267200" cy="3798886"/>
          </a:xfrm>
        </p:spPr>
        <p:txBody>
          <a:bodyPr/>
          <a:lstStyle>
            <a:lvl1pPr marL="239713" indent="-239713">
              <a:defRPr/>
            </a:lvl1pPr>
            <a:lvl2pPr marL="457200" indent="-200025">
              <a:defRPr/>
            </a:lvl2pPr>
            <a:lvl3pPr marL="762000" indent="-212725">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8385379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dirty="0"/>
          </a:p>
        </p:txBody>
      </p:sp>
      <p:sp>
        <p:nvSpPr>
          <p:cNvPr id="3" name="Table Placeholder 2"/>
          <p:cNvSpPr>
            <a:spLocks noGrp="1"/>
          </p:cNvSpPr>
          <p:nvPr>
            <p:ph type="tbl" idx="1"/>
          </p:nvPr>
        </p:nvSpPr>
        <p:spPr>
          <a:xfrm>
            <a:off x="182563" y="1763714"/>
            <a:ext cx="8686800" cy="3798886"/>
          </a:xfrm>
        </p:spPr>
        <p:txBody>
          <a:bodyPr/>
          <a:lstStyle>
            <a:lvl1pPr marL="0" indent="0">
              <a:buFontTx/>
              <a:buNone/>
              <a:defRPr/>
            </a:lvl1pPr>
          </a:lstStyle>
          <a:p>
            <a:pPr lvl="0"/>
            <a:r>
              <a:rPr lang="en-US" noProof="0" smtClean="0"/>
              <a:t>Click icon to add table</a:t>
            </a:r>
            <a:endParaRPr lang="en-US" noProof="0" dirty="0" smtClean="0"/>
          </a:p>
        </p:txBody>
      </p:sp>
    </p:spTree>
    <p:extLst>
      <p:ext uri="{BB962C8B-B14F-4D97-AF65-F5344CB8AC3E}">
        <p14:creationId xmlns:p14="http://schemas.microsoft.com/office/powerpoint/2010/main" val="241743682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1257300"/>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Tree>
    <p:extLst>
      <p:ext uri="{BB962C8B-B14F-4D97-AF65-F5344CB8AC3E}">
        <p14:creationId xmlns:p14="http://schemas.microsoft.com/office/powerpoint/2010/main" val="3067052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ne-line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942975"/>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Tree>
    <p:extLst>
      <p:ext uri="{BB962C8B-B14F-4D97-AF65-F5344CB8AC3E}">
        <p14:creationId xmlns:p14="http://schemas.microsoft.com/office/powerpoint/2010/main" val="30291436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1257300"/>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Tree>
    <p:extLst>
      <p:ext uri="{BB962C8B-B14F-4D97-AF65-F5344CB8AC3E}">
        <p14:creationId xmlns:p14="http://schemas.microsoft.com/office/powerpoint/2010/main" val="380025337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One-Line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942975"/>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7" name="Footer Placeholder 6"/>
          <p:cNvSpPr>
            <a:spLocks noGrp="1"/>
          </p:cNvSpPr>
          <p:nvPr>
            <p:ph type="ftr" sz="quarter" idx="14"/>
          </p:nvPr>
        </p:nvSpPr>
        <p:spPr>
          <a:xfrm>
            <a:off x="571500" y="6536987"/>
            <a:ext cx="92398" cy="215444"/>
          </a:xfrm>
          <a:prstGeom prst="rect">
            <a:avLst/>
          </a:prstGeom>
        </p:spPr>
        <p:txBody>
          <a:bodyPr/>
          <a:lstStyle/>
          <a:p>
            <a:pPr fontAlgn="base">
              <a:spcBef>
                <a:spcPct val="0"/>
              </a:spcBef>
              <a:spcAft>
                <a:spcPct val="0"/>
              </a:spcAft>
            </a:pPr>
            <a:endParaRPr lang="en-US" sz="1200" dirty="0">
              <a:solidFill>
                <a:srgbClr val="000000"/>
              </a:solidFill>
            </a:endParaRPr>
          </a:p>
        </p:txBody>
      </p:sp>
    </p:spTree>
    <p:extLst>
      <p:ext uri="{BB962C8B-B14F-4D97-AF65-F5344CB8AC3E}">
        <p14:creationId xmlns:p14="http://schemas.microsoft.com/office/powerpoint/2010/main" val="42041037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6199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vider">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98357360-CCED-4A84-945D-62F36359A84A}"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dirty="0">
                <a:solidFill>
                  <a:srgbClr val="FFFFFF"/>
                </a:solidFill>
              </a:rPr>
              <a:t>© 2015 IBM Corporation</a:t>
            </a:r>
          </a:p>
        </p:txBody>
      </p:sp>
      <p:sp>
        <p:nvSpPr>
          <p:cNvPr id="3" name="Content Placeholder 2"/>
          <p:cNvSpPr>
            <a:spLocks noGrp="1"/>
          </p:cNvSpPr>
          <p:nvPr>
            <p:ph sz="quarter" idx="10"/>
          </p:nvPr>
        </p:nvSpPr>
        <p:spPr>
          <a:xfrm>
            <a:off x="647700" y="3075057"/>
            <a:ext cx="7848600" cy="707886"/>
          </a:xfrm>
        </p:spPr>
        <p:txBody>
          <a:bodyPr anchor="ctr"/>
          <a:lstStyle>
            <a:lvl1pPr marL="0" indent="0">
              <a:lnSpc>
                <a:spcPct val="90000"/>
              </a:lnSpc>
              <a:spcBef>
                <a:spcPts val="0"/>
              </a:spcBef>
              <a:buFontTx/>
              <a:buNone/>
              <a:defRPr sz="4000" b="1" i="0" baseline="0">
                <a:solidFill>
                  <a:srgbClr val="00B2EF"/>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2511484601"/>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Divider with Subtitle">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9BF4C368-F1D0-4556-83CC-36D67156AD62}"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dirty="0">
                <a:solidFill>
                  <a:srgbClr val="FFFFFF"/>
                </a:solidFill>
              </a:rPr>
              <a:t>© 2015 IBM Corporation</a:t>
            </a:r>
          </a:p>
        </p:txBody>
      </p:sp>
      <p:sp>
        <p:nvSpPr>
          <p:cNvPr id="3" name="Content Placeholder 2"/>
          <p:cNvSpPr>
            <a:spLocks noGrp="1"/>
          </p:cNvSpPr>
          <p:nvPr>
            <p:ph sz="quarter" idx="10"/>
          </p:nvPr>
        </p:nvSpPr>
        <p:spPr>
          <a:xfrm>
            <a:off x="685800" y="2797314"/>
            <a:ext cx="7848600" cy="707886"/>
          </a:xfrm>
        </p:spPr>
        <p:txBody>
          <a:bodyPr anchor="b"/>
          <a:lstStyle>
            <a:lvl1pPr marL="0" indent="0">
              <a:buFontTx/>
              <a:buNone/>
              <a:defRPr sz="4000" b="1" i="0" baseline="0">
                <a:solidFill>
                  <a:srgbClr val="00B2EF"/>
                </a:solidFill>
                <a:latin typeface="+mj-lt"/>
              </a:defRPr>
            </a:lvl1pPr>
          </a:lstStyle>
          <a:p>
            <a:pPr lvl="0"/>
            <a:r>
              <a:rPr lang="en-US" smtClean="0"/>
              <a:t>Click to edit Master text styles</a:t>
            </a:r>
          </a:p>
        </p:txBody>
      </p:sp>
      <p:sp>
        <p:nvSpPr>
          <p:cNvPr id="16" name="Text Placeholder 15"/>
          <p:cNvSpPr>
            <a:spLocks noGrp="1"/>
          </p:cNvSpPr>
          <p:nvPr>
            <p:ph type="body" sz="quarter" idx="11"/>
          </p:nvPr>
        </p:nvSpPr>
        <p:spPr>
          <a:xfrm>
            <a:off x="685800" y="3448189"/>
            <a:ext cx="7848600" cy="400110"/>
          </a:xfrm>
        </p:spPr>
        <p:txBody>
          <a:bodyPr/>
          <a:lstStyle>
            <a:lvl1pPr marL="0" indent="0">
              <a:buFontTx/>
              <a:buNone/>
              <a:defRPr sz="2000" b="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1672979940"/>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Mandatory Closing">
    <p:bg>
      <p:bgRef idx="1001">
        <a:schemeClr val="bg1"/>
      </p:bgRef>
    </p:b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15">
            <a:hlinkClick r:id="rId5"/>
          </p:cNvPr>
          <p:cNvSpPr>
            <a:spLocks noChangeArrowheads="1"/>
          </p:cNvSpPr>
          <p:nvPr/>
        </p:nvSpPr>
        <p:spPr bwMode="auto">
          <a:xfrm>
            <a:off x="939800" y="3640138"/>
            <a:ext cx="4089400" cy="398462"/>
          </a:xfrm>
          <a:prstGeom prst="rect">
            <a:avLst/>
          </a:prstGeom>
          <a:noFill/>
          <a:ln>
            <a:noFill/>
          </a:ln>
          <a:extLst>
            <a:ext uri="{909E8E84-426E-40dd-AFC4-6F175D3DCCD1}">
              <a14:hiddenFill xmlns:a14="http://schemas.microsoft.com/office/drawing/2010/main">
                <a:solidFill>
                  <a:srgbClr val="7889FB"/>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92075" indent="-92075" algn="r" defTabSz="449263" fontAlgn="base">
              <a:lnSpc>
                <a:spcPct val="107000"/>
              </a:lnSpc>
              <a:spcBef>
                <a:spcPts val="438"/>
              </a:spcBef>
              <a:spcAft>
                <a:spcPct val="0"/>
              </a:spcAft>
              <a:buClr>
                <a:srgbClr val="7889FB"/>
              </a:buClr>
              <a:buSzPct val="100000"/>
              <a:buFont typeface="Wingdings" pitchFamily="2" charset="2"/>
              <a:buNone/>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pPr>
            <a:r>
              <a:rPr lang="en-GB" sz="2000" b="1">
                <a:solidFill>
                  <a:srgbClr val="FFFFFF"/>
                </a:solidFill>
              </a:rPr>
              <a:t>www.ibm.com/security</a:t>
            </a:r>
          </a:p>
        </p:txBody>
      </p:sp>
      <p:pic>
        <p:nvPicPr>
          <p:cNvPr id="6" name="Picture 8" descr="ThankYo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213" y="2855913"/>
            <a:ext cx="46497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p:nvSpPr>
        <p:spPr bwMode="auto">
          <a:xfrm>
            <a:off x="309563" y="5105400"/>
            <a:ext cx="8382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20000"/>
              </a:spcBef>
              <a:spcAft>
                <a:spcPct val="0"/>
              </a:spcAft>
              <a:buClr>
                <a:srgbClr val="000000"/>
              </a:buClr>
            </a:pPr>
            <a:r>
              <a:rPr lang="en-US" sz="1000" b="1">
                <a:solidFill>
                  <a:srgbClr val="FFFFFF"/>
                </a:solidFill>
              </a:rPr>
              <a:t>© Copyright IBM Corporation 2014.  All rights reserved. </a:t>
            </a:r>
            <a:r>
              <a:rPr lang="en-US" sz="1000">
                <a:solidFill>
                  <a:srgbClr val="FFFFFF"/>
                </a:solidFill>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8" name="TextBox 1"/>
          <p:cNvSpPr txBox="1">
            <a:spLocks noChangeArrowheads="1"/>
          </p:cNvSpPr>
          <p:nvPr/>
        </p:nvSpPr>
        <p:spPr bwMode="auto">
          <a:xfrm>
            <a:off x="309563" y="430213"/>
            <a:ext cx="8382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defRPr/>
            </a:pPr>
            <a:r>
              <a:rPr lang="en-US" sz="1000" b="1" dirty="0" smtClean="0">
                <a:solidFill>
                  <a:srgbClr val="FFFFFF"/>
                </a:solidFill>
                <a:cs typeface="Arial" charset="0"/>
              </a:rPr>
              <a:t>Statement of Good Security Practices: </a:t>
            </a:r>
            <a:r>
              <a:rPr lang="en-US" sz="1000" dirty="0" smtClean="0">
                <a:solidFill>
                  <a:srgbClr val="FFFFFF"/>
                </a:solidFill>
                <a:cs typeface="Arial" charset="0"/>
              </a:rPr>
              <a:t>IT system security involves protecting systems and information through prevention, detection and response to improper access from within and outside your enterprise.  Improper access can result in information being altered, destroyed, misappropriated or misused or can result in damage to or misuse of your systems, including for use in attacks on others.  No IT system or product should be considered completely secure and no single product, service or security measure can be completely effective in preventing improper use or access.  IBM systems, products and services are designed to be part of a lawful, comprehensive security approach, which will necessarily involve additional operational procedures, and may require other systems, products or services to be most effective.  IBM DOES NOT WARRANT THAT ANY SYSTEMS, PRODUCTS OR SERVICES ARE IMMUNE FROM, OR WILL MAKE YOUR ENTERPRISE IMMUNE FROM, THE MALICIOUS OR ILLEGAL CONDUCT OF ANY PARTY</a:t>
            </a:r>
          </a:p>
        </p:txBody>
      </p:sp>
    </p:spTree>
    <p:extLst>
      <p:ext uri="{BB962C8B-B14F-4D97-AF65-F5344CB8AC3E}">
        <p14:creationId xmlns:p14="http://schemas.microsoft.com/office/powerpoint/2010/main" val="1925540056"/>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228600" y="152400"/>
            <a:ext cx="1676400"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pitchFamily="34" charset="0"/>
                <a:ea typeface="ＭＳ Ｐゴシック" pitchFamily="34" charset="-128"/>
              </a:defRPr>
            </a:lvl1pPr>
            <a:lvl2pPr marL="742950" indent="-285750" eaLnBrk="0" hangingPunct="0">
              <a:defRPr sz="1200">
                <a:solidFill>
                  <a:schemeClr val="tx1"/>
                </a:solidFill>
                <a:latin typeface="Arial" pitchFamily="34" charset="0"/>
                <a:ea typeface="ＭＳ Ｐゴシック" pitchFamily="34" charset="-128"/>
              </a:defRPr>
            </a:lvl2pPr>
            <a:lvl3pPr marL="1143000" indent="-228600" eaLnBrk="0" hangingPunct="0">
              <a:defRPr sz="1200">
                <a:solidFill>
                  <a:schemeClr val="tx1"/>
                </a:solidFill>
                <a:latin typeface="Arial" pitchFamily="34" charset="0"/>
                <a:ea typeface="ＭＳ Ｐゴシック" pitchFamily="34" charset="-128"/>
              </a:defRPr>
            </a:lvl3pPr>
            <a:lvl4pPr marL="1600200" indent="-228600" eaLnBrk="0" hangingPunct="0">
              <a:defRPr sz="1200">
                <a:solidFill>
                  <a:schemeClr val="tx1"/>
                </a:solidFill>
                <a:latin typeface="Arial" pitchFamily="34" charset="0"/>
                <a:ea typeface="ＭＳ Ｐゴシック" pitchFamily="34" charset="-128"/>
              </a:defRPr>
            </a:lvl4pPr>
            <a:lvl5pPr marL="2057400" indent="-228600" eaLnBrk="0" hangingPunct="0">
              <a:defRPr sz="1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fontAlgn="base" hangingPunct="1">
              <a:spcBef>
                <a:spcPct val="0"/>
              </a:spcBef>
              <a:spcAft>
                <a:spcPct val="0"/>
              </a:spcAft>
              <a:defRPr/>
            </a:pPr>
            <a:endParaRPr lang="en-US" altLang="en-US" sz="1600" smtClean="0">
              <a:solidFill>
                <a:srgbClr val="000000"/>
              </a:solidFill>
              <a:cs typeface="Arial" pitchFamily="34" charset="0"/>
            </a:endParaRPr>
          </a:p>
        </p:txBody>
      </p:sp>
      <p:sp>
        <p:nvSpPr>
          <p:cNvPr id="5" name="Rectangle 10"/>
          <p:cNvSpPr>
            <a:spLocks noChangeArrowheads="1"/>
          </p:cNvSpPr>
          <p:nvPr/>
        </p:nvSpPr>
        <p:spPr bwMode="auto">
          <a:xfrm>
            <a:off x="7696200" y="6553200"/>
            <a:ext cx="1295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pitchFamily="34" charset="0"/>
                <a:ea typeface="ＭＳ Ｐゴシック" pitchFamily="34" charset="-128"/>
              </a:defRPr>
            </a:lvl1pPr>
            <a:lvl2pPr marL="742950" indent="-285750" eaLnBrk="0" hangingPunct="0">
              <a:defRPr sz="1200">
                <a:solidFill>
                  <a:schemeClr val="tx1"/>
                </a:solidFill>
                <a:latin typeface="Arial" pitchFamily="34" charset="0"/>
                <a:ea typeface="ＭＳ Ｐゴシック" pitchFamily="34" charset="-128"/>
              </a:defRPr>
            </a:lvl2pPr>
            <a:lvl3pPr marL="1143000" indent="-228600" eaLnBrk="0" hangingPunct="0">
              <a:defRPr sz="1200">
                <a:solidFill>
                  <a:schemeClr val="tx1"/>
                </a:solidFill>
                <a:latin typeface="Arial" pitchFamily="34" charset="0"/>
                <a:ea typeface="ＭＳ Ｐゴシック" pitchFamily="34" charset="-128"/>
              </a:defRPr>
            </a:lvl3pPr>
            <a:lvl4pPr marL="1600200" indent="-228600" eaLnBrk="0" hangingPunct="0">
              <a:defRPr sz="1200">
                <a:solidFill>
                  <a:schemeClr val="tx1"/>
                </a:solidFill>
                <a:latin typeface="Arial" pitchFamily="34" charset="0"/>
                <a:ea typeface="ＭＳ Ｐゴシック" pitchFamily="34" charset="-128"/>
              </a:defRPr>
            </a:lvl4pPr>
            <a:lvl5pPr marL="2057400" indent="-228600" eaLnBrk="0" hangingPunct="0">
              <a:defRPr sz="1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fontAlgn="base" hangingPunct="1">
              <a:spcBef>
                <a:spcPct val="0"/>
              </a:spcBef>
              <a:spcAft>
                <a:spcPct val="0"/>
              </a:spcAft>
              <a:defRPr/>
            </a:pPr>
            <a:endParaRPr lang="en-US" altLang="en-US" sz="1600" smtClean="0">
              <a:solidFill>
                <a:srgbClr val="000000"/>
              </a:solidFill>
              <a:cs typeface="Arial" pitchFamily="34" charset="0"/>
            </a:endParaRPr>
          </a:p>
        </p:txBody>
      </p:sp>
      <p:sp>
        <p:nvSpPr>
          <p:cNvPr id="6" name="Rectangle 11"/>
          <p:cNvSpPr>
            <a:spLocks noChangeArrowheads="1"/>
          </p:cNvSpPr>
          <p:nvPr/>
        </p:nvSpPr>
        <p:spPr bwMode="auto">
          <a:xfrm>
            <a:off x="228600" y="6553200"/>
            <a:ext cx="3048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pitchFamily="34" charset="0"/>
                <a:ea typeface="ＭＳ Ｐゴシック" pitchFamily="34" charset="-128"/>
              </a:defRPr>
            </a:lvl1pPr>
            <a:lvl2pPr marL="742950" indent="-285750" eaLnBrk="0" hangingPunct="0">
              <a:defRPr sz="1200">
                <a:solidFill>
                  <a:schemeClr val="tx1"/>
                </a:solidFill>
                <a:latin typeface="Arial" pitchFamily="34" charset="0"/>
                <a:ea typeface="ＭＳ Ｐゴシック" pitchFamily="34" charset="-128"/>
              </a:defRPr>
            </a:lvl2pPr>
            <a:lvl3pPr marL="1143000" indent="-228600" eaLnBrk="0" hangingPunct="0">
              <a:defRPr sz="1200">
                <a:solidFill>
                  <a:schemeClr val="tx1"/>
                </a:solidFill>
                <a:latin typeface="Arial" pitchFamily="34" charset="0"/>
                <a:ea typeface="ＭＳ Ｐゴシック" pitchFamily="34" charset="-128"/>
              </a:defRPr>
            </a:lvl3pPr>
            <a:lvl4pPr marL="1600200" indent="-228600" eaLnBrk="0" hangingPunct="0">
              <a:defRPr sz="1200">
                <a:solidFill>
                  <a:schemeClr val="tx1"/>
                </a:solidFill>
                <a:latin typeface="Arial" pitchFamily="34" charset="0"/>
                <a:ea typeface="ＭＳ Ｐゴシック" pitchFamily="34" charset="-128"/>
              </a:defRPr>
            </a:lvl4pPr>
            <a:lvl5pPr marL="2057400" indent="-228600" eaLnBrk="0" hangingPunct="0">
              <a:defRPr sz="1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fontAlgn="base" hangingPunct="1">
              <a:spcBef>
                <a:spcPct val="0"/>
              </a:spcBef>
              <a:spcAft>
                <a:spcPct val="0"/>
              </a:spcAft>
              <a:defRPr/>
            </a:pPr>
            <a:endParaRPr lang="en-US" altLang="en-US" sz="1600" smtClean="0">
              <a:solidFill>
                <a:srgbClr val="000000"/>
              </a:solidFill>
              <a:cs typeface="Arial" pitchFamily="34" charset="0"/>
            </a:endParaRPr>
          </a:p>
        </p:txBody>
      </p:sp>
      <p:sp>
        <p:nvSpPr>
          <p:cNvPr id="7" name="Rectangle 12"/>
          <p:cNvSpPr>
            <a:spLocks noChangeArrowheads="1"/>
          </p:cNvSpPr>
          <p:nvPr/>
        </p:nvSpPr>
        <p:spPr bwMode="black">
          <a:xfrm>
            <a:off x="76200" y="6521450"/>
            <a:ext cx="1371600" cy="184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defRPr sz="1200">
                <a:solidFill>
                  <a:schemeClr val="tx1"/>
                </a:solidFill>
                <a:latin typeface="Arial" pitchFamily="34" charset="0"/>
                <a:ea typeface="ＭＳ Ｐゴシック" pitchFamily="34" charset="-128"/>
              </a:defRPr>
            </a:lvl1pPr>
            <a:lvl2pPr marL="742950" indent="-285750" eaLnBrk="0" hangingPunct="0">
              <a:defRPr sz="1200">
                <a:solidFill>
                  <a:schemeClr val="tx1"/>
                </a:solidFill>
                <a:latin typeface="Arial" pitchFamily="34" charset="0"/>
                <a:ea typeface="ＭＳ Ｐゴシック" pitchFamily="34" charset="-128"/>
              </a:defRPr>
            </a:lvl2pPr>
            <a:lvl3pPr marL="1143000" indent="-228600" eaLnBrk="0" hangingPunct="0">
              <a:defRPr sz="1200">
                <a:solidFill>
                  <a:schemeClr val="tx1"/>
                </a:solidFill>
                <a:latin typeface="Arial" pitchFamily="34" charset="0"/>
                <a:ea typeface="ＭＳ Ｐゴシック" pitchFamily="34" charset="-128"/>
              </a:defRPr>
            </a:lvl3pPr>
            <a:lvl4pPr marL="1600200" indent="-228600" eaLnBrk="0" hangingPunct="0">
              <a:defRPr sz="1200">
                <a:solidFill>
                  <a:schemeClr val="tx1"/>
                </a:solidFill>
                <a:latin typeface="Arial" pitchFamily="34" charset="0"/>
                <a:ea typeface="ＭＳ Ｐゴシック" pitchFamily="34" charset="-128"/>
              </a:defRPr>
            </a:lvl4pPr>
            <a:lvl5pPr marL="2057400" indent="-228600" eaLnBrk="0" hangingPunct="0">
              <a:defRPr sz="1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algn="r" eaLnBrk="1" fontAlgn="base" hangingPunct="1">
              <a:spcBef>
                <a:spcPct val="0"/>
              </a:spcBef>
              <a:spcAft>
                <a:spcPct val="0"/>
              </a:spcAft>
              <a:defRPr/>
            </a:pPr>
            <a:r>
              <a:rPr lang="en-US" altLang="en-US" sz="800" smtClean="0">
                <a:solidFill>
                  <a:srgbClr val="000000"/>
                </a:solidFill>
                <a:cs typeface="Arial" pitchFamily="34" charset="0"/>
              </a:rPr>
              <a:t>© 2014 IBM Corporation</a:t>
            </a:r>
          </a:p>
        </p:txBody>
      </p:sp>
      <p:pic>
        <p:nvPicPr>
          <p:cNvPr id="8" name="Picture 13"/>
          <p:cNvPicPr>
            <a:picLocks noChangeAspect="1"/>
          </p:cNvPicPr>
          <p:nvPr/>
        </p:nvPicPr>
        <p:blipFill>
          <a:blip r:embed="rId2">
            <a:extLst>
              <a:ext uri="{28A0092B-C50C-407E-A947-70E740481C1C}">
                <a14:useLocalDpi xmlns:a14="http://schemas.microsoft.com/office/drawing/2010/main" val="0"/>
              </a:ext>
            </a:extLst>
          </a:blip>
          <a:srcRect r="36253" b="32227"/>
          <a:stretch>
            <a:fillRect/>
          </a:stretch>
        </p:blipFill>
        <p:spPr bwMode="auto">
          <a:xfrm>
            <a:off x="5648325" y="3159125"/>
            <a:ext cx="349567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350" y="623888"/>
            <a:ext cx="2901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p:cNvPicPr>
          <p:nvPr/>
        </p:nvPicPr>
        <p:blipFill>
          <a:blip r:embed="rId2">
            <a:extLst>
              <a:ext uri="{28A0092B-C50C-407E-A947-70E740481C1C}">
                <a14:useLocalDpi xmlns:a14="http://schemas.microsoft.com/office/drawing/2010/main" val="0"/>
              </a:ext>
            </a:extLst>
          </a:blip>
          <a:srcRect r="36253" b="32227"/>
          <a:stretch>
            <a:fillRect/>
          </a:stretch>
        </p:blipFill>
        <p:spPr bwMode="auto">
          <a:xfrm>
            <a:off x="5648325" y="3159125"/>
            <a:ext cx="349567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210312" y="2286000"/>
            <a:ext cx="8657463" cy="1524000"/>
          </a:xfrm>
        </p:spPr>
        <p:txBody>
          <a:bodyPr/>
          <a:lstStyle>
            <a:lvl1pPr marL="0" indent="0">
              <a:buNone/>
              <a:defRPr sz="3200" b="1"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 name="Text Placeholder 9"/>
          <p:cNvSpPr>
            <a:spLocks noGrp="1"/>
          </p:cNvSpPr>
          <p:nvPr>
            <p:ph type="body" sz="quarter" idx="10"/>
          </p:nvPr>
        </p:nvSpPr>
        <p:spPr>
          <a:xfrm>
            <a:off x="230188" y="4038600"/>
            <a:ext cx="5290395" cy="1255712"/>
          </a:xfrm>
        </p:spPr>
        <p:txBody>
          <a:bodyPr/>
          <a:lstStyle>
            <a:lvl1pPr marL="0" indent="0">
              <a:buFontTx/>
              <a:buNone/>
              <a:defRPr baseline="0"/>
            </a:lvl1pPr>
            <a:lvl2pPr marL="346075" indent="0">
              <a:buFontTx/>
              <a:buNone/>
              <a:defRPr/>
            </a:lvl2pPr>
            <a:lvl3pPr marL="682625" indent="0">
              <a:buFontTx/>
              <a:buNone/>
              <a:defRPr/>
            </a:lvl3pPr>
            <a:lvl4pPr marL="1030287" indent="0">
              <a:buFontTx/>
              <a:buNone/>
              <a:defRPr/>
            </a:lvl4pPr>
            <a:lvl5pPr marL="1376362" indent="0">
              <a:buFontTx/>
              <a:buNone/>
              <a:defRPr/>
            </a:lvl5pPr>
          </a:lstStyle>
          <a:p>
            <a:pPr lvl="0"/>
            <a:r>
              <a:rPr lang="en-US" smtClean="0"/>
              <a:t>Click to edit Master text styles</a:t>
            </a:r>
          </a:p>
        </p:txBody>
      </p:sp>
    </p:spTree>
    <p:extLst>
      <p:ext uri="{BB962C8B-B14F-4D97-AF65-F5344CB8AC3E}">
        <p14:creationId xmlns:p14="http://schemas.microsoft.com/office/powerpoint/2010/main" val="13812587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5211" cy="396875"/>
          </a:xfrm>
        </p:spPr>
        <p:txBody>
          <a:bodyPr/>
          <a:lstStyle/>
          <a:p>
            <a:r>
              <a:rPr lang="en-US" smtClean="0"/>
              <a:t>Click to edit Master title style</a:t>
            </a:r>
            <a:endParaRPr lang="en-US" dirty="0"/>
          </a:p>
        </p:txBody>
      </p:sp>
      <p:sp>
        <p:nvSpPr>
          <p:cNvPr id="3" name="Footer Placeholder 2"/>
          <p:cNvSpPr>
            <a:spLocks noGrp="1"/>
          </p:cNvSpPr>
          <p:nvPr>
            <p:ph type="ftr" sz="quarter" idx="10"/>
          </p:nvPr>
        </p:nvSpPr>
        <p:spPr>
          <a:ln/>
        </p:spPr>
        <p:txBody>
          <a:bodyPr/>
          <a:lstStyle>
            <a:lvl1pPr>
              <a:defRPr/>
            </a:lvl1pPr>
          </a:lstStyle>
          <a:p>
            <a:pPr>
              <a:defRPr/>
            </a:pPr>
            <a:r>
              <a:t>IBM Security: An integrated approach to cyber security</a:t>
            </a:r>
          </a:p>
        </p:txBody>
      </p:sp>
    </p:spTree>
    <p:extLst>
      <p:ext uri="{BB962C8B-B14F-4D97-AF65-F5344CB8AC3E}">
        <p14:creationId xmlns:p14="http://schemas.microsoft.com/office/powerpoint/2010/main" val="2258730874"/>
      </p:ext>
    </p:extLst>
  </p:cSld>
  <p:clrMapOvr>
    <a:masterClrMapping/>
  </p:clrMapOvr>
  <p:hf sldNum="0" hd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82563" y="1763714"/>
            <a:ext cx="8686800" cy="3798886"/>
          </a:xfrm>
        </p:spPr>
        <p:txBody>
          <a:bodyPr/>
          <a:lstStyle>
            <a:lvl1pPr marL="228600" indent="-228600">
              <a:defRPr/>
            </a:lvl1pPr>
            <a:lvl2pPr marL="466725" indent="-219075">
              <a:tabLst>
                <a:tab pos="352425" algn="l"/>
              </a:tabLst>
              <a:defRPr baseline="0"/>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4" name="Footer Placeholder 2"/>
          <p:cNvSpPr>
            <a:spLocks noGrp="1"/>
          </p:cNvSpPr>
          <p:nvPr>
            <p:ph type="ftr" sz="quarter" idx="10"/>
          </p:nvPr>
        </p:nvSpPr>
        <p:spPr>
          <a:ln/>
        </p:spPr>
        <p:txBody>
          <a:bodyPr/>
          <a:lstStyle>
            <a:lvl1pPr>
              <a:defRPr/>
            </a:lvl1pPr>
          </a:lstStyle>
          <a:p>
            <a:pPr>
              <a:defRPr/>
            </a:pPr>
            <a:r>
              <a:t>IBM Security: An integrated approach to cyber security</a:t>
            </a:r>
          </a:p>
        </p:txBody>
      </p:sp>
    </p:spTree>
    <p:extLst>
      <p:ext uri="{BB962C8B-B14F-4D97-AF65-F5344CB8AC3E}">
        <p14:creationId xmlns:p14="http://schemas.microsoft.com/office/powerpoint/2010/main" val="31735188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xAndObj" preserve="1">
  <p:cSld name="Title and Two-column">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763714"/>
            <a:ext cx="4267200" cy="3798886"/>
          </a:xfrm>
        </p:spPr>
        <p:txBody>
          <a:bodyPr/>
          <a:lstStyle>
            <a:lvl1pPr marL="228600" indent="-228600">
              <a:defRPr/>
            </a:lvl1pPr>
            <a:lvl2pPr marL="466725" indent="-219075">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02163" y="1763714"/>
            <a:ext cx="4267200" cy="3798886"/>
          </a:xfrm>
        </p:spPr>
        <p:txBody>
          <a:bodyPr/>
          <a:lstStyle>
            <a:lvl1pPr marL="239713" indent="-239713">
              <a:defRPr/>
            </a:lvl1pPr>
            <a:lvl2pPr marL="457200" indent="-200025">
              <a:defRPr/>
            </a:lvl2pPr>
            <a:lvl3pPr marL="762000" indent="-212725">
              <a:defRPr/>
            </a:lvl3pPr>
          </a:lstStyle>
          <a:p>
            <a:pPr lvl="0"/>
            <a:r>
              <a:rPr lang="en-US" smtClean="0"/>
              <a:t>Click to edit Master text styles</a:t>
            </a:r>
          </a:p>
          <a:p>
            <a:pPr lvl="1"/>
            <a:r>
              <a:rPr lang="en-US" smtClean="0"/>
              <a:t>Second level</a:t>
            </a:r>
          </a:p>
          <a:p>
            <a:pPr lvl="2"/>
            <a:r>
              <a:rPr lang="en-US" smtClean="0"/>
              <a:t>Third level</a:t>
            </a:r>
          </a:p>
        </p:txBody>
      </p:sp>
      <p:sp>
        <p:nvSpPr>
          <p:cNvPr id="5" name="Footer Placeholder 2"/>
          <p:cNvSpPr>
            <a:spLocks noGrp="1"/>
          </p:cNvSpPr>
          <p:nvPr>
            <p:ph type="ftr" sz="quarter" idx="10"/>
          </p:nvPr>
        </p:nvSpPr>
        <p:spPr>
          <a:ln/>
        </p:spPr>
        <p:txBody>
          <a:bodyPr/>
          <a:lstStyle>
            <a:lvl1pPr>
              <a:defRPr/>
            </a:lvl1pPr>
          </a:lstStyle>
          <a:p>
            <a:pPr>
              <a:defRPr/>
            </a:pPr>
            <a:r>
              <a:t>IBM Security: An integrated approach to cyber security</a:t>
            </a:r>
          </a:p>
        </p:txBody>
      </p:sp>
    </p:spTree>
    <p:extLst>
      <p:ext uri="{BB962C8B-B14F-4D97-AF65-F5344CB8AC3E}">
        <p14:creationId xmlns:p14="http://schemas.microsoft.com/office/powerpoint/2010/main" val="238123875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dirty="0"/>
          </a:p>
        </p:txBody>
      </p:sp>
      <p:sp>
        <p:nvSpPr>
          <p:cNvPr id="3" name="Table Placeholder 2"/>
          <p:cNvSpPr>
            <a:spLocks noGrp="1"/>
          </p:cNvSpPr>
          <p:nvPr>
            <p:ph type="tbl" idx="1"/>
          </p:nvPr>
        </p:nvSpPr>
        <p:spPr>
          <a:xfrm>
            <a:off x="182563" y="1763714"/>
            <a:ext cx="8686800" cy="3798886"/>
          </a:xfrm>
        </p:spPr>
        <p:txBody>
          <a:bodyPr/>
          <a:lstStyle>
            <a:lvl1pPr marL="0" indent="0">
              <a:buFontTx/>
              <a:buNone/>
              <a:defRPr/>
            </a:lvl1pPr>
          </a:lstStyle>
          <a:p>
            <a:pPr lvl="0"/>
            <a:r>
              <a:rPr lang="en-US" noProof="0" smtClean="0"/>
              <a:t>Click icon to add table</a:t>
            </a:r>
            <a:endParaRPr lang="en-US" noProof="0" dirty="0" smtClean="0"/>
          </a:p>
        </p:txBody>
      </p:sp>
      <p:sp>
        <p:nvSpPr>
          <p:cNvPr id="4" name="Footer Placeholder 2"/>
          <p:cNvSpPr>
            <a:spLocks noGrp="1"/>
          </p:cNvSpPr>
          <p:nvPr>
            <p:ph type="ftr" sz="quarter" idx="10"/>
          </p:nvPr>
        </p:nvSpPr>
        <p:spPr>
          <a:ln/>
        </p:spPr>
        <p:txBody>
          <a:bodyPr/>
          <a:lstStyle>
            <a:lvl1pPr>
              <a:defRPr/>
            </a:lvl1pPr>
          </a:lstStyle>
          <a:p>
            <a:pPr>
              <a:defRPr/>
            </a:pPr>
            <a:r>
              <a:t>IBM Security: An integrated approach to cyber security</a:t>
            </a:r>
          </a:p>
        </p:txBody>
      </p:sp>
    </p:spTree>
    <p:extLst>
      <p:ext uri="{BB962C8B-B14F-4D97-AF65-F5344CB8AC3E}">
        <p14:creationId xmlns:p14="http://schemas.microsoft.com/office/powerpoint/2010/main" val="32938878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1257300"/>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2"/>
          <p:cNvSpPr>
            <a:spLocks noGrp="1"/>
          </p:cNvSpPr>
          <p:nvPr>
            <p:ph type="ftr" sz="quarter" idx="14"/>
          </p:nvPr>
        </p:nvSpPr>
        <p:spPr>
          <a:ln/>
        </p:spPr>
        <p:txBody>
          <a:bodyPr/>
          <a:lstStyle>
            <a:lvl1pPr>
              <a:defRPr/>
            </a:lvl1pPr>
          </a:lstStyle>
          <a:p>
            <a:pPr>
              <a:defRPr/>
            </a:pPr>
            <a:r>
              <a:t>IBM Security: An integrated approach to cyber security</a:t>
            </a:r>
          </a:p>
        </p:txBody>
      </p:sp>
    </p:spTree>
    <p:extLst>
      <p:ext uri="{BB962C8B-B14F-4D97-AF65-F5344CB8AC3E}">
        <p14:creationId xmlns:p14="http://schemas.microsoft.com/office/powerpoint/2010/main" val="37854580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One-line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942975"/>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2"/>
          <p:cNvSpPr>
            <a:spLocks noGrp="1"/>
          </p:cNvSpPr>
          <p:nvPr>
            <p:ph type="ftr" sz="quarter" idx="14"/>
          </p:nvPr>
        </p:nvSpPr>
        <p:spPr>
          <a:ln/>
        </p:spPr>
        <p:txBody>
          <a:bodyPr/>
          <a:lstStyle>
            <a:lvl1pPr>
              <a:defRPr/>
            </a:lvl1pPr>
          </a:lstStyle>
          <a:p>
            <a:pPr>
              <a:defRPr/>
            </a:pPr>
            <a:r>
              <a:t>IBM Security: An integrated approach to cyber security</a:t>
            </a:r>
          </a:p>
        </p:txBody>
      </p:sp>
    </p:spTree>
    <p:extLst>
      <p:ext uri="{BB962C8B-B14F-4D97-AF65-F5344CB8AC3E}">
        <p14:creationId xmlns:p14="http://schemas.microsoft.com/office/powerpoint/2010/main" val="15255122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1257300"/>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5" name="Footer Placeholder 2"/>
          <p:cNvSpPr>
            <a:spLocks noGrp="1"/>
          </p:cNvSpPr>
          <p:nvPr>
            <p:ph type="ftr" sz="quarter" idx="14"/>
          </p:nvPr>
        </p:nvSpPr>
        <p:spPr>
          <a:ln/>
        </p:spPr>
        <p:txBody>
          <a:bodyPr/>
          <a:lstStyle>
            <a:lvl1pPr>
              <a:defRPr/>
            </a:lvl1pPr>
          </a:lstStyle>
          <a:p>
            <a:pPr>
              <a:defRPr/>
            </a:pPr>
            <a:r>
              <a:t>IBM Security: An integrated approach to cyber security</a:t>
            </a:r>
          </a:p>
        </p:txBody>
      </p:sp>
    </p:spTree>
    <p:extLst>
      <p:ext uri="{BB962C8B-B14F-4D97-AF65-F5344CB8AC3E}">
        <p14:creationId xmlns:p14="http://schemas.microsoft.com/office/powerpoint/2010/main" val="37011260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ne-Line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942975"/>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5" name="Footer Placeholder 2"/>
          <p:cNvSpPr>
            <a:spLocks noGrp="1"/>
          </p:cNvSpPr>
          <p:nvPr>
            <p:ph type="ftr" sz="quarter" idx="14"/>
          </p:nvPr>
        </p:nvSpPr>
        <p:spPr>
          <a:ln/>
        </p:spPr>
        <p:txBody>
          <a:bodyPr/>
          <a:lstStyle>
            <a:lvl1pPr>
              <a:defRPr/>
            </a:lvl1pPr>
          </a:lstStyle>
          <a:p>
            <a:pPr>
              <a:defRPr/>
            </a:pPr>
            <a:r>
              <a:t>IBM Security: An integrated approach to cyber security</a:t>
            </a:r>
          </a:p>
        </p:txBody>
      </p:sp>
    </p:spTree>
    <p:extLst>
      <p:ext uri="{BB962C8B-B14F-4D97-AF65-F5344CB8AC3E}">
        <p14:creationId xmlns:p14="http://schemas.microsoft.com/office/powerpoint/2010/main" val="368548325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2"/>
          <p:cNvSpPr>
            <a:spLocks noGrp="1"/>
          </p:cNvSpPr>
          <p:nvPr>
            <p:ph type="ftr" sz="quarter" idx="10"/>
          </p:nvPr>
        </p:nvSpPr>
        <p:spPr>
          <a:ln/>
        </p:spPr>
        <p:txBody>
          <a:bodyPr/>
          <a:lstStyle>
            <a:lvl1pPr>
              <a:defRPr/>
            </a:lvl1pPr>
          </a:lstStyle>
          <a:p>
            <a:pPr>
              <a:defRPr/>
            </a:pPr>
            <a:r>
              <a:t>IBM Security: An integrated approach to cyber security</a:t>
            </a:r>
          </a:p>
        </p:txBody>
      </p:sp>
    </p:spTree>
    <p:extLst>
      <p:ext uri="{BB962C8B-B14F-4D97-AF65-F5344CB8AC3E}">
        <p14:creationId xmlns:p14="http://schemas.microsoft.com/office/powerpoint/2010/main" val="31017097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Divider">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fontAlgn="base" hangingPunct="1">
              <a:spcBef>
                <a:spcPct val="0"/>
              </a:spcBef>
              <a:spcAft>
                <a:spcPct val="0"/>
              </a:spcAft>
            </a:pPr>
            <a:fld id="{F0CFF882-8FFC-4234-8852-CA9B5BB0F52A}" type="slidenum">
              <a:rPr lang="en-US" altLang="en-US" sz="800">
                <a:solidFill>
                  <a:srgbClr val="FFFFFF"/>
                </a:solidFill>
              </a:rPr>
              <a:pPr algn="r" eaLnBrk="1" fontAlgn="base" hangingPunct="1">
                <a:spcBef>
                  <a:spcPct val="0"/>
                </a:spcBef>
                <a:spcAft>
                  <a:spcPct val="0"/>
                </a:spcAft>
              </a:pPr>
              <a:t>‹#›</a:t>
            </a:fld>
            <a:r>
              <a:rPr lang="en-US" altLang="en-US" sz="800">
                <a:solidFill>
                  <a:srgbClr val="FFFFFF"/>
                </a:solidFill>
              </a:rPr>
              <a:t>  </a:t>
            </a:r>
          </a:p>
        </p:txBody>
      </p:sp>
      <p:sp>
        <p:nvSpPr>
          <p:cNvPr id="7"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defRPr sz="1200">
                <a:solidFill>
                  <a:schemeClr val="tx1"/>
                </a:solidFill>
                <a:latin typeface="Arial" pitchFamily="34" charset="0"/>
                <a:ea typeface="ＭＳ Ｐゴシック" pitchFamily="34" charset="-128"/>
              </a:defRPr>
            </a:lvl1pPr>
            <a:lvl2pPr marL="742950" indent="-285750" eaLnBrk="0" hangingPunct="0">
              <a:defRPr sz="1200">
                <a:solidFill>
                  <a:schemeClr val="tx1"/>
                </a:solidFill>
                <a:latin typeface="Arial" pitchFamily="34" charset="0"/>
                <a:ea typeface="ＭＳ Ｐゴシック" pitchFamily="34" charset="-128"/>
              </a:defRPr>
            </a:lvl2pPr>
            <a:lvl3pPr marL="1143000" indent="-228600" eaLnBrk="0" hangingPunct="0">
              <a:defRPr sz="1200">
                <a:solidFill>
                  <a:schemeClr val="tx1"/>
                </a:solidFill>
                <a:latin typeface="Arial" pitchFamily="34" charset="0"/>
                <a:ea typeface="ＭＳ Ｐゴシック" pitchFamily="34" charset="-128"/>
              </a:defRPr>
            </a:lvl3pPr>
            <a:lvl4pPr marL="1600200" indent="-228600" eaLnBrk="0" hangingPunct="0">
              <a:defRPr sz="1200">
                <a:solidFill>
                  <a:schemeClr val="tx1"/>
                </a:solidFill>
                <a:latin typeface="Arial" pitchFamily="34" charset="0"/>
                <a:ea typeface="ＭＳ Ｐゴシック" pitchFamily="34" charset="-128"/>
              </a:defRPr>
            </a:lvl4pPr>
            <a:lvl5pPr marL="2057400" indent="-228600" eaLnBrk="0" hangingPunct="0">
              <a:defRPr sz="1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algn="r" eaLnBrk="1" fontAlgn="base" hangingPunct="1">
              <a:spcBef>
                <a:spcPct val="0"/>
              </a:spcBef>
              <a:spcAft>
                <a:spcPct val="0"/>
              </a:spcAft>
              <a:defRPr/>
            </a:pPr>
            <a:r>
              <a:rPr lang="en-US" altLang="en-US" sz="800" smtClean="0">
                <a:solidFill>
                  <a:srgbClr val="FFFFFF"/>
                </a:solidFill>
                <a:cs typeface="Arial" pitchFamily="34" charset="0"/>
              </a:rPr>
              <a:t>© 2014 IBM Corporation</a:t>
            </a:r>
          </a:p>
        </p:txBody>
      </p:sp>
      <p:sp>
        <p:nvSpPr>
          <p:cNvPr id="3" name="Content Placeholder 2"/>
          <p:cNvSpPr>
            <a:spLocks noGrp="1"/>
          </p:cNvSpPr>
          <p:nvPr>
            <p:ph sz="quarter" idx="10"/>
          </p:nvPr>
        </p:nvSpPr>
        <p:spPr>
          <a:xfrm>
            <a:off x="647700" y="3075057"/>
            <a:ext cx="7848600" cy="707886"/>
          </a:xfrm>
        </p:spPr>
        <p:txBody>
          <a:bodyPr anchor="ctr"/>
          <a:lstStyle>
            <a:lvl1pPr marL="0" indent="0">
              <a:lnSpc>
                <a:spcPct val="90000"/>
              </a:lnSpc>
              <a:spcBef>
                <a:spcPts val="0"/>
              </a:spcBef>
              <a:buFontTx/>
              <a:buNone/>
              <a:defRPr sz="4000" b="1" i="0" baseline="0">
                <a:solidFill>
                  <a:srgbClr val="00B2EF"/>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32682142"/>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Divider with Subtitle">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fontAlgn="base" hangingPunct="1">
              <a:spcBef>
                <a:spcPct val="0"/>
              </a:spcBef>
              <a:spcAft>
                <a:spcPct val="0"/>
              </a:spcAft>
            </a:pPr>
            <a:fld id="{62F52B93-0CB7-447B-B726-A34AC1B3E415}" type="slidenum">
              <a:rPr lang="en-US" altLang="en-US" sz="800">
                <a:solidFill>
                  <a:srgbClr val="FFFFFF"/>
                </a:solidFill>
              </a:rPr>
              <a:pPr algn="r" eaLnBrk="1" fontAlgn="base" hangingPunct="1">
                <a:spcBef>
                  <a:spcPct val="0"/>
                </a:spcBef>
                <a:spcAft>
                  <a:spcPct val="0"/>
                </a:spcAft>
              </a:pPr>
              <a:t>‹#›</a:t>
            </a:fld>
            <a:r>
              <a:rPr lang="en-US" altLang="en-US" sz="800">
                <a:solidFill>
                  <a:srgbClr val="FFFFFF"/>
                </a:solidFill>
              </a:rPr>
              <a:t>  </a:t>
            </a:r>
          </a:p>
        </p:txBody>
      </p:sp>
      <p:sp>
        <p:nvSpPr>
          <p:cNvPr id="7"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defRPr sz="1200">
                <a:solidFill>
                  <a:schemeClr val="tx1"/>
                </a:solidFill>
                <a:latin typeface="Arial" pitchFamily="34" charset="0"/>
                <a:ea typeface="ＭＳ Ｐゴシック" pitchFamily="34" charset="-128"/>
              </a:defRPr>
            </a:lvl1pPr>
            <a:lvl2pPr marL="742950" indent="-285750" eaLnBrk="0" hangingPunct="0">
              <a:defRPr sz="1200">
                <a:solidFill>
                  <a:schemeClr val="tx1"/>
                </a:solidFill>
                <a:latin typeface="Arial" pitchFamily="34" charset="0"/>
                <a:ea typeface="ＭＳ Ｐゴシック" pitchFamily="34" charset="-128"/>
              </a:defRPr>
            </a:lvl2pPr>
            <a:lvl3pPr marL="1143000" indent="-228600" eaLnBrk="0" hangingPunct="0">
              <a:defRPr sz="1200">
                <a:solidFill>
                  <a:schemeClr val="tx1"/>
                </a:solidFill>
                <a:latin typeface="Arial" pitchFamily="34" charset="0"/>
                <a:ea typeface="ＭＳ Ｐゴシック" pitchFamily="34" charset="-128"/>
              </a:defRPr>
            </a:lvl3pPr>
            <a:lvl4pPr marL="1600200" indent="-228600" eaLnBrk="0" hangingPunct="0">
              <a:defRPr sz="1200">
                <a:solidFill>
                  <a:schemeClr val="tx1"/>
                </a:solidFill>
                <a:latin typeface="Arial" pitchFamily="34" charset="0"/>
                <a:ea typeface="ＭＳ Ｐゴシック" pitchFamily="34" charset="-128"/>
              </a:defRPr>
            </a:lvl4pPr>
            <a:lvl5pPr marL="2057400" indent="-228600" eaLnBrk="0" hangingPunct="0">
              <a:defRPr sz="1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algn="r" eaLnBrk="1" fontAlgn="base" hangingPunct="1">
              <a:spcBef>
                <a:spcPct val="0"/>
              </a:spcBef>
              <a:spcAft>
                <a:spcPct val="0"/>
              </a:spcAft>
              <a:defRPr/>
            </a:pPr>
            <a:r>
              <a:rPr lang="en-US" altLang="en-US" sz="800" smtClean="0">
                <a:solidFill>
                  <a:srgbClr val="FFFFFF"/>
                </a:solidFill>
                <a:cs typeface="Arial" pitchFamily="34" charset="0"/>
              </a:rPr>
              <a:t>© 2014 IBM Corporation</a:t>
            </a:r>
          </a:p>
        </p:txBody>
      </p:sp>
      <p:sp>
        <p:nvSpPr>
          <p:cNvPr id="3" name="Content Placeholder 2"/>
          <p:cNvSpPr>
            <a:spLocks noGrp="1"/>
          </p:cNvSpPr>
          <p:nvPr>
            <p:ph sz="quarter" idx="10"/>
          </p:nvPr>
        </p:nvSpPr>
        <p:spPr>
          <a:xfrm>
            <a:off x="685800" y="2797314"/>
            <a:ext cx="7848600" cy="707886"/>
          </a:xfrm>
        </p:spPr>
        <p:txBody>
          <a:bodyPr anchor="b"/>
          <a:lstStyle>
            <a:lvl1pPr marL="0" indent="0">
              <a:buFontTx/>
              <a:buNone/>
              <a:defRPr sz="4000" b="1" i="0" baseline="0">
                <a:solidFill>
                  <a:srgbClr val="00B2EF"/>
                </a:solidFill>
                <a:latin typeface="+mj-lt"/>
              </a:defRPr>
            </a:lvl1pPr>
          </a:lstStyle>
          <a:p>
            <a:pPr lvl="0"/>
            <a:r>
              <a:rPr lang="en-US" smtClean="0"/>
              <a:t>Click to edit Master text styles</a:t>
            </a:r>
          </a:p>
        </p:txBody>
      </p:sp>
      <p:sp>
        <p:nvSpPr>
          <p:cNvPr id="16" name="Text Placeholder 15"/>
          <p:cNvSpPr>
            <a:spLocks noGrp="1"/>
          </p:cNvSpPr>
          <p:nvPr>
            <p:ph type="body" sz="quarter" idx="11"/>
          </p:nvPr>
        </p:nvSpPr>
        <p:spPr>
          <a:xfrm>
            <a:off x="685800" y="3448189"/>
            <a:ext cx="7848600" cy="400110"/>
          </a:xfrm>
        </p:spPr>
        <p:txBody>
          <a:bodyPr/>
          <a:lstStyle>
            <a:lvl1pPr marL="0" indent="0">
              <a:buFontTx/>
              <a:buNone/>
              <a:defRPr sz="2000" b="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1101953076"/>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Mandatory Closin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4">
            <a:hlinkClick r:id="rId5"/>
          </p:cNvPr>
          <p:cNvSpPr>
            <a:spLocks noChangeArrowheads="1"/>
          </p:cNvSpPr>
          <p:nvPr/>
        </p:nvSpPr>
        <p:spPr bwMode="auto">
          <a:xfrm>
            <a:off x="939800" y="3640138"/>
            <a:ext cx="4089400" cy="398462"/>
          </a:xfrm>
          <a:prstGeom prst="rect">
            <a:avLst/>
          </a:prstGeom>
          <a:noFill/>
          <a:ln>
            <a:noFill/>
          </a:ln>
          <a:extLst>
            <a:ext uri="{909E8E84-426E-40dd-AFC4-6F175D3DCCD1}">
              <a14:hiddenFill xmlns:a14="http://schemas.microsoft.com/office/drawing/2010/main">
                <a:solidFill>
                  <a:srgbClr val="7889FB"/>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2075" indent="-92075"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sz="1200">
                <a:solidFill>
                  <a:schemeClr val="tx1"/>
                </a:solidFill>
                <a:latin typeface="Arial" pitchFamily="34" charset="0"/>
                <a:ea typeface="ＭＳ Ｐゴシック" pitchFamily="34" charset="-128"/>
              </a:defRPr>
            </a:lvl1pPr>
            <a:lvl2pPr marL="742950" indent="-28575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sz="1200">
                <a:solidFill>
                  <a:schemeClr val="tx1"/>
                </a:solidFill>
                <a:latin typeface="Arial" pitchFamily="34" charset="0"/>
                <a:ea typeface="ＭＳ Ｐゴシック" pitchFamily="34" charset="-128"/>
              </a:defRPr>
            </a:lvl2pPr>
            <a:lvl3pPr marL="11430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sz="1200">
                <a:solidFill>
                  <a:schemeClr val="tx1"/>
                </a:solidFill>
                <a:latin typeface="Arial" pitchFamily="34" charset="0"/>
                <a:ea typeface="ＭＳ Ｐゴシック" pitchFamily="34" charset="-128"/>
              </a:defRPr>
            </a:lvl3pPr>
            <a:lvl4pPr marL="16002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sz="1200">
                <a:solidFill>
                  <a:schemeClr val="tx1"/>
                </a:solidFill>
                <a:latin typeface="Arial" pitchFamily="34" charset="0"/>
                <a:ea typeface="ＭＳ Ｐゴシック" pitchFamily="34" charset="-128"/>
              </a:defRPr>
            </a:lvl4pPr>
            <a:lvl5pPr marL="20574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sz="1200">
                <a:solidFill>
                  <a:schemeClr val="tx1"/>
                </a:solidFill>
                <a:latin typeface="Arial" pitchFamily="34" charset="0"/>
                <a:ea typeface="ＭＳ Ｐゴシック" pitchFamily="34" charset="-128"/>
              </a:defRPr>
            </a:lvl5pPr>
            <a:lvl6pPr marL="25146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sz="1200">
                <a:solidFill>
                  <a:schemeClr val="tx1"/>
                </a:solidFill>
                <a:latin typeface="Arial" pitchFamily="34" charset="0"/>
                <a:ea typeface="ＭＳ Ｐゴシック" pitchFamily="34" charset="-128"/>
              </a:defRPr>
            </a:lvl6pPr>
            <a:lvl7pPr marL="29718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sz="1200">
                <a:solidFill>
                  <a:schemeClr val="tx1"/>
                </a:solidFill>
                <a:latin typeface="Arial" pitchFamily="34" charset="0"/>
                <a:ea typeface="ＭＳ Ｐゴシック" pitchFamily="34" charset="-128"/>
              </a:defRPr>
            </a:lvl7pPr>
            <a:lvl8pPr marL="34290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sz="1200">
                <a:solidFill>
                  <a:schemeClr val="tx1"/>
                </a:solidFill>
                <a:latin typeface="Arial" pitchFamily="34" charset="0"/>
                <a:ea typeface="ＭＳ Ｐゴシック" pitchFamily="34" charset="-128"/>
              </a:defRPr>
            </a:lvl8pPr>
            <a:lvl9pPr marL="38862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sz="1200">
                <a:solidFill>
                  <a:schemeClr val="tx1"/>
                </a:solidFill>
                <a:latin typeface="Arial" pitchFamily="34" charset="0"/>
                <a:ea typeface="ＭＳ Ｐゴシック" pitchFamily="34" charset="-128"/>
              </a:defRPr>
            </a:lvl9pPr>
          </a:lstStyle>
          <a:p>
            <a:pPr algn="r" eaLnBrk="1" fontAlgn="base" hangingPunct="1">
              <a:lnSpc>
                <a:spcPct val="107000"/>
              </a:lnSpc>
              <a:spcBef>
                <a:spcPts val="438"/>
              </a:spcBef>
              <a:spcAft>
                <a:spcPct val="0"/>
              </a:spcAft>
              <a:buClr>
                <a:srgbClr val="7889FB"/>
              </a:buClr>
              <a:buSzPct val="100000"/>
              <a:buFont typeface="Wingdings" pitchFamily="2" charset="2"/>
              <a:buNone/>
              <a:defRPr/>
            </a:pPr>
            <a:r>
              <a:rPr lang="en-GB" altLang="en-US" sz="2000" b="1" smtClean="0">
                <a:solidFill>
                  <a:srgbClr val="FFFFFF"/>
                </a:solidFill>
                <a:cs typeface="Arial" pitchFamily="34" charset="0"/>
              </a:rPr>
              <a:t>www.ibm.com/security</a:t>
            </a:r>
          </a:p>
        </p:txBody>
      </p:sp>
      <p:pic>
        <p:nvPicPr>
          <p:cNvPr id="6" name="Picture 8" descr="ThankYo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213" y="2855913"/>
            <a:ext cx="46497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p:nvSpPr>
        <p:spPr bwMode="auto">
          <a:xfrm>
            <a:off x="309563" y="5105400"/>
            <a:ext cx="8382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pitchFamily="34" charset="0"/>
                <a:ea typeface="ＭＳ Ｐゴシック" pitchFamily="34" charset="-128"/>
              </a:defRPr>
            </a:lvl1pPr>
            <a:lvl2pPr marL="742950" indent="-285750" eaLnBrk="0" hangingPunct="0">
              <a:defRPr sz="1200">
                <a:solidFill>
                  <a:schemeClr val="tx1"/>
                </a:solidFill>
                <a:latin typeface="Arial" pitchFamily="34" charset="0"/>
                <a:ea typeface="ＭＳ Ｐゴシック" pitchFamily="34" charset="-128"/>
              </a:defRPr>
            </a:lvl2pPr>
            <a:lvl3pPr marL="1143000" indent="-228600" eaLnBrk="0" hangingPunct="0">
              <a:defRPr sz="1200">
                <a:solidFill>
                  <a:schemeClr val="tx1"/>
                </a:solidFill>
                <a:latin typeface="Arial" pitchFamily="34" charset="0"/>
                <a:ea typeface="ＭＳ Ｐゴシック" pitchFamily="34" charset="-128"/>
              </a:defRPr>
            </a:lvl3pPr>
            <a:lvl4pPr marL="1600200" indent="-228600" eaLnBrk="0" hangingPunct="0">
              <a:defRPr sz="1200">
                <a:solidFill>
                  <a:schemeClr val="tx1"/>
                </a:solidFill>
                <a:latin typeface="Arial" pitchFamily="34" charset="0"/>
                <a:ea typeface="ＭＳ Ｐゴシック" pitchFamily="34" charset="-128"/>
              </a:defRPr>
            </a:lvl4pPr>
            <a:lvl5pPr marL="2057400" indent="-228600" eaLnBrk="0" hangingPunct="0">
              <a:defRPr sz="1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fontAlgn="base">
              <a:spcBef>
                <a:spcPct val="20000"/>
              </a:spcBef>
              <a:spcAft>
                <a:spcPct val="0"/>
              </a:spcAft>
              <a:buClr>
                <a:srgbClr val="000000"/>
              </a:buClr>
              <a:defRPr/>
            </a:pPr>
            <a:r>
              <a:rPr lang="en-US" altLang="en-US" sz="1000" b="1" smtClean="0">
                <a:solidFill>
                  <a:srgbClr val="FFFFFF"/>
                </a:solidFill>
                <a:cs typeface="Arial" pitchFamily="34" charset="0"/>
              </a:rPr>
              <a:t>© Copyright IBM Corporation 2014.  All rights reserved. </a:t>
            </a:r>
            <a:r>
              <a:rPr lang="en-US" altLang="en-US" sz="1000" smtClean="0">
                <a:solidFill>
                  <a:srgbClr val="FFFFFF"/>
                </a:solidFill>
                <a:cs typeface="Arial" pitchFamily="34" charset="0"/>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8" name="TextBox 1"/>
          <p:cNvSpPr txBox="1">
            <a:spLocks noChangeArrowheads="1"/>
          </p:cNvSpPr>
          <p:nvPr/>
        </p:nvSpPr>
        <p:spPr bwMode="auto">
          <a:xfrm>
            <a:off x="309563" y="430213"/>
            <a:ext cx="838200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defRPr/>
            </a:pPr>
            <a:r>
              <a:rPr lang="en-US" sz="1000" dirty="0" smtClean="0">
                <a:solidFill>
                  <a:srgbClr val="FFFFFF"/>
                </a:solidFill>
                <a:cs typeface="Arial" charset="0"/>
              </a:rPr>
              <a:t>Statement of Good Security Practices: IT system security involves protecting systems and information through prevention, detection and response to improper access from within and outside your enterprise. Improper access can result in information being altered, destroyed or misappropriated or can result in damage to or misuse of your systems, including to attack others. No IT system or product should be considered completely secure and no single product or security measure can be completely effective in preventing improper access. IBM systems and products are designed to be part of a comprehensive security approach, which will necessarily involve additional operational procedures, and may require other systems, products or services to be most effective.  IBM DOES NOT WARRANT THAT SYSTEMS AND PRODUCTS ARE IMMUNE FROM THE MALICIOUS OR ILLEGAL CONDUCT OF ANY PARTY.</a:t>
            </a:r>
          </a:p>
        </p:txBody>
      </p:sp>
    </p:spTree>
    <p:extLst>
      <p:ext uri="{BB962C8B-B14F-4D97-AF65-F5344CB8AC3E}">
        <p14:creationId xmlns:p14="http://schemas.microsoft.com/office/powerpoint/2010/main" val="763858371"/>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cSld name="1_IBM One Column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182563" y="1603905"/>
            <a:ext cx="8686800" cy="44799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5"/>
          <p:cNvSpPr>
            <a:spLocks noGrp="1" noChangeArrowheads="1"/>
          </p:cNvSpPr>
          <p:nvPr>
            <p:ph type="sldNum" sz="quarter" idx="10"/>
          </p:nvPr>
        </p:nvSpPr>
        <p:spPr>
          <a:xfrm>
            <a:off x="182563" y="6537325"/>
            <a:ext cx="366712" cy="184150"/>
          </a:xfrm>
          <a:prstGeom prst="rect">
            <a:avLst/>
          </a:prstGeom>
        </p:spPr>
        <p:txBody>
          <a:bodyPr vert="horz" wrap="square" lIns="91440" tIns="45720" rIns="91440" bIns="45720" numCol="1" anchor="t" anchorCtr="0" compatLnSpc="1">
            <a:prstTxWarp prst="textNoShape">
              <a:avLst/>
            </a:prstTxWarp>
          </a:bodyPr>
          <a:lstStyle>
            <a:lvl1pPr>
              <a:defRPr sz="900"/>
            </a:lvl1pPr>
          </a:lstStyle>
          <a:p>
            <a:pPr fontAlgn="base">
              <a:spcBef>
                <a:spcPct val="0"/>
              </a:spcBef>
              <a:spcAft>
                <a:spcPct val="0"/>
              </a:spcAft>
            </a:pPr>
            <a:fld id="{044A93F9-43C3-485C-B309-BF2DD91CD03E}"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
        <p:nvSpPr>
          <p:cNvPr id="5" name="Rectangle 6"/>
          <p:cNvSpPr>
            <a:spLocks noGrp="1" noChangeArrowheads="1"/>
          </p:cNvSpPr>
          <p:nvPr>
            <p:ph type="ftr" sz="quarter" idx="11"/>
          </p:nvPr>
        </p:nvSpPr>
        <p:spPr/>
        <p:txBody>
          <a:bodyPr/>
          <a:lstStyle>
            <a:lvl1pPr>
              <a:defRPr/>
            </a:lvl1pPr>
          </a:lstStyle>
          <a:p>
            <a:pPr>
              <a:defRPr/>
            </a:pPr>
            <a:endParaRPr/>
          </a:p>
        </p:txBody>
      </p:sp>
      <p:sp>
        <p:nvSpPr>
          <p:cNvPr id="6" name="Rectangle 7"/>
          <p:cNvSpPr>
            <a:spLocks noGrp="1" noChangeArrowheads="1"/>
          </p:cNvSpPr>
          <p:nvPr>
            <p:ph type="dt" sz="half" idx="12"/>
          </p:nvPr>
        </p:nvSpPr>
        <p:spPr>
          <a:xfrm>
            <a:off x="549275" y="6537325"/>
            <a:ext cx="1004888" cy="184150"/>
          </a:xfrm>
          <a:prstGeom prst="rect">
            <a:avLst/>
          </a:prstGeom>
        </p:spPr>
        <p:txBody>
          <a:bodyPr/>
          <a:lstStyle>
            <a:lvl1pPr>
              <a:defRPr>
                <a:cs typeface="+mn-cs"/>
              </a:defRPr>
            </a:lvl1pPr>
          </a:lstStyle>
          <a:p>
            <a:pPr fontAlgn="base">
              <a:spcBef>
                <a:spcPct val="0"/>
              </a:spcBef>
              <a:spcAft>
                <a:spcPct val="0"/>
              </a:spcAft>
              <a:defRPr/>
            </a:pPr>
            <a:fld id="{3A3E15CA-2285-4B4B-BE4B-9D5CCC800A0B}" type="datetime1">
              <a:rPr lang="en-US" sz="1200">
                <a:solidFill>
                  <a:srgbClr val="000000"/>
                </a:solidFill>
              </a:rPr>
              <a:pPr fontAlgn="base">
                <a:spcBef>
                  <a:spcPct val="0"/>
                </a:spcBef>
                <a:spcAft>
                  <a:spcPct val="0"/>
                </a:spcAft>
                <a:defRPr/>
              </a:pPr>
              <a:t>3/4/15</a:t>
            </a:fld>
            <a:endParaRPr lang="en-US" sz="1200">
              <a:solidFill>
                <a:srgbClr val="000000"/>
              </a:solidFill>
            </a:endParaRPr>
          </a:p>
        </p:txBody>
      </p:sp>
    </p:spTree>
    <p:extLst>
      <p:ext uri="{BB962C8B-B14F-4D97-AF65-F5344CB8AC3E}">
        <p14:creationId xmlns:p14="http://schemas.microsoft.com/office/powerpoint/2010/main" val="286630613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228600" y="152400"/>
            <a:ext cx="1676400"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5" name="Rectangle 10"/>
          <p:cNvSpPr>
            <a:spLocks noChangeArrowheads="1"/>
          </p:cNvSpPr>
          <p:nvPr/>
        </p:nvSpPr>
        <p:spPr bwMode="auto">
          <a:xfrm>
            <a:off x="7696200" y="6553200"/>
            <a:ext cx="1295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6" name="Rectangle 11"/>
          <p:cNvSpPr>
            <a:spLocks noChangeArrowheads="1"/>
          </p:cNvSpPr>
          <p:nvPr/>
        </p:nvSpPr>
        <p:spPr bwMode="auto">
          <a:xfrm>
            <a:off x="228600" y="6553200"/>
            <a:ext cx="3048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7" name="Rectangle 12"/>
          <p:cNvSpPr>
            <a:spLocks noChangeArrowheads="1"/>
          </p:cNvSpPr>
          <p:nvPr/>
        </p:nvSpPr>
        <p:spPr bwMode="black">
          <a:xfrm>
            <a:off x="76200" y="6521450"/>
            <a:ext cx="1371600" cy="184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a:solidFill>
                  <a:srgbClr val="000000"/>
                </a:solidFill>
              </a:rPr>
              <a:t>© 2014 IBM Corporation</a:t>
            </a:r>
          </a:p>
        </p:txBody>
      </p:sp>
      <p:pic>
        <p:nvPicPr>
          <p:cNvPr id="8" name="Picture 13"/>
          <p:cNvPicPr>
            <a:picLocks noChangeAspect="1"/>
          </p:cNvPicPr>
          <p:nvPr/>
        </p:nvPicPr>
        <p:blipFill>
          <a:blip r:embed="rId2">
            <a:extLst>
              <a:ext uri="{28A0092B-C50C-407E-A947-70E740481C1C}">
                <a14:useLocalDpi xmlns:a14="http://schemas.microsoft.com/office/drawing/2010/main" val="0"/>
              </a:ext>
            </a:extLst>
          </a:blip>
          <a:srcRect r="36253" b="32227"/>
          <a:stretch>
            <a:fillRect/>
          </a:stretch>
        </p:blipFill>
        <p:spPr bwMode="auto">
          <a:xfrm>
            <a:off x="5648325" y="3159125"/>
            <a:ext cx="349567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350" y="623888"/>
            <a:ext cx="2901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p:cNvPicPr>
          <p:nvPr/>
        </p:nvPicPr>
        <p:blipFill>
          <a:blip r:embed="rId2">
            <a:extLst>
              <a:ext uri="{28A0092B-C50C-407E-A947-70E740481C1C}">
                <a14:useLocalDpi xmlns:a14="http://schemas.microsoft.com/office/drawing/2010/main" val="0"/>
              </a:ext>
            </a:extLst>
          </a:blip>
          <a:srcRect r="36253" b="32227"/>
          <a:stretch>
            <a:fillRect/>
          </a:stretch>
        </p:blipFill>
        <p:spPr bwMode="auto">
          <a:xfrm>
            <a:off x="5648325" y="3159125"/>
            <a:ext cx="349567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210312" y="2286000"/>
            <a:ext cx="8657463" cy="1524000"/>
          </a:xfrm>
        </p:spPr>
        <p:txBody>
          <a:bodyPr/>
          <a:lstStyle>
            <a:lvl1pPr marL="0" indent="0">
              <a:buNone/>
              <a:defRPr sz="3200" b="1"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 name="Text Placeholder 9"/>
          <p:cNvSpPr>
            <a:spLocks noGrp="1"/>
          </p:cNvSpPr>
          <p:nvPr>
            <p:ph type="body" sz="quarter" idx="10"/>
          </p:nvPr>
        </p:nvSpPr>
        <p:spPr>
          <a:xfrm>
            <a:off x="230188" y="4038600"/>
            <a:ext cx="5290395" cy="1255712"/>
          </a:xfrm>
        </p:spPr>
        <p:txBody>
          <a:bodyPr/>
          <a:lstStyle>
            <a:lvl1pPr marL="0" indent="0">
              <a:buFontTx/>
              <a:buNone/>
              <a:defRPr baseline="0"/>
            </a:lvl1pPr>
            <a:lvl2pPr marL="346075" indent="0">
              <a:buFontTx/>
              <a:buNone/>
              <a:defRPr/>
            </a:lvl2pPr>
            <a:lvl3pPr marL="682625" indent="0">
              <a:buFontTx/>
              <a:buNone/>
              <a:defRPr/>
            </a:lvl3pPr>
            <a:lvl4pPr marL="1030287" indent="0">
              <a:buFontTx/>
              <a:buNone/>
              <a:defRPr/>
            </a:lvl4pPr>
            <a:lvl5pPr marL="1376362" indent="0">
              <a:buFontTx/>
              <a:buNone/>
              <a:defRPr/>
            </a:lvl5pPr>
          </a:lstStyle>
          <a:p>
            <a:pPr lvl="0"/>
            <a:r>
              <a:rPr lang="en-US" smtClean="0"/>
              <a:t>Click to edit Master text styles</a:t>
            </a:r>
          </a:p>
        </p:txBody>
      </p:sp>
    </p:spTree>
    <p:extLst>
      <p:ext uri="{BB962C8B-B14F-4D97-AF65-F5344CB8AC3E}">
        <p14:creationId xmlns:p14="http://schemas.microsoft.com/office/powerpoint/2010/main" val="427730665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5211" cy="396875"/>
          </a:xfrm>
        </p:spPr>
        <p:txBody>
          <a:bodyPr/>
          <a:lstStyle/>
          <a:p>
            <a:r>
              <a:rPr lang="en-US" smtClean="0"/>
              <a:t>Click to edit Master title style</a:t>
            </a:r>
            <a:endParaRPr lang="en-US" dirty="0"/>
          </a:p>
        </p:txBody>
      </p:sp>
      <p:sp>
        <p:nvSpPr>
          <p:cNvPr id="4" name="Footer Placeholder 3"/>
          <p:cNvSpPr>
            <a:spLocks noGrp="1"/>
          </p:cNvSpPr>
          <p:nvPr>
            <p:ph type="ftr" sz="quarter" idx="10"/>
          </p:nvPr>
        </p:nvSpPr>
        <p:spPr/>
        <p:txBody>
          <a:bodyPr/>
          <a:lstStyle/>
          <a:p>
            <a:r>
              <a:rPr smtClean="0"/>
              <a:t>IBM Security: An Integrated Approach to Cyber Security</a:t>
            </a:r>
          </a:p>
        </p:txBody>
      </p:sp>
    </p:spTree>
    <p:extLst>
      <p:ext uri="{BB962C8B-B14F-4D97-AF65-F5344CB8AC3E}">
        <p14:creationId xmlns:p14="http://schemas.microsoft.com/office/powerpoint/2010/main" val="1665802056"/>
      </p:ext>
    </p:extLst>
  </p:cSld>
  <p:clrMapOvr>
    <a:masterClrMapping/>
  </p:clrMapOvr>
  <p:hf sldNum="0" hd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82563" y="1763714"/>
            <a:ext cx="8686800" cy="3798886"/>
          </a:xfrm>
        </p:spPr>
        <p:txBody>
          <a:bodyPr/>
          <a:lstStyle>
            <a:lvl1pPr marL="228600" indent="-228600">
              <a:defRPr/>
            </a:lvl1pPr>
            <a:lvl2pPr marL="466725" indent="-219075">
              <a:tabLst>
                <a:tab pos="352425" algn="l"/>
              </a:tabLst>
              <a:defRPr baseline="0"/>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5" name="Footer Placeholder 4"/>
          <p:cNvSpPr>
            <a:spLocks noGrp="1"/>
          </p:cNvSpPr>
          <p:nvPr>
            <p:ph type="ftr" sz="quarter" idx="10"/>
          </p:nvPr>
        </p:nvSpPr>
        <p:spPr/>
        <p:txBody>
          <a:bodyPr/>
          <a:lstStyle/>
          <a:p>
            <a:r>
              <a:rPr smtClean="0"/>
              <a:t>IBM Security: An Integrated Approach to Cyber Security</a:t>
            </a:r>
          </a:p>
        </p:txBody>
      </p:sp>
    </p:spTree>
    <p:extLst>
      <p:ext uri="{BB962C8B-B14F-4D97-AF65-F5344CB8AC3E}">
        <p14:creationId xmlns:p14="http://schemas.microsoft.com/office/powerpoint/2010/main" val="10252003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xAndObj" preserve="1">
  <p:cSld name="Title and Two-column">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763714"/>
            <a:ext cx="4267200" cy="3798886"/>
          </a:xfrm>
        </p:spPr>
        <p:txBody>
          <a:bodyPr/>
          <a:lstStyle>
            <a:lvl1pPr marL="228600" indent="-228600">
              <a:defRPr/>
            </a:lvl1pPr>
            <a:lvl2pPr marL="466725" indent="-219075">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02163" y="1763714"/>
            <a:ext cx="4267200" cy="3798886"/>
          </a:xfrm>
        </p:spPr>
        <p:txBody>
          <a:bodyPr/>
          <a:lstStyle>
            <a:lvl1pPr marL="239713" indent="-239713">
              <a:defRPr/>
            </a:lvl1pPr>
            <a:lvl2pPr marL="457200" indent="-200025">
              <a:defRPr/>
            </a:lvl2pPr>
            <a:lvl3pPr marL="762000" indent="-212725">
              <a:defRPr/>
            </a:lvl3pPr>
          </a:lstStyle>
          <a:p>
            <a:pPr lvl="0"/>
            <a:r>
              <a:rPr lang="en-US" smtClean="0"/>
              <a:t>Click to edit Master text styles</a:t>
            </a:r>
          </a:p>
          <a:p>
            <a:pPr lvl="1"/>
            <a:r>
              <a:rPr lang="en-US" smtClean="0"/>
              <a:t>Second level</a:t>
            </a:r>
          </a:p>
          <a:p>
            <a:pPr lvl="2"/>
            <a:r>
              <a:rPr lang="en-US" smtClean="0"/>
              <a:t>Third level</a:t>
            </a:r>
          </a:p>
        </p:txBody>
      </p:sp>
      <p:sp>
        <p:nvSpPr>
          <p:cNvPr id="6" name="Footer Placeholder 5"/>
          <p:cNvSpPr>
            <a:spLocks noGrp="1"/>
          </p:cNvSpPr>
          <p:nvPr>
            <p:ph type="ftr" sz="quarter" idx="10"/>
          </p:nvPr>
        </p:nvSpPr>
        <p:spPr/>
        <p:txBody>
          <a:bodyPr/>
          <a:lstStyle/>
          <a:p>
            <a:r>
              <a:rPr smtClean="0"/>
              <a:t>IBM Security: An Integrated Approach to Cyber Security</a:t>
            </a:r>
          </a:p>
        </p:txBody>
      </p:sp>
    </p:spTree>
    <p:extLst>
      <p:ext uri="{BB962C8B-B14F-4D97-AF65-F5344CB8AC3E}">
        <p14:creationId xmlns:p14="http://schemas.microsoft.com/office/powerpoint/2010/main" val="4938394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dirty="0"/>
          </a:p>
        </p:txBody>
      </p:sp>
      <p:sp>
        <p:nvSpPr>
          <p:cNvPr id="3" name="Table Placeholder 2"/>
          <p:cNvSpPr>
            <a:spLocks noGrp="1"/>
          </p:cNvSpPr>
          <p:nvPr>
            <p:ph type="tbl" idx="1"/>
          </p:nvPr>
        </p:nvSpPr>
        <p:spPr>
          <a:xfrm>
            <a:off x="182563" y="1763714"/>
            <a:ext cx="8686800" cy="3798886"/>
          </a:xfrm>
        </p:spPr>
        <p:txBody>
          <a:bodyPr/>
          <a:lstStyle>
            <a:lvl1pPr marL="0" indent="0">
              <a:buFontTx/>
              <a:buNone/>
              <a:defRPr/>
            </a:lvl1pPr>
          </a:lstStyle>
          <a:p>
            <a:pPr lvl="0"/>
            <a:r>
              <a:rPr lang="en-US" noProof="0" smtClean="0"/>
              <a:t>Click icon to add table</a:t>
            </a:r>
            <a:endParaRPr lang="en-US" noProof="0" dirty="0" smtClean="0"/>
          </a:p>
        </p:txBody>
      </p:sp>
      <p:sp>
        <p:nvSpPr>
          <p:cNvPr id="5" name="Footer Placeholder 4"/>
          <p:cNvSpPr>
            <a:spLocks noGrp="1"/>
          </p:cNvSpPr>
          <p:nvPr>
            <p:ph type="ftr" sz="quarter" idx="10"/>
          </p:nvPr>
        </p:nvSpPr>
        <p:spPr/>
        <p:txBody>
          <a:bodyPr/>
          <a:lstStyle/>
          <a:p>
            <a:r>
              <a:rPr smtClean="0"/>
              <a:t>IBM Security: An Integrated Approach to Cyber Security</a:t>
            </a:r>
          </a:p>
        </p:txBody>
      </p:sp>
    </p:spTree>
    <p:extLst>
      <p:ext uri="{BB962C8B-B14F-4D97-AF65-F5344CB8AC3E}">
        <p14:creationId xmlns:p14="http://schemas.microsoft.com/office/powerpoint/2010/main" val="319292906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1257300"/>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3" name="Footer Placeholder 2"/>
          <p:cNvSpPr>
            <a:spLocks noGrp="1"/>
          </p:cNvSpPr>
          <p:nvPr>
            <p:ph type="ftr" sz="quarter" idx="14"/>
          </p:nvPr>
        </p:nvSpPr>
        <p:spPr/>
        <p:txBody>
          <a:bodyPr/>
          <a:lstStyle/>
          <a:p>
            <a:r>
              <a:rPr smtClean="0"/>
              <a:t>IBM Security: An Integrated Approach to Cyber Security</a:t>
            </a:r>
          </a:p>
        </p:txBody>
      </p:sp>
    </p:spTree>
    <p:extLst>
      <p:ext uri="{BB962C8B-B14F-4D97-AF65-F5344CB8AC3E}">
        <p14:creationId xmlns:p14="http://schemas.microsoft.com/office/powerpoint/2010/main" val="376988968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One-line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942975"/>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3" name="Footer Placeholder 2"/>
          <p:cNvSpPr>
            <a:spLocks noGrp="1"/>
          </p:cNvSpPr>
          <p:nvPr>
            <p:ph type="ftr" sz="quarter" idx="14"/>
          </p:nvPr>
        </p:nvSpPr>
        <p:spPr/>
        <p:txBody>
          <a:bodyPr/>
          <a:lstStyle/>
          <a:p>
            <a:r>
              <a:rPr smtClean="0"/>
              <a:t>IBM Security: An Integrated Approach to Cyber Security</a:t>
            </a:r>
          </a:p>
        </p:txBody>
      </p:sp>
    </p:spTree>
    <p:extLst>
      <p:ext uri="{BB962C8B-B14F-4D97-AF65-F5344CB8AC3E}">
        <p14:creationId xmlns:p14="http://schemas.microsoft.com/office/powerpoint/2010/main" val="2952023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1257300"/>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3"/>
          <p:cNvSpPr>
            <a:spLocks noGrp="1"/>
          </p:cNvSpPr>
          <p:nvPr>
            <p:ph type="ftr" sz="quarter" idx="14"/>
          </p:nvPr>
        </p:nvSpPr>
        <p:spPr/>
        <p:txBody>
          <a:bodyPr/>
          <a:lstStyle/>
          <a:p>
            <a:r>
              <a:rPr smtClean="0"/>
              <a:t>IBM Security: An Integrated Approach to Cyber Security</a:t>
            </a:r>
          </a:p>
        </p:txBody>
      </p:sp>
    </p:spTree>
    <p:extLst>
      <p:ext uri="{BB962C8B-B14F-4D97-AF65-F5344CB8AC3E}">
        <p14:creationId xmlns:p14="http://schemas.microsoft.com/office/powerpoint/2010/main" val="37887985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One-Line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942975"/>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3"/>
          <p:cNvSpPr>
            <a:spLocks noGrp="1"/>
          </p:cNvSpPr>
          <p:nvPr>
            <p:ph type="ftr" sz="quarter" idx="14"/>
          </p:nvPr>
        </p:nvSpPr>
        <p:spPr/>
        <p:txBody>
          <a:bodyPr/>
          <a:lstStyle/>
          <a:p>
            <a:r>
              <a:rPr smtClean="0"/>
              <a:t>IBM Security: An Integrated Approach to Cyber Security</a:t>
            </a:r>
          </a:p>
        </p:txBody>
      </p:sp>
    </p:spTree>
    <p:extLst>
      <p:ext uri="{BB962C8B-B14F-4D97-AF65-F5344CB8AC3E}">
        <p14:creationId xmlns:p14="http://schemas.microsoft.com/office/powerpoint/2010/main" val="26804973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smtClean="0"/>
              <a:t>IBM Security: An Integrated Approach to Cyber Security</a:t>
            </a:r>
          </a:p>
        </p:txBody>
      </p:sp>
    </p:spTree>
    <p:extLst>
      <p:ext uri="{BB962C8B-B14F-4D97-AF65-F5344CB8AC3E}">
        <p14:creationId xmlns:p14="http://schemas.microsoft.com/office/powerpoint/2010/main" val="68072867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Divider">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98357360-CCED-4A84-945D-62F36359A84A}"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a:solidFill>
                  <a:srgbClr val="FFFFFF"/>
                </a:solidFill>
              </a:rPr>
              <a:t>© 2014 IBM Corporation</a:t>
            </a:r>
          </a:p>
        </p:txBody>
      </p:sp>
      <p:sp>
        <p:nvSpPr>
          <p:cNvPr id="3" name="Content Placeholder 2"/>
          <p:cNvSpPr>
            <a:spLocks noGrp="1"/>
          </p:cNvSpPr>
          <p:nvPr>
            <p:ph sz="quarter" idx="10"/>
          </p:nvPr>
        </p:nvSpPr>
        <p:spPr>
          <a:xfrm>
            <a:off x="647700" y="3075057"/>
            <a:ext cx="7848600" cy="707886"/>
          </a:xfrm>
        </p:spPr>
        <p:txBody>
          <a:bodyPr anchor="ctr"/>
          <a:lstStyle>
            <a:lvl1pPr marL="0" indent="0">
              <a:lnSpc>
                <a:spcPct val="90000"/>
              </a:lnSpc>
              <a:spcBef>
                <a:spcPts val="0"/>
              </a:spcBef>
              <a:buFontTx/>
              <a:buNone/>
              <a:defRPr sz="4000" b="1" i="0" baseline="0">
                <a:solidFill>
                  <a:srgbClr val="00B2EF"/>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4088831148"/>
      </p:ext>
    </p:extLst>
  </p:cSld>
  <p:clrMapOvr>
    <a:overrideClrMapping bg1="lt1" tx1="dk1" bg2="lt2" tx2="dk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Divider with Subtitle">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9BF4C368-F1D0-4556-83CC-36D67156AD62}"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a:solidFill>
                  <a:srgbClr val="FFFFFF"/>
                </a:solidFill>
              </a:rPr>
              <a:t>© 2014 IBM Corporation</a:t>
            </a:r>
          </a:p>
        </p:txBody>
      </p:sp>
      <p:sp>
        <p:nvSpPr>
          <p:cNvPr id="3" name="Content Placeholder 2"/>
          <p:cNvSpPr>
            <a:spLocks noGrp="1"/>
          </p:cNvSpPr>
          <p:nvPr>
            <p:ph sz="quarter" idx="10"/>
          </p:nvPr>
        </p:nvSpPr>
        <p:spPr>
          <a:xfrm>
            <a:off x="685800" y="2797314"/>
            <a:ext cx="7848600" cy="707886"/>
          </a:xfrm>
        </p:spPr>
        <p:txBody>
          <a:bodyPr anchor="b"/>
          <a:lstStyle>
            <a:lvl1pPr marL="0" indent="0">
              <a:buFontTx/>
              <a:buNone/>
              <a:defRPr sz="4000" b="1" i="0" baseline="0">
                <a:solidFill>
                  <a:srgbClr val="00B2EF"/>
                </a:solidFill>
                <a:latin typeface="+mj-lt"/>
              </a:defRPr>
            </a:lvl1pPr>
          </a:lstStyle>
          <a:p>
            <a:pPr lvl="0"/>
            <a:r>
              <a:rPr lang="en-US" smtClean="0"/>
              <a:t>Click to edit Master text styles</a:t>
            </a:r>
          </a:p>
        </p:txBody>
      </p:sp>
      <p:sp>
        <p:nvSpPr>
          <p:cNvPr id="16" name="Text Placeholder 15"/>
          <p:cNvSpPr>
            <a:spLocks noGrp="1"/>
          </p:cNvSpPr>
          <p:nvPr>
            <p:ph type="body" sz="quarter" idx="11"/>
          </p:nvPr>
        </p:nvSpPr>
        <p:spPr>
          <a:xfrm>
            <a:off x="685800" y="3448189"/>
            <a:ext cx="7848600" cy="400110"/>
          </a:xfrm>
        </p:spPr>
        <p:txBody>
          <a:bodyPr/>
          <a:lstStyle>
            <a:lvl1pPr marL="0" indent="0">
              <a:buFontTx/>
              <a:buNone/>
              <a:defRPr sz="2000" b="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3583720777"/>
      </p:ext>
    </p:extLst>
  </p:cSld>
  <p:clrMapOvr>
    <a:overrideClrMapping bg1="lt1" tx1="dk1" bg2="lt2" tx2="dk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Mandatory Closing">
    <p:bg>
      <p:bgRef idx="1001">
        <a:schemeClr val="bg1"/>
      </p:bgRef>
    </p:b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15">
            <a:hlinkClick r:id="rId5"/>
          </p:cNvPr>
          <p:cNvSpPr>
            <a:spLocks noChangeArrowheads="1"/>
          </p:cNvSpPr>
          <p:nvPr/>
        </p:nvSpPr>
        <p:spPr bwMode="auto">
          <a:xfrm>
            <a:off x="939800" y="3640138"/>
            <a:ext cx="4089400" cy="398462"/>
          </a:xfrm>
          <a:prstGeom prst="rect">
            <a:avLst/>
          </a:prstGeom>
          <a:noFill/>
          <a:ln>
            <a:noFill/>
          </a:ln>
          <a:extLst>
            <a:ext uri="{909E8E84-426E-40dd-AFC4-6F175D3DCCD1}">
              <a14:hiddenFill xmlns:a14="http://schemas.microsoft.com/office/drawing/2010/main">
                <a:solidFill>
                  <a:srgbClr val="7889FB"/>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92075" indent="-92075" algn="r" defTabSz="449263" fontAlgn="base">
              <a:lnSpc>
                <a:spcPct val="107000"/>
              </a:lnSpc>
              <a:spcBef>
                <a:spcPts val="438"/>
              </a:spcBef>
              <a:spcAft>
                <a:spcPct val="0"/>
              </a:spcAft>
              <a:buClr>
                <a:srgbClr val="7889FB"/>
              </a:buClr>
              <a:buSzPct val="100000"/>
              <a:buFont typeface="Wingdings" pitchFamily="2" charset="2"/>
              <a:buNone/>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pPr>
            <a:r>
              <a:rPr lang="en-GB" sz="2000" b="1">
                <a:solidFill>
                  <a:srgbClr val="FFFFFF"/>
                </a:solidFill>
              </a:rPr>
              <a:t>www.ibm.com/security</a:t>
            </a:r>
          </a:p>
        </p:txBody>
      </p:sp>
      <p:pic>
        <p:nvPicPr>
          <p:cNvPr id="6" name="Picture 8" descr="ThankYo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213" y="2855913"/>
            <a:ext cx="46497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p:nvSpPr>
        <p:spPr bwMode="auto">
          <a:xfrm>
            <a:off x="309563" y="5105400"/>
            <a:ext cx="8382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20000"/>
              </a:spcBef>
              <a:spcAft>
                <a:spcPct val="0"/>
              </a:spcAft>
              <a:buClr>
                <a:srgbClr val="000000"/>
              </a:buClr>
            </a:pPr>
            <a:r>
              <a:rPr lang="en-US" sz="1000" b="1">
                <a:solidFill>
                  <a:srgbClr val="FFFFFF"/>
                </a:solidFill>
              </a:rPr>
              <a:t>© Copyright IBM Corporation 2014.  All rights reserved. </a:t>
            </a:r>
            <a:r>
              <a:rPr lang="en-US" sz="1000">
                <a:solidFill>
                  <a:srgbClr val="FFFFFF"/>
                </a:solidFill>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8" name="TextBox 1"/>
          <p:cNvSpPr txBox="1">
            <a:spLocks noChangeArrowheads="1"/>
          </p:cNvSpPr>
          <p:nvPr/>
        </p:nvSpPr>
        <p:spPr bwMode="auto">
          <a:xfrm>
            <a:off x="309563" y="430213"/>
            <a:ext cx="838200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defRPr/>
            </a:pPr>
            <a:r>
              <a:rPr lang="en-US" sz="1000" dirty="0" smtClean="0">
                <a:solidFill>
                  <a:srgbClr val="FFFFFF"/>
                </a:solidFill>
                <a:cs typeface="Arial" charset="0"/>
              </a:rPr>
              <a:t>Statement of Good Security Practices: IT system security involves protecting systems and information through prevention, detection and response to improper access from within and outside your enterprise. Improper access can result in information being altered, destroyed or misappropriated or can result in damage to or misuse of your systems, including to attack others. No IT system or product should be considered completely secure and no single product or security measure can be completely effective in preventing improper access. IBM systems and products are designed to be part of a comprehensive security approach, which will necessarily involve additional operational procedures, and may require other systems, products or services to be most effective.  IBM DOES NOT WARRANT THAT SYSTEMS AND PRODUCTS ARE IMMUNE FROM THE MALICIOUS OR ILLEGAL CONDUCT OF ANY PARTY.</a:t>
            </a:r>
          </a:p>
        </p:txBody>
      </p:sp>
    </p:spTree>
    <p:extLst>
      <p:ext uri="{BB962C8B-B14F-4D97-AF65-F5344CB8AC3E}">
        <p14:creationId xmlns:p14="http://schemas.microsoft.com/office/powerpoint/2010/main" val="533843726"/>
      </p:ext>
    </p:extLst>
  </p:cSld>
  <p:clrMapOvr>
    <a:overrideClrMapping bg1="lt1" tx1="dk1" bg2="lt2" tx2="dk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cSld name="1_IBM One Column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649D"/>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82563" y="1603905"/>
            <a:ext cx="8686800" cy="44799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5"/>
          <p:cNvSpPr>
            <a:spLocks noGrp="1" noChangeArrowheads="1"/>
          </p:cNvSpPr>
          <p:nvPr>
            <p:ph type="sldNum" sz="quarter" idx="10"/>
          </p:nvPr>
        </p:nvSpPr>
        <p:spPr>
          <a:xfrm>
            <a:off x="182563" y="6537325"/>
            <a:ext cx="366712" cy="184150"/>
          </a:xfrm>
          <a:prstGeom prst="rect">
            <a:avLst/>
          </a:prstGeom>
        </p:spPr>
        <p:txBody>
          <a:bodyPr/>
          <a:lstStyle>
            <a:lvl1pPr>
              <a:defRPr sz="900" smtClean="0"/>
            </a:lvl1pPr>
          </a:lstStyle>
          <a:p>
            <a:pPr fontAlgn="base">
              <a:spcBef>
                <a:spcPct val="0"/>
              </a:spcBef>
              <a:spcAft>
                <a:spcPct val="0"/>
              </a:spcAft>
              <a:defRPr/>
            </a:pPr>
            <a:fld id="{BDA879FA-8D30-3842-82F8-915E8F67F7F3}"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5" name="Rectangle 6"/>
          <p:cNvSpPr>
            <a:spLocks noGrp="1" noChangeArrowheads="1"/>
          </p:cNvSpPr>
          <p:nvPr>
            <p:ph type="ftr" sz="quarter" idx="11"/>
          </p:nvPr>
        </p:nvSpPr>
        <p:spPr/>
        <p:txBody>
          <a:bodyPr/>
          <a:lstStyle>
            <a:lvl1pPr>
              <a:defRPr/>
            </a:lvl1pPr>
          </a:lstStyle>
          <a:p>
            <a:pPr>
              <a:defRPr/>
            </a:pPr>
            <a:endParaRPr/>
          </a:p>
        </p:txBody>
      </p:sp>
      <p:sp>
        <p:nvSpPr>
          <p:cNvPr id="6" name="Rectangle 7"/>
          <p:cNvSpPr>
            <a:spLocks noGrp="1" noChangeArrowheads="1"/>
          </p:cNvSpPr>
          <p:nvPr>
            <p:ph type="dt" sz="half" idx="12"/>
          </p:nvPr>
        </p:nvSpPr>
        <p:spPr>
          <a:xfrm>
            <a:off x="549275" y="6537325"/>
            <a:ext cx="1004888" cy="184150"/>
          </a:xfrm>
          <a:prstGeom prst="rect">
            <a:avLst/>
          </a:prstGeom>
        </p:spPr>
        <p:txBody>
          <a:bodyPr/>
          <a:lstStyle>
            <a:lvl1pPr>
              <a:defRPr smtClean="0"/>
            </a:lvl1pPr>
          </a:lstStyle>
          <a:p>
            <a:pPr fontAlgn="base">
              <a:spcBef>
                <a:spcPct val="0"/>
              </a:spcBef>
              <a:spcAft>
                <a:spcPct val="0"/>
              </a:spcAft>
              <a:defRPr/>
            </a:pPr>
            <a:fld id="{C870CFC8-408D-C44C-9F11-95D79F48F5B6}" type="datetime1">
              <a:rPr lang="en-US" sz="1200">
                <a:solidFill>
                  <a:srgbClr val="000000"/>
                </a:solidFill>
              </a:rPr>
              <a:pPr fontAlgn="base">
                <a:spcBef>
                  <a:spcPct val="0"/>
                </a:spcBef>
                <a:spcAft>
                  <a:spcPct val="0"/>
                </a:spcAft>
                <a:defRPr/>
              </a:pPr>
              <a:t>3/4/15</a:t>
            </a:fld>
            <a:endParaRPr lang="en-US" sz="1200">
              <a:solidFill>
                <a:srgbClr val="000000"/>
              </a:solidFill>
            </a:endParaRPr>
          </a:p>
        </p:txBody>
      </p:sp>
    </p:spTree>
    <p:extLst>
      <p:ext uri="{BB962C8B-B14F-4D97-AF65-F5344CB8AC3E}">
        <p14:creationId xmlns:p14="http://schemas.microsoft.com/office/powerpoint/2010/main" val="410820311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228600" y="152400"/>
            <a:ext cx="1676400" cy="381000"/>
          </a:xfrm>
          <a:prstGeom prst="rect">
            <a:avLst/>
          </a:prstGeom>
          <a:solidFill>
            <a:schemeClr val="bg1"/>
          </a:solidFill>
          <a:ln>
            <a:noFill/>
          </a:ln>
          <a:extLst/>
        </p:spPr>
        <p:txBody>
          <a:bodyPr/>
          <a:lstStyle/>
          <a:p>
            <a:pPr fontAlgn="base">
              <a:spcBef>
                <a:spcPct val="0"/>
              </a:spcBef>
              <a:spcAft>
                <a:spcPct val="0"/>
              </a:spcAft>
              <a:defRPr/>
            </a:pPr>
            <a:endParaRPr lang="en-US" sz="1600">
              <a:solidFill>
                <a:srgbClr val="000000"/>
              </a:solidFill>
              <a:cs typeface="Arial" charset="0"/>
            </a:endParaRPr>
          </a:p>
        </p:txBody>
      </p:sp>
      <p:sp>
        <p:nvSpPr>
          <p:cNvPr id="5" name="Rectangle 10"/>
          <p:cNvSpPr>
            <a:spLocks noChangeArrowheads="1"/>
          </p:cNvSpPr>
          <p:nvPr/>
        </p:nvSpPr>
        <p:spPr bwMode="auto">
          <a:xfrm>
            <a:off x="7696200" y="6553200"/>
            <a:ext cx="1295400" cy="228600"/>
          </a:xfrm>
          <a:prstGeom prst="rect">
            <a:avLst/>
          </a:prstGeom>
          <a:solidFill>
            <a:schemeClr val="bg1"/>
          </a:solidFill>
          <a:ln>
            <a:noFill/>
          </a:ln>
          <a:extLst/>
        </p:spPr>
        <p:txBody>
          <a:bodyPr/>
          <a:lstStyle/>
          <a:p>
            <a:pPr fontAlgn="base">
              <a:spcBef>
                <a:spcPct val="0"/>
              </a:spcBef>
              <a:spcAft>
                <a:spcPct val="0"/>
              </a:spcAft>
              <a:defRPr/>
            </a:pPr>
            <a:endParaRPr lang="en-US" sz="1600">
              <a:solidFill>
                <a:srgbClr val="000000"/>
              </a:solidFill>
              <a:cs typeface="Arial" charset="0"/>
            </a:endParaRPr>
          </a:p>
        </p:txBody>
      </p:sp>
      <p:sp>
        <p:nvSpPr>
          <p:cNvPr id="6" name="Rectangle 11"/>
          <p:cNvSpPr>
            <a:spLocks noChangeArrowheads="1"/>
          </p:cNvSpPr>
          <p:nvPr/>
        </p:nvSpPr>
        <p:spPr bwMode="auto">
          <a:xfrm>
            <a:off x="228600" y="6553200"/>
            <a:ext cx="304800" cy="228600"/>
          </a:xfrm>
          <a:prstGeom prst="rect">
            <a:avLst/>
          </a:prstGeom>
          <a:solidFill>
            <a:schemeClr val="bg1"/>
          </a:solidFill>
          <a:ln>
            <a:noFill/>
          </a:ln>
          <a:extLst/>
        </p:spPr>
        <p:txBody>
          <a:bodyPr/>
          <a:lstStyle/>
          <a:p>
            <a:pPr fontAlgn="base">
              <a:spcBef>
                <a:spcPct val="0"/>
              </a:spcBef>
              <a:spcAft>
                <a:spcPct val="0"/>
              </a:spcAft>
              <a:defRPr/>
            </a:pPr>
            <a:endParaRPr lang="en-US" sz="1600">
              <a:solidFill>
                <a:srgbClr val="000000"/>
              </a:solidFill>
              <a:cs typeface="Arial" charset="0"/>
            </a:endParaRPr>
          </a:p>
        </p:txBody>
      </p:sp>
      <p:sp>
        <p:nvSpPr>
          <p:cNvPr id="7" name="Rectangle 12"/>
          <p:cNvSpPr>
            <a:spLocks noChangeArrowheads="1"/>
          </p:cNvSpPr>
          <p:nvPr/>
        </p:nvSpPr>
        <p:spPr bwMode="black">
          <a:xfrm>
            <a:off x="76200" y="6521450"/>
            <a:ext cx="1371600" cy="184150"/>
          </a:xfrm>
          <a:prstGeom prst="rect">
            <a:avLst/>
          </a:prstGeom>
          <a:solidFill>
            <a:schemeClr val="bg1"/>
          </a:solidFill>
          <a:ln>
            <a:noFill/>
          </a:ln>
          <a:extLst/>
        </p:spPr>
        <p:txBody>
          <a:bodyPr lIns="92075" tIns="46038" rIns="92075" bIns="46038"/>
          <a:lstStyle/>
          <a:p>
            <a:pPr algn="r" fontAlgn="base">
              <a:spcBef>
                <a:spcPct val="0"/>
              </a:spcBef>
              <a:spcAft>
                <a:spcPct val="0"/>
              </a:spcAft>
              <a:defRPr/>
            </a:pPr>
            <a:r>
              <a:rPr lang="en-US" sz="800">
                <a:solidFill>
                  <a:srgbClr val="000000"/>
                </a:solidFill>
                <a:cs typeface="Arial" charset="0"/>
              </a:rPr>
              <a:t>© 2014 IBM Corporation</a:t>
            </a:r>
          </a:p>
        </p:txBody>
      </p:sp>
      <p:pic>
        <p:nvPicPr>
          <p:cNvPr id="8" name="Picture 13"/>
          <p:cNvPicPr>
            <a:picLocks noChangeAspect="1"/>
          </p:cNvPicPr>
          <p:nvPr/>
        </p:nvPicPr>
        <p:blipFill>
          <a:blip r:embed="rId2"/>
          <a:srcRect/>
          <a:stretch>
            <a:fillRect/>
          </a:stretch>
        </p:blipFill>
        <p:spPr bwMode="auto">
          <a:xfrm>
            <a:off x="5648325" y="3159125"/>
            <a:ext cx="3495675" cy="3698875"/>
          </a:xfrm>
          <a:prstGeom prst="rect">
            <a:avLst/>
          </a:prstGeom>
          <a:noFill/>
          <a:ln w="9525">
            <a:noFill/>
            <a:miter lim="800000"/>
            <a:headEnd/>
            <a:tailEnd/>
          </a:ln>
        </p:spPr>
      </p:pic>
      <p:pic>
        <p:nvPicPr>
          <p:cNvPr id="9" name="Picture 5"/>
          <p:cNvPicPr>
            <a:picLocks noChangeAspect="1" noChangeArrowheads="1"/>
          </p:cNvPicPr>
          <p:nvPr/>
        </p:nvPicPr>
        <p:blipFill>
          <a:blip r:embed="rId3"/>
          <a:srcRect/>
          <a:stretch>
            <a:fillRect/>
          </a:stretch>
        </p:blipFill>
        <p:spPr bwMode="auto">
          <a:xfrm>
            <a:off x="260350" y="623888"/>
            <a:ext cx="2901950" cy="695325"/>
          </a:xfrm>
          <a:prstGeom prst="rect">
            <a:avLst/>
          </a:prstGeom>
          <a:noFill/>
          <a:ln w="9525">
            <a:noFill/>
            <a:miter lim="800000"/>
            <a:headEnd/>
            <a:tailEnd/>
          </a:ln>
        </p:spPr>
      </p:pic>
      <p:pic>
        <p:nvPicPr>
          <p:cNvPr id="11" name="Picture 13"/>
          <p:cNvPicPr>
            <a:picLocks noChangeAspect="1"/>
          </p:cNvPicPr>
          <p:nvPr/>
        </p:nvPicPr>
        <p:blipFill>
          <a:blip r:embed="rId2"/>
          <a:srcRect/>
          <a:stretch>
            <a:fillRect/>
          </a:stretch>
        </p:blipFill>
        <p:spPr bwMode="auto">
          <a:xfrm>
            <a:off x="5648325" y="3159125"/>
            <a:ext cx="3495675" cy="3698875"/>
          </a:xfrm>
          <a:prstGeom prst="rect">
            <a:avLst/>
          </a:prstGeom>
          <a:noFill/>
          <a:ln w="9525">
            <a:noFill/>
            <a:miter lim="800000"/>
            <a:headEnd/>
            <a:tailEnd/>
          </a:ln>
        </p:spPr>
      </p:pic>
      <p:sp>
        <p:nvSpPr>
          <p:cNvPr id="3" name="Text Placeholder 2"/>
          <p:cNvSpPr>
            <a:spLocks noGrp="1"/>
          </p:cNvSpPr>
          <p:nvPr>
            <p:ph type="body" idx="1"/>
          </p:nvPr>
        </p:nvSpPr>
        <p:spPr>
          <a:xfrm>
            <a:off x="210312" y="2286000"/>
            <a:ext cx="8657463" cy="1524000"/>
          </a:xfrm>
        </p:spPr>
        <p:txBody>
          <a:bodyPr/>
          <a:lstStyle>
            <a:lvl1pPr marL="0" indent="0">
              <a:buNone/>
              <a:defRPr sz="3200" b="1"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 name="Text Placeholder 9"/>
          <p:cNvSpPr>
            <a:spLocks noGrp="1"/>
          </p:cNvSpPr>
          <p:nvPr>
            <p:ph type="body" sz="quarter" idx="10"/>
          </p:nvPr>
        </p:nvSpPr>
        <p:spPr>
          <a:xfrm>
            <a:off x="230188" y="4038600"/>
            <a:ext cx="5290395" cy="1255712"/>
          </a:xfrm>
        </p:spPr>
        <p:txBody>
          <a:bodyPr/>
          <a:lstStyle>
            <a:lvl1pPr marL="0" indent="0">
              <a:buFontTx/>
              <a:buNone/>
              <a:defRPr baseline="0"/>
            </a:lvl1pPr>
            <a:lvl2pPr marL="346075" indent="0">
              <a:buFontTx/>
              <a:buNone/>
              <a:defRPr/>
            </a:lvl2pPr>
            <a:lvl3pPr marL="682625" indent="0">
              <a:buFontTx/>
              <a:buNone/>
              <a:defRPr/>
            </a:lvl3pPr>
            <a:lvl4pPr marL="1030287" indent="0">
              <a:buFontTx/>
              <a:buNone/>
              <a:defRPr/>
            </a:lvl4pPr>
            <a:lvl5pPr marL="1376362" indent="0">
              <a:buFontTx/>
              <a:buNone/>
              <a:defRPr/>
            </a:lvl5pPr>
          </a:lstStyle>
          <a:p>
            <a:pPr lvl="0"/>
            <a:r>
              <a:rPr lang="en-US" smtClean="0"/>
              <a:t>Click to edit Master text styles</a:t>
            </a:r>
          </a:p>
        </p:txBody>
      </p:sp>
    </p:spTree>
    <p:extLst>
      <p:ext uri="{BB962C8B-B14F-4D97-AF65-F5344CB8AC3E}">
        <p14:creationId xmlns:p14="http://schemas.microsoft.com/office/powerpoint/2010/main" val="2337738359"/>
      </p:ext>
    </p:extLst>
  </p:cSld>
  <p:clrMapOvr>
    <a:masterClrMapping/>
  </p:clrMapOvr>
  <p:timing>
    <p:tnLst>
      <p:par>
        <p:cTn xmlns:p14="http://schemas.microsoft.com/office/powerpoint/2010/mai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5211" cy="396875"/>
          </a:xfrm>
        </p:spPr>
        <p:txBody>
          <a:bodyPr/>
          <a:lstStyle/>
          <a:p>
            <a:r>
              <a:rPr lang="en-US" smtClean="0"/>
              <a:t>Click to edit Master title style</a:t>
            </a:r>
            <a:endParaRPr lang="en-US" dirty="0"/>
          </a:p>
        </p:txBody>
      </p:sp>
      <p:sp>
        <p:nvSpPr>
          <p:cNvPr id="3" name="Footer Placeholder 6"/>
          <p:cNvSpPr>
            <a:spLocks noGrp="1"/>
          </p:cNvSpPr>
          <p:nvPr>
            <p:ph type="ftr" sz="quarter" idx="10"/>
          </p:nvPr>
        </p:nvSpPr>
        <p:spPr>
          <a:xfrm>
            <a:off x="571500" y="6537325"/>
            <a:ext cx="2035175" cy="214313"/>
          </a:xfrm>
        </p:spPr>
        <p:txBody>
          <a:bodyPr/>
          <a:lstStyle>
            <a:lvl1pPr>
              <a:defRPr i="0" dirty="0"/>
            </a:lvl1pPr>
          </a:lstStyle>
          <a:p>
            <a:pPr>
              <a:defRPr/>
            </a:pPr>
            <a:r>
              <a:rPr lang="en-US" smtClean="0">
                <a:solidFill>
                  <a:srgbClr val="000000"/>
                </a:solidFill>
              </a:rPr>
              <a:t>Lloyds &amp; IBM Cyber Security Programme handouts</a:t>
            </a:r>
            <a:endParaRPr lang="en-US">
              <a:solidFill>
                <a:srgbClr val="000000"/>
              </a:solidFill>
            </a:endParaRPr>
          </a:p>
        </p:txBody>
      </p:sp>
    </p:spTree>
    <p:extLst>
      <p:ext uri="{BB962C8B-B14F-4D97-AF65-F5344CB8AC3E}">
        <p14:creationId xmlns:p14="http://schemas.microsoft.com/office/powerpoint/2010/main" val="1139113047"/>
      </p:ext>
    </p:extLst>
  </p:cSld>
  <p:clrMapOvr>
    <a:masterClrMapping/>
  </p:clrMapOvr>
  <p:timing>
    <p:tnLst>
      <p:par>
        <p:cTn xmlns:p14="http://schemas.microsoft.com/office/powerpoint/2010/mai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82563" y="1763714"/>
            <a:ext cx="8686800" cy="3798886"/>
          </a:xfrm>
        </p:spPr>
        <p:txBody>
          <a:bodyPr/>
          <a:lstStyle>
            <a:lvl1pPr marL="228600" indent="-228600">
              <a:defRPr/>
            </a:lvl1pPr>
            <a:lvl2pPr marL="466725" indent="-219075">
              <a:tabLst>
                <a:tab pos="352425" algn="l"/>
              </a:tabLst>
              <a:defRPr baseline="0"/>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4" name="Footer Placeholder 7"/>
          <p:cNvSpPr>
            <a:spLocks noGrp="1"/>
          </p:cNvSpPr>
          <p:nvPr>
            <p:ph type="ftr" sz="quarter" idx="10"/>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346198066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xAndObj" preserve="1">
  <p:cSld name="Title and Two-column">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763714"/>
            <a:ext cx="4267200" cy="3798886"/>
          </a:xfrm>
        </p:spPr>
        <p:txBody>
          <a:bodyPr/>
          <a:lstStyle>
            <a:lvl1pPr marL="228600" indent="-228600">
              <a:defRPr/>
            </a:lvl1pPr>
            <a:lvl2pPr marL="466725" indent="-219075">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02163" y="1763714"/>
            <a:ext cx="4267200" cy="3798886"/>
          </a:xfrm>
        </p:spPr>
        <p:txBody>
          <a:bodyPr/>
          <a:lstStyle>
            <a:lvl1pPr marL="239713" indent="-239713">
              <a:defRPr/>
            </a:lvl1pPr>
            <a:lvl2pPr marL="457200" indent="-200025">
              <a:defRPr/>
            </a:lvl2pPr>
            <a:lvl3pPr marL="762000" indent="-212725">
              <a:defRPr/>
            </a:lvl3pPr>
          </a:lstStyle>
          <a:p>
            <a:pPr lvl="0"/>
            <a:r>
              <a:rPr lang="en-US" smtClean="0"/>
              <a:t>Click to edit Master text styles</a:t>
            </a:r>
          </a:p>
          <a:p>
            <a:pPr lvl="1"/>
            <a:r>
              <a:rPr lang="en-US" smtClean="0"/>
              <a:t>Second level</a:t>
            </a:r>
          </a:p>
          <a:p>
            <a:pPr lvl="2"/>
            <a:r>
              <a:rPr lang="en-US" smtClean="0"/>
              <a:t>Third level</a:t>
            </a:r>
          </a:p>
        </p:txBody>
      </p:sp>
      <p:sp>
        <p:nvSpPr>
          <p:cNvPr id="5" name="Footer Placeholder 7"/>
          <p:cNvSpPr>
            <a:spLocks noGrp="1"/>
          </p:cNvSpPr>
          <p:nvPr>
            <p:ph type="ftr" sz="quarter" idx="10"/>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35779510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dirty="0"/>
          </a:p>
        </p:txBody>
      </p:sp>
      <p:sp>
        <p:nvSpPr>
          <p:cNvPr id="3" name="Table Placeholder 2"/>
          <p:cNvSpPr>
            <a:spLocks noGrp="1"/>
          </p:cNvSpPr>
          <p:nvPr>
            <p:ph type="tbl" idx="1"/>
          </p:nvPr>
        </p:nvSpPr>
        <p:spPr>
          <a:xfrm>
            <a:off x="182563" y="1763714"/>
            <a:ext cx="8686800" cy="3798886"/>
          </a:xfrm>
        </p:spPr>
        <p:txBody>
          <a:bodyPr/>
          <a:lstStyle>
            <a:lvl1pPr marL="0" indent="0">
              <a:buFontTx/>
              <a:buNone/>
              <a:defRPr/>
            </a:lvl1pPr>
          </a:lstStyle>
          <a:p>
            <a:pPr lvl="0"/>
            <a:r>
              <a:rPr lang="en-US" noProof="0" smtClean="0"/>
              <a:t>Click icon to add table</a:t>
            </a:r>
            <a:endParaRPr lang="en-US" noProof="0" dirty="0" smtClean="0"/>
          </a:p>
        </p:txBody>
      </p:sp>
      <p:sp>
        <p:nvSpPr>
          <p:cNvPr id="4" name="Footer Placeholder 6"/>
          <p:cNvSpPr>
            <a:spLocks noGrp="1"/>
          </p:cNvSpPr>
          <p:nvPr>
            <p:ph type="ftr" sz="quarter" idx="10"/>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124025934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1257300"/>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5"/>
          <p:cNvSpPr>
            <a:spLocks noGrp="1"/>
          </p:cNvSpPr>
          <p:nvPr>
            <p:ph type="ftr" sz="quarter" idx="14"/>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207405946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One-line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942975"/>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5"/>
          <p:cNvSpPr>
            <a:spLocks noGrp="1"/>
          </p:cNvSpPr>
          <p:nvPr>
            <p:ph type="ftr" sz="quarter" idx="14"/>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306517230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1257300"/>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5" name="Footer Placeholder 6"/>
          <p:cNvSpPr>
            <a:spLocks noGrp="1"/>
          </p:cNvSpPr>
          <p:nvPr>
            <p:ph type="ftr" sz="quarter" idx="14"/>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62683238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One-Line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dirty="0"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182880" y="942975"/>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5" name="Footer Placeholder 6"/>
          <p:cNvSpPr>
            <a:spLocks noGrp="1"/>
          </p:cNvSpPr>
          <p:nvPr>
            <p:ph type="ftr" sz="quarter" idx="14"/>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428711606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One-Line Title, Subtitle, and Two-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4705632" cy="3798886"/>
          </a:xfrm>
        </p:spPr>
        <p:txBody>
          <a:bodyPr/>
          <a:lstStyle>
            <a:lvl1pPr marL="228600" indent="-228600">
              <a:defRPr b="1"/>
            </a:lvl1pPr>
            <a:lvl2pPr marL="466725" indent="-219075">
              <a:tabLst/>
              <a:defRPr/>
            </a:lvl2pPr>
            <a:lvl3pPr marL="676275" indent="-200025">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182880" y="942975"/>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5" name="Footer Placeholder 6"/>
          <p:cNvSpPr>
            <a:spLocks noGrp="1"/>
          </p:cNvSpPr>
          <p:nvPr>
            <p:ph type="ftr" sz="quarter" idx="14"/>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290506652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i="0"/>
            </a:lvl1pPr>
          </a:lstStyle>
          <a:p>
            <a:pPr>
              <a:defRPr/>
            </a:pPr>
            <a:r>
              <a:rPr lang="en-US" smtClean="0">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185956481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Divider">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srcRect/>
          <a:stretch>
            <a:fillRect/>
          </a:stretch>
        </p:blipFill>
        <p:spPr bwMode="auto">
          <a:xfrm>
            <a:off x="0" y="-19050"/>
            <a:ext cx="9144000" cy="6896100"/>
          </a:xfrm>
          <a:prstGeom prst="rect">
            <a:avLst/>
          </a:prstGeom>
          <a:noFill/>
          <a:ln w="9525">
            <a:noFill/>
            <a:miter lim="800000"/>
            <a:headEnd/>
            <a:tailEnd/>
          </a:ln>
        </p:spPr>
      </p:pic>
      <p:pic>
        <p:nvPicPr>
          <p:cNvPr id="5" name="Picture 3"/>
          <p:cNvPicPr>
            <a:picLocks noChangeAspect="1" noChangeArrowheads="1"/>
          </p:cNvPicPr>
          <p:nvPr/>
        </p:nvPicPr>
        <p:blipFill>
          <a:blip r:embed="rId3"/>
          <a:srcRect/>
          <a:stretch>
            <a:fillRect/>
          </a:stretch>
        </p:blipFill>
        <p:spPr bwMode="auto">
          <a:xfrm>
            <a:off x="0" y="1828800"/>
            <a:ext cx="9144000" cy="3200400"/>
          </a:xfrm>
          <a:prstGeom prst="rect">
            <a:avLst/>
          </a:prstGeom>
          <a:noFill/>
          <a:ln w="9525">
            <a:noFill/>
            <a:miter lim="800000"/>
            <a:headEnd/>
            <a:tailEnd/>
          </a:ln>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8A0EE0F0-10D0-44B5-B24F-CB145A6BC36F}"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p:spPr>
        <p:txBody>
          <a:bodyPr lIns="92075" tIns="46038" rIns="92075" bIns="46038"/>
          <a:lstStyle/>
          <a:p>
            <a:pPr algn="r" fontAlgn="base">
              <a:spcBef>
                <a:spcPct val="0"/>
              </a:spcBef>
              <a:spcAft>
                <a:spcPct val="0"/>
              </a:spcAft>
              <a:defRPr/>
            </a:pPr>
            <a:r>
              <a:rPr lang="en-US" sz="800">
                <a:solidFill>
                  <a:srgbClr val="FFFFFF"/>
                </a:solidFill>
                <a:cs typeface="Arial" charset="0"/>
              </a:rPr>
              <a:t>© 2014 IBM Corporation</a:t>
            </a:r>
          </a:p>
        </p:txBody>
      </p:sp>
      <p:sp>
        <p:nvSpPr>
          <p:cNvPr id="3" name="Content Placeholder 2"/>
          <p:cNvSpPr>
            <a:spLocks noGrp="1"/>
          </p:cNvSpPr>
          <p:nvPr>
            <p:ph sz="quarter" idx="10"/>
          </p:nvPr>
        </p:nvSpPr>
        <p:spPr>
          <a:xfrm>
            <a:off x="647700" y="3075057"/>
            <a:ext cx="7848600" cy="707886"/>
          </a:xfrm>
        </p:spPr>
        <p:txBody>
          <a:bodyPr anchor="ctr"/>
          <a:lstStyle>
            <a:lvl1pPr marL="0" indent="0">
              <a:lnSpc>
                <a:spcPct val="90000"/>
              </a:lnSpc>
              <a:spcBef>
                <a:spcPts val="0"/>
              </a:spcBef>
              <a:buFontTx/>
              <a:buNone/>
              <a:defRPr sz="4000" b="1" i="0" baseline="0">
                <a:solidFill>
                  <a:srgbClr val="00B2EF"/>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2082583730"/>
      </p:ext>
    </p:extLst>
  </p:cSld>
  <p:clrMapOvr>
    <a:overrideClrMapping bg1="lt1" tx1="dk1" bg2="lt2" tx2="dk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Divider with Subtitle">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srcRect/>
          <a:stretch>
            <a:fillRect/>
          </a:stretch>
        </p:blipFill>
        <p:spPr bwMode="auto">
          <a:xfrm>
            <a:off x="0" y="-19050"/>
            <a:ext cx="9144000" cy="6896100"/>
          </a:xfrm>
          <a:prstGeom prst="rect">
            <a:avLst/>
          </a:prstGeom>
          <a:noFill/>
          <a:ln w="9525">
            <a:noFill/>
            <a:miter lim="800000"/>
            <a:headEnd/>
            <a:tailEnd/>
          </a:ln>
        </p:spPr>
      </p:pic>
      <p:pic>
        <p:nvPicPr>
          <p:cNvPr id="5" name="Picture 3"/>
          <p:cNvPicPr>
            <a:picLocks noChangeAspect="1" noChangeArrowheads="1"/>
          </p:cNvPicPr>
          <p:nvPr/>
        </p:nvPicPr>
        <p:blipFill>
          <a:blip r:embed="rId3"/>
          <a:srcRect/>
          <a:stretch>
            <a:fillRect/>
          </a:stretch>
        </p:blipFill>
        <p:spPr bwMode="auto">
          <a:xfrm>
            <a:off x="0" y="1828800"/>
            <a:ext cx="9144000" cy="3200400"/>
          </a:xfrm>
          <a:prstGeom prst="rect">
            <a:avLst/>
          </a:prstGeom>
          <a:noFill/>
          <a:ln w="9525">
            <a:noFill/>
            <a:miter lim="800000"/>
            <a:headEnd/>
            <a:tailEnd/>
          </a:ln>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05A52388-A52B-4E9B-B51B-7E200BC82AC7}"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p:spPr>
        <p:txBody>
          <a:bodyPr lIns="92075" tIns="46038" rIns="92075" bIns="46038"/>
          <a:lstStyle/>
          <a:p>
            <a:pPr algn="r" fontAlgn="base">
              <a:spcBef>
                <a:spcPct val="0"/>
              </a:spcBef>
              <a:spcAft>
                <a:spcPct val="0"/>
              </a:spcAft>
              <a:defRPr/>
            </a:pPr>
            <a:r>
              <a:rPr lang="en-US" sz="800">
                <a:solidFill>
                  <a:srgbClr val="FFFFFF"/>
                </a:solidFill>
                <a:cs typeface="Arial" charset="0"/>
              </a:rPr>
              <a:t>© 2014 IBM Corporation</a:t>
            </a:r>
          </a:p>
        </p:txBody>
      </p:sp>
      <p:sp>
        <p:nvSpPr>
          <p:cNvPr id="3" name="Content Placeholder 2"/>
          <p:cNvSpPr>
            <a:spLocks noGrp="1"/>
          </p:cNvSpPr>
          <p:nvPr>
            <p:ph sz="quarter" idx="10"/>
          </p:nvPr>
        </p:nvSpPr>
        <p:spPr>
          <a:xfrm>
            <a:off x="685800" y="2797314"/>
            <a:ext cx="7848600" cy="707886"/>
          </a:xfrm>
        </p:spPr>
        <p:txBody>
          <a:bodyPr anchor="b"/>
          <a:lstStyle>
            <a:lvl1pPr marL="0" indent="0">
              <a:buFontTx/>
              <a:buNone/>
              <a:defRPr sz="4000" b="1" i="0" baseline="0">
                <a:solidFill>
                  <a:srgbClr val="00B2EF"/>
                </a:solidFill>
                <a:latin typeface="+mj-lt"/>
              </a:defRPr>
            </a:lvl1pPr>
          </a:lstStyle>
          <a:p>
            <a:pPr lvl="0"/>
            <a:r>
              <a:rPr lang="en-US" smtClean="0"/>
              <a:t>Click to edit Master text styles</a:t>
            </a:r>
          </a:p>
        </p:txBody>
      </p:sp>
      <p:sp>
        <p:nvSpPr>
          <p:cNvPr id="16" name="Text Placeholder 15"/>
          <p:cNvSpPr>
            <a:spLocks noGrp="1"/>
          </p:cNvSpPr>
          <p:nvPr>
            <p:ph type="body" sz="quarter" idx="11"/>
          </p:nvPr>
        </p:nvSpPr>
        <p:spPr>
          <a:xfrm>
            <a:off x="685800" y="3448189"/>
            <a:ext cx="7848600" cy="400110"/>
          </a:xfrm>
        </p:spPr>
        <p:txBody>
          <a:bodyPr/>
          <a:lstStyle>
            <a:lvl1pPr marL="0" indent="0">
              <a:buFontTx/>
              <a:buNone/>
              <a:defRPr sz="2000" b="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1250645529"/>
      </p:ext>
    </p:extLst>
  </p:cSld>
  <p:clrMapOvr>
    <a:overrideClrMapping bg1="lt1" tx1="dk1" bg2="lt2" tx2="dk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Mandatory Closing">
    <p:bg>
      <p:bgRef idx="1001">
        <a:schemeClr val="bg1"/>
      </p:bgRef>
    </p:b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p:nvPicPr>
        <p:blipFill>
          <a:blip r:embed="rId2"/>
          <a:srcRect/>
          <a:stretch>
            <a:fillRect/>
          </a:stretch>
        </p:blipFill>
        <p:spPr bwMode="auto">
          <a:xfrm>
            <a:off x="0" y="-19050"/>
            <a:ext cx="9144000" cy="6896100"/>
          </a:xfrm>
          <a:prstGeom prst="rect">
            <a:avLst/>
          </a:prstGeom>
          <a:noFill/>
          <a:ln w="9525">
            <a:noFill/>
            <a:miter lim="800000"/>
            <a:headEnd/>
            <a:tailEnd/>
          </a:ln>
        </p:spPr>
      </p:pic>
      <p:pic>
        <p:nvPicPr>
          <p:cNvPr id="3" name="Picture 3"/>
          <p:cNvPicPr>
            <a:picLocks noChangeAspect="1" noChangeArrowheads="1"/>
          </p:cNvPicPr>
          <p:nvPr/>
        </p:nvPicPr>
        <p:blipFill>
          <a:blip r:embed="rId3"/>
          <a:srcRect/>
          <a:stretch>
            <a:fillRect/>
          </a:stretch>
        </p:blipFill>
        <p:spPr bwMode="auto">
          <a:xfrm>
            <a:off x="0" y="1828800"/>
            <a:ext cx="9144000" cy="3200400"/>
          </a:xfrm>
          <a:prstGeom prst="rect">
            <a:avLst/>
          </a:prstGeom>
          <a:noFill/>
          <a:ln w="9525">
            <a:noFill/>
            <a:miter lim="800000"/>
            <a:headEnd/>
            <a:tailEnd/>
          </a:ln>
        </p:spPr>
      </p:pic>
      <p:pic>
        <p:nvPicPr>
          <p:cNvPr id="4" name="Picture 3"/>
          <p:cNvPicPr>
            <a:picLocks noChangeAspect="1"/>
          </p:cNvPicPr>
          <p:nvPr/>
        </p:nvPicPr>
        <p:blipFill rotWithShape="1">
          <a:blip r:embed="rId4">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15">
            <a:hlinkClick r:id="rId5"/>
          </p:cNvPr>
          <p:cNvSpPr>
            <a:spLocks noChangeArrowheads="1"/>
          </p:cNvSpPr>
          <p:nvPr/>
        </p:nvSpPr>
        <p:spPr bwMode="auto">
          <a:xfrm>
            <a:off x="939800" y="3640138"/>
            <a:ext cx="4089400" cy="398462"/>
          </a:xfrm>
          <a:prstGeom prst="rect">
            <a:avLst/>
          </a:prstGeom>
          <a:noFill/>
          <a:ln>
            <a:noFill/>
          </a:ln>
          <a:extLst/>
        </p:spPr>
        <p:txBody>
          <a:bodyPr>
            <a:spAutoFit/>
          </a:bodyPr>
          <a:lstStyle/>
          <a:p>
            <a:pPr marL="92075" indent="-92075" algn="r" defTabSz="449263" fontAlgn="base">
              <a:lnSpc>
                <a:spcPct val="107000"/>
              </a:lnSpc>
              <a:spcBef>
                <a:spcPts val="438"/>
              </a:spcBef>
              <a:spcAft>
                <a:spcPct val="0"/>
              </a:spcAft>
              <a:buClr>
                <a:srgbClr val="7889FB"/>
              </a:buClr>
              <a:buSzPct val="100000"/>
              <a:buFont typeface="Wingdings" pitchFamily="2" charset="2"/>
              <a:buNone/>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pPr>
            <a:r>
              <a:rPr lang="en-GB" sz="2000" b="1">
                <a:solidFill>
                  <a:srgbClr val="FFFFFF"/>
                </a:solidFill>
                <a:cs typeface="Arial" charset="0"/>
              </a:rPr>
              <a:t>www.ibm.com/security</a:t>
            </a:r>
          </a:p>
        </p:txBody>
      </p:sp>
      <p:pic>
        <p:nvPicPr>
          <p:cNvPr id="6" name="Picture 8" descr="ThankYou"/>
          <p:cNvPicPr>
            <a:picLocks noChangeAspect="1" noChangeArrowheads="1"/>
          </p:cNvPicPr>
          <p:nvPr/>
        </p:nvPicPr>
        <p:blipFill>
          <a:blip r:embed="rId6"/>
          <a:srcRect/>
          <a:stretch>
            <a:fillRect/>
          </a:stretch>
        </p:blipFill>
        <p:spPr bwMode="auto">
          <a:xfrm>
            <a:off x="303213" y="2855913"/>
            <a:ext cx="4649787" cy="746125"/>
          </a:xfrm>
          <a:prstGeom prst="rect">
            <a:avLst/>
          </a:prstGeom>
          <a:noFill/>
          <a:ln w="9525">
            <a:noFill/>
            <a:miter lim="800000"/>
            <a:headEnd/>
            <a:tailEnd/>
          </a:ln>
        </p:spPr>
      </p:pic>
      <p:sp>
        <p:nvSpPr>
          <p:cNvPr id="7" name="Rectangle 11"/>
          <p:cNvSpPr>
            <a:spLocks noChangeArrowheads="1"/>
          </p:cNvSpPr>
          <p:nvPr/>
        </p:nvSpPr>
        <p:spPr bwMode="auto">
          <a:xfrm>
            <a:off x="309563" y="5105400"/>
            <a:ext cx="8382000" cy="1477963"/>
          </a:xfrm>
          <a:prstGeom prst="rect">
            <a:avLst/>
          </a:prstGeom>
          <a:noFill/>
          <a:ln>
            <a:noFill/>
          </a:ln>
          <a:extLst/>
        </p:spPr>
        <p:txBody>
          <a:bodyPr>
            <a:spAutoFit/>
          </a:bodyPr>
          <a:lstStyle/>
          <a:p>
            <a:pPr eaLnBrk="0" fontAlgn="base" hangingPunct="0">
              <a:spcBef>
                <a:spcPct val="20000"/>
              </a:spcBef>
              <a:spcAft>
                <a:spcPct val="0"/>
              </a:spcAft>
              <a:buClr>
                <a:srgbClr val="000000"/>
              </a:buClr>
              <a:defRPr/>
            </a:pPr>
            <a:r>
              <a:rPr lang="en-US" sz="1000" b="1">
                <a:solidFill>
                  <a:srgbClr val="FFFFFF"/>
                </a:solidFill>
                <a:cs typeface="Arial" charset="0"/>
              </a:rPr>
              <a:t>© Copyright IBM Corporation 2014.  All rights reserved. </a:t>
            </a:r>
            <a:r>
              <a:rPr lang="en-US" sz="1000">
                <a:solidFill>
                  <a:srgbClr val="FFFFFF"/>
                </a:solidFill>
                <a:cs typeface="Arial" charset="0"/>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8" name="TextBox 1"/>
          <p:cNvSpPr txBox="1">
            <a:spLocks noChangeArrowheads="1"/>
          </p:cNvSpPr>
          <p:nvPr/>
        </p:nvSpPr>
        <p:spPr bwMode="auto">
          <a:xfrm>
            <a:off x="309563" y="430213"/>
            <a:ext cx="8382000" cy="1323975"/>
          </a:xfrm>
          <a:prstGeom prst="rect">
            <a:avLst/>
          </a:prstGeom>
          <a:noFill/>
          <a:ln>
            <a:noFill/>
          </a:ln>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defRPr/>
            </a:pPr>
            <a:r>
              <a:rPr lang="en-US" sz="1000" b="1" dirty="0" smtClean="0">
                <a:solidFill>
                  <a:srgbClr val="FFFFFF"/>
                </a:solidFill>
                <a:cs typeface="Arial" charset="0"/>
              </a:rPr>
              <a:t>Statement of Good Security Practices: </a:t>
            </a:r>
            <a:r>
              <a:rPr lang="en-US" sz="1000" dirty="0" smtClean="0">
                <a:solidFill>
                  <a:srgbClr val="FFFFFF"/>
                </a:solidFill>
                <a:cs typeface="Arial" charset="0"/>
              </a:rPr>
              <a:t>IT system security involves protecting systems and information through prevention, detection and response to improper access from within and outside your enterprise.  Improper access can result in information being altered, destroyed, misappropriated or misused or can result in damage to or misuse of your systems, including for use in attacks on others.  No IT system or product should be considered completely secure and no single product, service or security measure can be completely effective in preventing improper use or access.  IBM systems, products and services are designed to be part of a lawful, comprehensive security approach, which will necessarily involve additional operational procedures, and may require other systems, products or services to be most effective.  IBM DOES NOT WARRANT THAT ANY SYSTEMS, PRODUCTS OR SERVICES ARE IMMUNE FROM, OR WILL MAKE YOUR ENTERPRISE IMMUNE FROM, THE MALICIOUS OR ILLEGAL CONDUCT OF ANY PARTY</a:t>
            </a:r>
          </a:p>
        </p:txBody>
      </p:sp>
    </p:spTree>
    <p:extLst>
      <p:ext uri="{BB962C8B-B14F-4D97-AF65-F5344CB8AC3E}">
        <p14:creationId xmlns:p14="http://schemas.microsoft.com/office/powerpoint/2010/main" val="1060579501"/>
      </p:ext>
    </p:extLst>
  </p:cSld>
  <p:clrMapOvr>
    <a:overrideClrMapping bg1="lt1" tx1="dk1" bg2="lt2" tx2="dk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3"/>
          <p:cNvSpPr>
            <a:spLocks noGrp="1"/>
          </p:cNvSpPr>
          <p:nvPr>
            <p:ph type="ftr" sz="quarter" idx="10"/>
          </p:nvPr>
        </p:nvSpPr>
        <p:spPr/>
        <p:txBody>
          <a:bodyPr/>
          <a:lstStyle>
            <a:lvl1pPr>
              <a:defRPr smtClean="0"/>
            </a:lvl1pPr>
          </a:lstStyle>
          <a:p>
            <a:pPr>
              <a:defRPr/>
            </a:pPr>
            <a:r>
              <a:rPr lang="en-US"/>
              <a:t>IBM Confidential</a:t>
            </a:r>
            <a:endParaRPr lang="en-US" dirty="0"/>
          </a:p>
        </p:txBody>
      </p:sp>
    </p:spTree>
    <p:extLst>
      <p:ext uri="{BB962C8B-B14F-4D97-AF65-F5344CB8AC3E}">
        <p14:creationId xmlns:p14="http://schemas.microsoft.com/office/powerpoint/2010/main" val="114841583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smtClean="0"/>
            </a:lvl1pPr>
          </a:lstStyle>
          <a:p>
            <a:pPr>
              <a:defRPr/>
            </a:pPr>
            <a:r>
              <a:rPr lang="en-US"/>
              <a:t>IBM Confidential</a:t>
            </a:r>
            <a:endParaRPr lang="en-US" dirty="0"/>
          </a:p>
        </p:txBody>
      </p:sp>
    </p:spTree>
    <p:extLst>
      <p:ext uri="{BB962C8B-B14F-4D97-AF65-F5344CB8AC3E}">
        <p14:creationId xmlns:p14="http://schemas.microsoft.com/office/powerpoint/2010/main" val="141055565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smtClean="0"/>
            </a:lvl1pPr>
          </a:lstStyle>
          <a:p>
            <a:pPr>
              <a:defRPr/>
            </a:pPr>
            <a:r>
              <a:rPr lang="en-US"/>
              <a:t>IBM Confidential</a:t>
            </a:r>
            <a:endParaRPr lang="en-US" dirty="0"/>
          </a:p>
        </p:txBody>
      </p:sp>
    </p:spTree>
    <p:extLst>
      <p:ext uri="{BB962C8B-B14F-4D97-AF65-F5344CB8AC3E}">
        <p14:creationId xmlns:p14="http://schemas.microsoft.com/office/powerpoint/2010/main" val="4396079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2563" y="1763713"/>
            <a:ext cx="4267200" cy="37988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2163" y="1763713"/>
            <a:ext cx="4267200" cy="37988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smtClean="0"/>
            </a:lvl1pPr>
          </a:lstStyle>
          <a:p>
            <a:pPr>
              <a:defRPr/>
            </a:pPr>
            <a:r>
              <a:rPr lang="en-US"/>
              <a:t>IBM Confidential</a:t>
            </a:r>
            <a:endParaRPr lang="en-US" dirty="0"/>
          </a:p>
        </p:txBody>
      </p:sp>
    </p:spTree>
    <p:extLst>
      <p:ext uri="{BB962C8B-B14F-4D97-AF65-F5344CB8AC3E}">
        <p14:creationId xmlns:p14="http://schemas.microsoft.com/office/powerpoint/2010/main" val="64253065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smtClean="0"/>
            </a:lvl1pPr>
          </a:lstStyle>
          <a:p>
            <a:pPr>
              <a:defRPr/>
            </a:pPr>
            <a:r>
              <a:rPr lang="en-US"/>
              <a:t>IBM Confidential</a:t>
            </a:r>
            <a:endParaRPr lang="en-US" dirty="0"/>
          </a:p>
        </p:txBody>
      </p:sp>
    </p:spTree>
    <p:extLst>
      <p:ext uri="{BB962C8B-B14F-4D97-AF65-F5344CB8AC3E}">
        <p14:creationId xmlns:p14="http://schemas.microsoft.com/office/powerpoint/2010/main" val="110467672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smtClean="0"/>
            </a:lvl1pPr>
          </a:lstStyle>
          <a:p>
            <a:pPr>
              <a:defRPr/>
            </a:pPr>
            <a:r>
              <a:rPr lang="en-US"/>
              <a:t>IBM Confidential</a:t>
            </a:r>
            <a:endParaRPr lang="en-US" dirty="0"/>
          </a:p>
        </p:txBody>
      </p:sp>
    </p:spTree>
    <p:extLst>
      <p:ext uri="{BB962C8B-B14F-4D97-AF65-F5344CB8AC3E}">
        <p14:creationId xmlns:p14="http://schemas.microsoft.com/office/powerpoint/2010/main" val="274932111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smtClean="0"/>
            </a:lvl1pPr>
          </a:lstStyle>
          <a:p>
            <a:pPr>
              <a:defRPr/>
            </a:pPr>
            <a:r>
              <a:rPr lang="en-US"/>
              <a:t>IBM Confidential</a:t>
            </a:r>
            <a:endParaRPr lang="en-US" dirty="0"/>
          </a:p>
        </p:txBody>
      </p:sp>
    </p:spTree>
    <p:extLst>
      <p:ext uri="{BB962C8B-B14F-4D97-AF65-F5344CB8AC3E}">
        <p14:creationId xmlns:p14="http://schemas.microsoft.com/office/powerpoint/2010/main" val="338406798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smtClean="0"/>
            </a:lvl1pPr>
          </a:lstStyle>
          <a:p>
            <a:pPr>
              <a:defRPr/>
            </a:pPr>
            <a:r>
              <a:rPr lang="en-US"/>
              <a:t>IBM Confidential</a:t>
            </a:r>
            <a:endParaRPr lang="en-US" dirty="0"/>
          </a:p>
        </p:txBody>
      </p:sp>
    </p:spTree>
    <p:extLst>
      <p:ext uri="{BB962C8B-B14F-4D97-AF65-F5344CB8AC3E}">
        <p14:creationId xmlns:p14="http://schemas.microsoft.com/office/powerpoint/2010/main" val="226478699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smtClean="0"/>
            </a:lvl1pPr>
          </a:lstStyle>
          <a:p>
            <a:pPr>
              <a:defRPr/>
            </a:pPr>
            <a:r>
              <a:rPr lang="en-US"/>
              <a:t>IBM Confidential</a:t>
            </a:r>
            <a:endParaRPr lang="en-US" dirty="0"/>
          </a:p>
        </p:txBody>
      </p:sp>
    </p:spTree>
    <p:extLst>
      <p:ext uri="{BB962C8B-B14F-4D97-AF65-F5344CB8AC3E}">
        <p14:creationId xmlns:p14="http://schemas.microsoft.com/office/powerpoint/2010/main" val="218221173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smtClean="0"/>
            </a:lvl1pPr>
          </a:lstStyle>
          <a:p>
            <a:pPr>
              <a:defRPr/>
            </a:pPr>
            <a:r>
              <a:rPr lang="en-US"/>
              <a:t>IBM Confidential</a:t>
            </a:r>
            <a:endParaRPr lang="en-US" dirty="0"/>
          </a:p>
        </p:txBody>
      </p:sp>
    </p:spTree>
    <p:extLst>
      <p:ext uri="{BB962C8B-B14F-4D97-AF65-F5344CB8AC3E}">
        <p14:creationId xmlns:p14="http://schemas.microsoft.com/office/powerpoint/2010/main" val="304522889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593725"/>
            <a:ext cx="2171700" cy="49688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563" y="593725"/>
            <a:ext cx="6362700" cy="4968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smtClean="0"/>
            </a:lvl1pPr>
          </a:lstStyle>
          <a:p>
            <a:pPr>
              <a:defRPr/>
            </a:pPr>
            <a:r>
              <a:rPr lang="en-US"/>
              <a:t>IBM Confidential</a:t>
            </a:r>
            <a:endParaRPr lang="en-US" dirty="0"/>
          </a:p>
        </p:txBody>
      </p:sp>
    </p:spTree>
    <p:extLst>
      <p:ext uri="{BB962C8B-B14F-4D97-AF65-F5344CB8AC3E}">
        <p14:creationId xmlns:p14="http://schemas.microsoft.com/office/powerpoint/2010/main" val="181181060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228600" y="152400"/>
            <a:ext cx="1676400"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5" name="Rectangle 10"/>
          <p:cNvSpPr>
            <a:spLocks noChangeArrowheads="1"/>
          </p:cNvSpPr>
          <p:nvPr/>
        </p:nvSpPr>
        <p:spPr bwMode="auto">
          <a:xfrm>
            <a:off x="7696200" y="6553200"/>
            <a:ext cx="1295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6" name="Rectangle 11"/>
          <p:cNvSpPr>
            <a:spLocks noChangeArrowheads="1"/>
          </p:cNvSpPr>
          <p:nvPr/>
        </p:nvSpPr>
        <p:spPr bwMode="auto">
          <a:xfrm>
            <a:off x="228600" y="6553200"/>
            <a:ext cx="3048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600">
              <a:solidFill>
                <a:srgbClr val="000000"/>
              </a:solidFill>
            </a:endParaRPr>
          </a:p>
        </p:txBody>
      </p:sp>
      <p:sp>
        <p:nvSpPr>
          <p:cNvPr id="7" name="Rectangle 12"/>
          <p:cNvSpPr>
            <a:spLocks noChangeArrowheads="1"/>
          </p:cNvSpPr>
          <p:nvPr/>
        </p:nvSpPr>
        <p:spPr bwMode="black">
          <a:xfrm>
            <a:off x="76200" y="6521450"/>
            <a:ext cx="1371600" cy="184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dirty="0">
                <a:solidFill>
                  <a:srgbClr val="000000"/>
                </a:solidFill>
              </a:rPr>
              <a:t>© </a:t>
            </a:r>
            <a:r>
              <a:rPr lang="en-US" sz="800" dirty="0" smtClean="0">
                <a:solidFill>
                  <a:srgbClr val="000000"/>
                </a:solidFill>
              </a:rPr>
              <a:t>2015 </a:t>
            </a:r>
            <a:r>
              <a:rPr lang="en-US" sz="800" dirty="0">
                <a:solidFill>
                  <a:srgbClr val="000000"/>
                </a:solidFill>
              </a:rPr>
              <a:t>IBM Corporation</a:t>
            </a:r>
          </a:p>
        </p:txBody>
      </p:sp>
      <p:pic>
        <p:nvPicPr>
          <p:cNvPr id="8" name="Picture 13"/>
          <p:cNvPicPr>
            <a:picLocks noChangeAspect="1"/>
          </p:cNvPicPr>
          <p:nvPr/>
        </p:nvPicPr>
        <p:blipFill>
          <a:blip r:embed="rId2">
            <a:extLst>
              <a:ext uri="{28A0092B-C50C-407E-A947-70E740481C1C}">
                <a14:useLocalDpi xmlns:a14="http://schemas.microsoft.com/office/drawing/2010/main" val="0"/>
              </a:ext>
            </a:extLst>
          </a:blip>
          <a:srcRect r="36253" b="32227"/>
          <a:stretch>
            <a:fillRect/>
          </a:stretch>
        </p:blipFill>
        <p:spPr bwMode="auto">
          <a:xfrm>
            <a:off x="5648325" y="3159125"/>
            <a:ext cx="349567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350" y="623888"/>
            <a:ext cx="29019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p:cNvPicPr>
          <p:nvPr/>
        </p:nvPicPr>
        <p:blipFill>
          <a:blip r:embed="rId2">
            <a:extLst>
              <a:ext uri="{28A0092B-C50C-407E-A947-70E740481C1C}">
                <a14:useLocalDpi xmlns:a14="http://schemas.microsoft.com/office/drawing/2010/main" val="0"/>
              </a:ext>
            </a:extLst>
          </a:blip>
          <a:srcRect r="36253" b="32227"/>
          <a:stretch>
            <a:fillRect/>
          </a:stretch>
        </p:blipFill>
        <p:spPr bwMode="auto">
          <a:xfrm>
            <a:off x="5648325" y="3159125"/>
            <a:ext cx="349567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210312" y="2286000"/>
            <a:ext cx="8657463" cy="1524000"/>
          </a:xfrm>
        </p:spPr>
        <p:txBody>
          <a:bodyPr/>
          <a:lstStyle>
            <a:lvl1pPr marL="0" indent="0">
              <a:buNone/>
              <a:defRPr sz="3200" b="1"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 name="Text Placeholder 9"/>
          <p:cNvSpPr>
            <a:spLocks noGrp="1"/>
          </p:cNvSpPr>
          <p:nvPr>
            <p:ph type="body" sz="quarter" idx="10"/>
          </p:nvPr>
        </p:nvSpPr>
        <p:spPr>
          <a:xfrm>
            <a:off x="230188" y="4038600"/>
            <a:ext cx="5290395" cy="1255712"/>
          </a:xfrm>
        </p:spPr>
        <p:txBody>
          <a:bodyPr/>
          <a:lstStyle>
            <a:lvl1pPr marL="0" indent="0">
              <a:buFontTx/>
              <a:buNone/>
              <a:defRPr baseline="0"/>
            </a:lvl1pPr>
            <a:lvl2pPr marL="346075" indent="0">
              <a:buFontTx/>
              <a:buNone/>
              <a:defRPr/>
            </a:lvl2pPr>
            <a:lvl3pPr marL="682625" indent="0">
              <a:buFontTx/>
              <a:buNone/>
              <a:defRPr/>
            </a:lvl3pPr>
            <a:lvl4pPr marL="1030287" indent="0">
              <a:buFontTx/>
              <a:buNone/>
              <a:defRPr/>
            </a:lvl4pPr>
            <a:lvl5pPr marL="1376362" indent="0">
              <a:buFontTx/>
              <a:buNone/>
              <a:defRPr/>
            </a:lvl5pPr>
          </a:lstStyle>
          <a:p>
            <a:pPr lvl="0"/>
            <a:r>
              <a:rPr lang="en-US" smtClean="0"/>
              <a:t>Click to edit Master text styles</a:t>
            </a:r>
          </a:p>
        </p:txBody>
      </p:sp>
    </p:spTree>
    <p:extLst>
      <p:ext uri="{BB962C8B-B14F-4D97-AF65-F5344CB8AC3E}">
        <p14:creationId xmlns:p14="http://schemas.microsoft.com/office/powerpoint/2010/main" val="270189400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5211" cy="396875"/>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2993333568"/>
      </p:ext>
    </p:extLst>
  </p:cSld>
  <p:clrMapOvr>
    <a:masterClrMapping/>
  </p:clrMapOvr>
  <p:hf sldNum="0" hdr="0" dt="0"/>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82563" y="1763714"/>
            <a:ext cx="8686800" cy="3798886"/>
          </a:xfrm>
        </p:spPr>
        <p:txBody>
          <a:bodyPr/>
          <a:lstStyle>
            <a:lvl1pPr marL="228600" indent="-228600">
              <a:defRPr/>
            </a:lvl1pPr>
            <a:lvl2pPr marL="466725" indent="-219075">
              <a:tabLst>
                <a:tab pos="352425" algn="l"/>
              </a:tabLst>
              <a:defRPr baseline="0"/>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413051547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xAndObj" preserve="1">
  <p:cSld name="Title and Two-column">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763714"/>
            <a:ext cx="4267200" cy="3798886"/>
          </a:xfrm>
        </p:spPr>
        <p:txBody>
          <a:bodyPr/>
          <a:lstStyle>
            <a:lvl1pPr marL="228600" indent="-228600">
              <a:defRPr/>
            </a:lvl1pPr>
            <a:lvl2pPr marL="466725" indent="-219075">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02163" y="1763714"/>
            <a:ext cx="4267200" cy="3798886"/>
          </a:xfrm>
        </p:spPr>
        <p:txBody>
          <a:bodyPr/>
          <a:lstStyle>
            <a:lvl1pPr marL="239713" indent="-239713">
              <a:defRPr/>
            </a:lvl1pPr>
            <a:lvl2pPr marL="457200" indent="-200025">
              <a:defRPr/>
            </a:lvl2pPr>
            <a:lvl3pPr marL="762000" indent="-212725">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68941478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dirty="0"/>
          </a:p>
        </p:txBody>
      </p:sp>
      <p:sp>
        <p:nvSpPr>
          <p:cNvPr id="3" name="Table Placeholder 2"/>
          <p:cNvSpPr>
            <a:spLocks noGrp="1"/>
          </p:cNvSpPr>
          <p:nvPr>
            <p:ph type="tbl" idx="1"/>
          </p:nvPr>
        </p:nvSpPr>
        <p:spPr>
          <a:xfrm>
            <a:off x="182563" y="1763714"/>
            <a:ext cx="8686800" cy="3798886"/>
          </a:xfrm>
        </p:spPr>
        <p:txBody>
          <a:bodyPr/>
          <a:lstStyle>
            <a:lvl1pPr marL="0" indent="0">
              <a:buFontTx/>
              <a:buNone/>
              <a:defRPr/>
            </a:lvl1pPr>
          </a:lstStyle>
          <a:p>
            <a:pPr lvl="0"/>
            <a:r>
              <a:rPr lang="en-US" noProof="0" smtClean="0"/>
              <a:t>Click icon to add table</a:t>
            </a:r>
            <a:endParaRPr lang="en-US" noProof="0" dirty="0" smtClean="0"/>
          </a:p>
        </p:txBody>
      </p:sp>
    </p:spTree>
    <p:extLst>
      <p:ext uri="{BB962C8B-B14F-4D97-AF65-F5344CB8AC3E}">
        <p14:creationId xmlns:p14="http://schemas.microsoft.com/office/powerpoint/2010/main" val="181450513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1257300"/>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Tree>
    <p:extLst>
      <p:ext uri="{BB962C8B-B14F-4D97-AF65-F5344CB8AC3E}">
        <p14:creationId xmlns:p14="http://schemas.microsoft.com/office/powerpoint/2010/main" val="360833577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One-line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942975"/>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Tree>
    <p:extLst>
      <p:ext uri="{BB962C8B-B14F-4D97-AF65-F5344CB8AC3E}">
        <p14:creationId xmlns:p14="http://schemas.microsoft.com/office/powerpoint/2010/main" val="93004226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1257300"/>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Tree>
    <p:extLst>
      <p:ext uri="{BB962C8B-B14F-4D97-AF65-F5344CB8AC3E}">
        <p14:creationId xmlns:p14="http://schemas.microsoft.com/office/powerpoint/2010/main" val="240258838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One-Line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942975"/>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7" name="Footer Placeholder 6"/>
          <p:cNvSpPr>
            <a:spLocks noGrp="1"/>
          </p:cNvSpPr>
          <p:nvPr>
            <p:ph type="ftr" sz="quarter" idx="14"/>
          </p:nvPr>
        </p:nvSpPr>
        <p:spPr>
          <a:xfrm>
            <a:off x="571500" y="6536987"/>
            <a:ext cx="92398" cy="215444"/>
          </a:xfrm>
          <a:prstGeom prst="rect">
            <a:avLst/>
          </a:prstGeom>
        </p:spPr>
        <p:txBody>
          <a:bodyPr/>
          <a:lstStyle/>
          <a:p>
            <a:pPr fontAlgn="base">
              <a:spcBef>
                <a:spcPct val="0"/>
              </a:spcBef>
              <a:spcAft>
                <a:spcPct val="0"/>
              </a:spcAft>
            </a:pPr>
            <a:endParaRPr lang="en-US" sz="1200" dirty="0">
              <a:solidFill>
                <a:srgbClr val="000000"/>
              </a:solidFill>
            </a:endParaRPr>
          </a:p>
        </p:txBody>
      </p:sp>
    </p:spTree>
    <p:extLst>
      <p:ext uri="{BB962C8B-B14F-4D97-AF65-F5344CB8AC3E}">
        <p14:creationId xmlns:p14="http://schemas.microsoft.com/office/powerpoint/2010/main" val="19304651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541113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Divider">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98357360-CCED-4A84-945D-62F36359A84A}"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dirty="0">
                <a:solidFill>
                  <a:srgbClr val="FFFFFF"/>
                </a:solidFill>
              </a:rPr>
              <a:t>© </a:t>
            </a:r>
            <a:r>
              <a:rPr lang="en-US" sz="800" dirty="0" smtClean="0">
                <a:solidFill>
                  <a:srgbClr val="FFFFFF"/>
                </a:solidFill>
              </a:rPr>
              <a:t>2015 </a:t>
            </a:r>
            <a:r>
              <a:rPr lang="en-US" sz="800" dirty="0">
                <a:solidFill>
                  <a:srgbClr val="FFFFFF"/>
                </a:solidFill>
              </a:rPr>
              <a:t>IBM Corporation</a:t>
            </a:r>
          </a:p>
        </p:txBody>
      </p:sp>
      <p:sp>
        <p:nvSpPr>
          <p:cNvPr id="3" name="Content Placeholder 2"/>
          <p:cNvSpPr>
            <a:spLocks noGrp="1"/>
          </p:cNvSpPr>
          <p:nvPr>
            <p:ph sz="quarter" idx="10"/>
          </p:nvPr>
        </p:nvSpPr>
        <p:spPr>
          <a:xfrm>
            <a:off x="647700" y="3075057"/>
            <a:ext cx="7848600" cy="707886"/>
          </a:xfrm>
        </p:spPr>
        <p:txBody>
          <a:bodyPr anchor="ctr"/>
          <a:lstStyle>
            <a:lvl1pPr marL="0" indent="0">
              <a:lnSpc>
                <a:spcPct val="90000"/>
              </a:lnSpc>
              <a:spcBef>
                <a:spcPts val="0"/>
              </a:spcBef>
              <a:buFontTx/>
              <a:buNone/>
              <a:defRPr sz="4000" b="1" i="0" baseline="0">
                <a:solidFill>
                  <a:srgbClr val="00B2EF"/>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3518671389"/>
      </p:ext>
    </p:extLst>
  </p:cSld>
  <p:clrMapOvr>
    <a:overrideClrMapping bg1="lt1" tx1="dk1" bg2="lt2" tx2="dk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Divider with Subtitle">
    <p:bg>
      <p:bgRef idx="1001">
        <a:schemeClr val="bg1"/>
      </p:bgRef>
    </p:bg>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6"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base">
              <a:spcBef>
                <a:spcPct val="0"/>
              </a:spcBef>
              <a:spcAft>
                <a:spcPct val="0"/>
              </a:spcAft>
              <a:defRPr/>
            </a:pPr>
            <a:fld id="{9BF4C368-F1D0-4556-83CC-36D67156AD62}" type="slidenum">
              <a:rPr lang="en-US" sz="800">
                <a:solidFill>
                  <a:srgbClr val="FFFFFF"/>
                </a:solidFill>
                <a:cs typeface="Arial" charset="0"/>
              </a:rPr>
              <a:pPr algn="r" fontAlgn="base">
                <a:spcBef>
                  <a:spcPct val="0"/>
                </a:spcBef>
                <a:spcAft>
                  <a:spcPct val="0"/>
                </a:spcAft>
                <a:defRPr/>
              </a:pPr>
              <a:t>‹#›</a:t>
            </a:fld>
            <a:r>
              <a:rPr lang="en-US" sz="800" dirty="0">
                <a:solidFill>
                  <a:srgbClr val="FFFFFF"/>
                </a:solidFill>
                <a:cs typeface="Arial" charset="0"/>
              </a:rPr>
              <a:t>  </a:t>
            </a:r>
          </a:p>
        </p:txBody>
      </p:sp>
      <p:sp>
        <p:nvSpPr>
          <p:cNvPr id="7"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fontAlgn="base">
              <a:spcBef>
                <a:spcPct val="0"/>
              </a:spcBef>
              <a:spcAft>
                <a:spcPct val="0"/>
              </a:spcAft>
            </a:pPr>
            <a:r>
              <a:rPr lang="en-US" sz="800" dirty="0">
                <a:solidFill>
                  <a:srgbClr val="FFFFFF"/>
                </a:solidFill>
              </a:rPr>
              <a:t>© </a:t>
            </a:r>
            <a:r>
              <a:rPr lang="en-US" sz="800" dirty="0" smtClean="0">
                <a:solidFill>
                  <a:srgbClr val="FFFFFF"/>
                </a:solidFill>
              </a:rPr>
              <a:t>2015 </a:t>
            </a:r>
            <a:r>
              <a:rPr lang="en-US" sz="800" dirty="0">
                <a:solidFill>
                  <a:srgbClr val="FFFFFF"/>
                </a:solidFill>
              </a:rPr>
              <a:t>IBM Corporation</a:t>
            </a:r>
          </a:p>
        </p:txBody>
      </p:sp>
      <p:sp>
        <p:nvSpPr>
          <p:cNvPr id="3" name="Content Placeholder 2"/>
          <p:cNvSpPr>
            <a:spLocks noGrp="1"/>
          </p:cNvSpPr>
          <p:nvPr>
            <p:ph sz="quarter" idx="10"/>
          </p:nvPr>
        </p:nvSpPr>
        <p:spPr>
          <a:xfrm>
            <a:off x="685800" y="2797314"/>
            <a:ext cx="7848600" cy="707886"/>
          </a:xfrm>
        </p:spPr>
        <p:txBody>
          <a:bodyPr anchor="b"/>
          <a:lstStyle>
            <a:lvl1pPr marL="0" indent="0">
              <a:buFontTx/>
              <a:buNone/>
              <a:defRPr sz="4000" b="1" i="0" baseline="0">
                <a:solidFill>
                  <a:srgbClr val="00B2EF"/>
                </a:solidFill>
                <a:latin typeface="+mj-lt"/>
              </a:defRPr>
            </a:lvl1pPr>
          </a:lstStyle>
          <a:p>
            <a:pPr lvl="0"/>
            <a:r>
              <a:rPr lang="en-US" smtClean="0"/>
              <a:t>Click to edit Master text styles</a:t>
            </a:r>
          </a:p>
        </p:txBody>
      </p:sp>
      <p:sp>
        <p:nvSpPr>
          <p:cNvPr id="16" name="Text Placeholder 15"/>
          <p:cNvSpPr>
            <a:spLocks noGrp="1"/>
          </p:cNvSpPr>
          <p:nvPr>
            <p:ph type="body" sz="quarter" idx="11"/>
          </p:nvPr>
        </p:nvSpPr>
        <p:spPr>
          <a:xfrm>
            <a:off x="685800" y="3448189"/>
            <a:ext cx="7848600" cy="400110"/>
          </a:xfrm>
        </p:spPr>
        <p:txBody>
          <a:bodyPr/>
          <a:lstStyle>
            <a:lvl1pPr marL="0" indent="0">
              <a:buFontTx/>
              <a:buNone/>
              <a:defRPr sz="2000" b="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579714531"/>
      </p:ext>
    </p:extLst>
  </p:cSld>
  <p:clrMapOvr>
    <a:overrideClrMapping bg1="lt1" tx1="dk1" bg2="lt2" tx2="dk2" accent1="accent1" accent2="accent2" accent3="accent3" accent4="accent4" accent5="accent5" accent6="accent6" hlink="hlink" folHlink="folHlink"/>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Mandatory Closing">
    <p:bg>
      <p:bgRef idx="1001">
        <a:schemeClr val="bg1"/>
      </p:bgRef>
    </p:b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15">
            <a:hlinkClick r:id="rId5"/>
          </p:cNvPr>
          <p:cNvSpPr>
            <a:spLocks noChangeArrowheads="1"/>
          </p:cNvSpPr>
          <p:nvPr/>
        </p:nvSpPr>
        <p:spPr bwMode="auto">
          <a:xfrm>
            <a:off x="939800" y="3640138"/>
            <a:ext cx="4089400" cy="398462"/>
          </a:xfrm>
          <a:prstGeom prst="rect">
            <a:avLst/>
          </a:prstGeom>
          <a:noFill/>
          <a:ln>
            <a:noFill/>
          </a:ln>
          <a:extLst>
            <a:ext uri="{909E8E84-426E-40dd-AFC4-6F175D3DCCD1}">
              <a14:hiddenFill xmlns:a14="http://schemas.microsoft.com/office/drawing/2010/main">
                <a:solidFill>
                  <a:srgbClr val="7889FB"/>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92075" indent="-92075" algn="r" defTabSz="449263" fontAlgn="base">
              <a:lnSpc>
                <a:spcPct val="107000"/>
              </a:lnSpc>
              <a:spcBef>
                <a:spcPts val="438"/>
              </a:spcBef>
              <a:spcAft>
                <a:spcPct val="0"/>
              </a:spcAft>
              <a:buClr>
                <a:srgbClr val="7889FB"/>
              </a:buClr>
              <a:buSzPct val="100000"/>
              <a:buFont typeface="Wingdings" pitchFamily="2" charset="2"/>
              <a:buNone/>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pPr>
            <a:r>
              <a:rPr lang="en-GB" sz="2000" b="1">
                <a:solidFill>
                  <a:srgbClr val="FFFFFF"/>
                </a:solidFill>
              </a:rPr>
              <a:t>www.ibm.com/security</a:t>
            </a:r>
          </a:p>
        </p:txBody>
      </p:sp>
      <p:pic>
        <p:nvPicPr>
          <p:cNvPr id="6" name="Picture 8" descr="ThankYo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213" y="2855913"/>
            <a:ext cx="46497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p:nvSpPr>
        <p:spPr bwMode="auto">
          <a:xfrm>
            <a:off x="309563" y="5105400"/>
            <a:ext cx="8382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20000"/>
              </a:spcBef>
              <a:spcAft>
                <a:spcPct val="0"/>
              </a:spcAft>
              <a:buClr>
                <a:srgbClr val="000000"/>
              </a:buClr>
            </a:pPr>
            <a:r>
              <a:rPr lang="en-US" sz="1000" b="1">
                <a:solidFill>
                  <a:srgbClr val="FFFFFF"/>
                </a:solidFill>
              </a:rPr>
              <a:t>© Copyright IBM Corporation 2014.  All rights reserved. </a:t>
            </a:r>
            <a:r>
              <a:rPr lang="en-US" sz="1000">
                <a:solidFill>
                  <a:srgbClr val="FFFFFF"/>
                </a:solidFill>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8" name="TextBox 1"/>
          <p:cNvSpPr txBox="1">
            <a:spLocks noChangeArrowheads="1"/>
          </p:cNvSpPr>
          <p:nvPr/>
        </p:nvSpPr>
        <p:spPr bwMode="auto">
          <a:xfrm>
            <a:off x="309563" y="430213"/>
            <a:ext cx="8382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defRPr/>
            </a:pPr>
            <a:r>
              <a:rPr lang="en-US" sz="1000" b="1" dirty="0" smtClean="0">
                <a:solidFill>
                  <a:srgbClr val="FFFFFF"/>
                </a:solidFill>
                <a:cs typeface="Arial" charset="0"/>
              </a:rPr>
              <a:t>Statement of Good Security Practices: </a:t>
            </a:r>
            <a:r>
              <a:rPr lang="en-US" sz="1000" dirty="0" smtClean="0">
                <a:solidFill>
                  <a:srgbClr val="FFFFFF"/>
                </a:solidFill>
                <a:cs typeface="Arial" charset="0"/>
              </a:rPr>
              <a:t>IT system security involves protecting systems and information through prevention, detection and response to improper access from within and outside your enterprise.  Improper access can result in information being altered, destroyed, misappropriated or misused or can result in damage to or misuse of your systems, including for use in attacks on others.  No IT system or product should be considered completely secure and no single product, service or security measure can be completely effective in preventing improper use or access.  IBM systems, products and services are designed to be part of a lawful, comprehensive security approach, which will necessarily involve additional operational procedures, and may require other systems, products or services to be most effective.  IBM DOES NOT WARRANT THAT ANY SYSTEMS, PRODUCTS OR SERVICES ARE IMMUNE FROM, OR WILL MAKE YOUR ENTERPRISE IMMUNE FROM, THE MALICIOUS OR ILLEGAL CONDUCT OF ANY PARTY</a:t>
            </a:r>
          </a:p>
        </p:txBody>
      </p:sp>
    </p:spTree>
    <p:extLst>
      <p:ext uri="{BB962C8B-B14F-4D97-AF65-F5344CB8AC3E}">
        <p14:creationId xmlns:p14="http://schemas.microsoft.com/office/powerpoint/2010/main" val="77881024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1.png"/><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2" Type="http://schemas.openxmlformats.org/officeDocument/2006/relationships/slideLayout" Target="../slideLayouts/slideLayout28.xml"/><Relationship Id="rId13" Type="http://schemas.openxmlformats.org/officeDocument/2006/relationships/slideLayout" Target="../slideLayouts/slideLayout29.xml"/><Relationship Id="rId14" Type="http://schemas.openxmlformats.org/officeDocument/2006/relationships/theme" Target="../theme/theme2.xml"/><Relationship Id="rId15" Type="http://schemas.openxmlformats.org/officeDocument/2006/relationships/image" Target="../media/image11.png"/><Relationship Id="rId16" Type="http://schemas.openxmlformats.org/officeDocument/2006/relationships/image" Target="../media/image2.png"/><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9" Type="http://schemas.openxmlformats.org/officeDocument/2006/relationships/slideLayout" Target="../slideLayouts/slideLayout25.xml"/><Relationship Id="rId10"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0.xml"/><Relationship Id="rId12" Type="http://schemas.openxmlformats.org/officeDocument/2006/relationships/slideLayout" Target="../slideLayouts/slideLayout41.xml"/><Relationship Id="rId13" Type="http://schemas.openxmlformats.org/officeDocument/2006/relationships/slideLayout" Target="../slideLayouts/slideLayout42.xml"/><Relationship Id="rId14" Type="http://schemas.openxmlformats.org/officeDocument/2006/relationships/theme" Target="../theme/theme3.xml"/><Relationship Id="rId15" Type="http://schemas.openxmlformats.org/officeDocument/2006/relationships/image" Target="../media/image11.png"/><Relationship Id="rId16" Type="http://schemas.openxmlformats.org/officeDocument/2006/relationships/image" Target="../media/image2.png"/><Relationship Id="rId1" Type="http://schemas.openxmlformats.org/officeDocument/2006/relationships/slideLayout" Target="../slideLayouts/slideLayout30.xml"/><Relationship Id="rId2" Type="http://schemas.openxmlformats.org/officeDocument/2006/relationships/slideLayout" Target="../slideLayouts/slideLayout31.xml"/><Relationship Id="rId3" Type="http://schemas.openxmlformats.org/officeDocument/2006/relationships/slideLayout" Target="../slideLayouts/slideLayout32.xml"/><Relationship Id="rId4" Type="http://schemas.openxmlformats.org/officeDocument/2006/relationships/slideLayout" Target="../slideLayouts/slideLayout33.xml"/><Relationship Id="rId5" Type="http://schemas.openxmlformats.org/officeDocument/2006/relationships/slideLayout" Target="../slideLayouts/slideLayout34.xml"/><Relationship Id="rId6" Type="http://schemas.openxmlformats.org/officeDocument/2006/relationships/slideLayout" Target="../slideLayouts/slideLayout35.xml"/><Relationship Id="rId7" Type="http://schemas.openxmlformats.org/officeDocument/2006/relationships/slideLayout" Target="../slideLayouts/slideLayout36.xml"/><Relationship Id="rId8" Type="http://schemas.openxmlformats.org/officeDocument/2006/relationships/slideLayout" Target="../slideLayouts/slideLayout37.xml"/><Relationship Id="rId9" Type="http://schemas.openxmlformats.org/officeDocument/2006/relationships/slideLayout" Target="../slideLayouts/slideLayout38.xml"/><Relationship Id="rId10"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3.xml"/><Relationship Id="rId12" Type="http://schemas.openxmlformats.org/officeDocument/2006/relationships/slideLayout" Target="../slideLayouts/slideLayout54.xml"/><Relationship Id="rId13" Type="http://schemas.openxmlformats.org/officeDocument/2006/relationships/slideLayout" Target="../slideLayouts/slideLayout55.xml"/><Relationship Id="rId14" Type="http://schemas.openxmlformats.org/officeDocument/2006/relationships/slideLayout" Target="../slideLayouts/slideLayout56.xml"/><Relationship Id="rId15" Type="http://schemas.openxmlformats.org/officeDocument/2006/relationships/theme" Target="../theme/theme4.xml"/><Relationship Id="rId16" Type="http://schemas.openxmlformats.org/officeDocument/2006/relationships/image" Target="../media/image1.png"/><Relationship Id="rId17" Type="http://schemas.openxmlformats.org/officeDocument/2006/relationships/image" Target="../media/image2.png"/><Relationship Id="rId1" Type="http://schemas.openxmlformats.org/officeDocument/2006/relationships/slideLayout" Target="../slideLayouts/slideLayout43.xml"/><Relationship Id="rId2" Type="http://schemas.openxmlformats.org/officeDocument/2006/relationships/slideLayout" Target="../slideLayouts/slideLayout44.xml"/><Relationship Id="rId3" Type="http://schemas.openxmlformats.org/officeDocument/2006/relationships/slideLayout" Target="../slideLayouts/slideLayout45.xml"/><Relationship Id="rId4" Type="http://schemas.openxmlformats.org/officeDocument/2006/relationships/slideLayout" Target="../slideLayouts/slideLayout46.xml"/><Relationship Id="rId5" Type="http://schemas.openxmlformats.org/officeDocument/2006/relationships/slideLayout" Target="../slideLayouts/slideLayout47.xml"/><Relationship Id="rId6" Type="http://schemas.openxmlformats.org/officeDocument/2006/relationships/slideLayout" Target="../slideLayouts/slideLayout48.xml"/><Relationship Id="rId7" Type="http://schemas.openxmlformats.org/officeDocument/2006/relationships/slideLayout" Target="../slideLayouts/slideLayout49.xml"/><Relationship Id="rId8" Type="http://schemas.openxmlformats.org/officeDocument/2006/relationships/slideLayout" Target="../slideLayouts/slideLayout50.xml"/><Relationship Id="rId9" Type="http://schemas.openxmlformats.org/officeDocument/2006/relationships/slideLayout" Target="../slideLayouts/slideLayout51.xml"/><Relationship Id="rId10"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slideLayout" Target="../slideLayouts/slideLayout68.xml"/><Relationship Id="rId13" Type="http://schemas.openxmlformats.org/officeDocument/2006/relationships/slideLayout" Target="../slideLayouts/slideLayout69.xml"/><Relationship Id="rId14" Type="http://schemas.openxmlformats.org/officeDocument/2006/relationships/theme" Target="../theme/theme5.xml"/><Relationship Id="rId15" Type="http://schemas.openxmlformats.org/officeDocument/2006/relationships/image" Target="../media/image11.png"/><Relationship Id="rId16" Type="http://schemas.openxmlformats.org/officeDocument/2006/relationships/image" Target="../media/image2.png"/><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80.xml"/><Relationship Id="rId12" Type="http://schemas.openxmlformats.org/officeDocument/2006/relationships/slideLayout" Target="../slideLayouts/slideLayout81.xml"/><Relationship Id="rId13" Type="http://schemas.openxmlformats.org/officeDocument/2006/relationships/slideLayout" Target="../slideLayouts/slideLayout82.xml"/><Relationship Id="rId14" Type="http://schemas.openxmlformats.org/officeDocument/2006/relationships/slideLayout" Target="../slideLayouts/slideLayout83.xml"/><Relationship Id="rId15" Type="http://schemas.openxmlformats.org/officeDocument/2006/relationships/theme" Target="../theme/theme6.xml"/><Relationship Id="rId16" Type="http://schemas.openxmlformats.org/officeDocument/2006/relationships/image" Target="../media/image11.png"/><Relationship Id="rId17" Type="http://schemas.openxmlformats.org/officeDocument/2006/relationships/image" Target="../media/image2.png"/><Relationship Id="rId1" Type="http://schemas.openxmlformats.org/officeDocument/2006/relationships/slideLayout" Target="../slideLayouts/slideLayout70.xml"/><Relationship Id="rId2" Type="http://schemas.openxmlformats.org/officeDocument/2006/relationships/slideLayout" Target="../slideLayouts/slideLayout71.xml"/><Relationship Id="rId3" Type="http://schemas.openxmlformats.org/officeDocument/2006/relationships/slideLayout" Target="../slideLayouts/slideLayout72.xml"/><Relationship Id="rId4" Type="http://schemas.openxmlformats.org/officeDocument/2006/relationships/slideLayout" Target="../slideLayouts/slideLayout73.xml"/><Relationship Id="rId5" Type="http://schemas.openxmlformats.org/officeDocument/2006/relationships/slideLayout" Target="../slideLayouts/slideLayout74.xml"/><Relationship Id="rId6" Type="http://schemas.openxmlformats.org/officeDocument/2006/relationships/slideLayout" Target="../slideLayouts/slideLayout75.xml"/><Relationship Id="rId7" Type="http://schemas.openxmlformats.org/officeDocument/2006/relationships/slideLayout" Target="../slideLayouts/slideLayout76.xml"/><Relationship Id="rId8" Type="http://schemas.openxmlformats.org/officeDocument/2006/relationships/slideLayout" Target="../slideLayouts/slideLayout77.xml"/><Relationship Id="rId9" Type="http://schemas.openxmlformats.org/officeDocument/2006/relationships/slideLayout" Target="../slideLayouts/slideLayout78.xml"/><Relationship Id="rId10" Type="http://schemas.openxmlformats.org/officeDocument/2006/relationships/slideLayout" Target="../slideLayouts/slideLayout79.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94.xml"/><Relationship Id="rId12" Type="http://schemas.openxmlformats.org/officeDocument/2006/relationships/slideLayout" Target="../slideLayouts/slideLayout95.xml"/><Relationship Id="rId13" Type="http://schemas.openxmlformats.org/officeDocument/2006/relationships/slideLayout" Target="../slideLayouts/slideLayout96.xml"/><Relationship Id="rId14" Type="http://schemas.openxmlformats.org/officeDocument/2006/relationships/slideLayout" Target="../slideLayouts/slideLayout97.xml"/><Relationship Id="rId15" Type="http://schemas.openxmlformats.org/officeDocument/2006/relationships/theme" Target="../theme/theme7.xml"/><Relationship Id="rId16" Type="http://schemas.openxmlformats.org/officeDocument/2006/relationships/image" Target="../media/image11.png"/><Relationship Id="rId17" Type="http://schemas.openxmlformats.org/officeDocument/2006/relationships/image" Target="../media/image2.png"/><Relationship Id="rId1" Type="http://schemas.openxmlformats.org/officeDocument/2006/relationships/slideLayout" Target="../slideLayouts/slideLayout84.xml"/><Relationship Id="rId2" Type="http://schemas.openxmlformats.org/officeDocument/2006/relationships/slideLayout" Target="../slideLayouts/slideLayout85.xml"/><Relationship Id="rId3" Type="http://schemas.openxmlformats.org/officeDocument/2006/relationships/slideLayout" Target="../slideLayouts/slideLayout86.xml"/><Relationship Id="rId4" Type="http://schemas.openxmlformats.org/officeDocument/2006/relationships/slideLayout" Target="../slideLayouts/slideLayout87.xml"/><Relationship Id="rId5" Type="http://schemas.openxmlformats.org/officeDocument/2006/relationships/slideLayout" Target="../slideLayouts/slideLayout88.xml"/><Relationship Id="rId6" Type="http://schemas.openxmlformats.org/officeDocument/2006/relationships/slideLayout" Target="../slideLayouts/slideLayout89.xml"/><Relationship Id="rId7" Type="http://schemas.openxmlformats.org/officeDocument/2006/relationships/slideLayout" Target="../slideLayouts/slideLayout90.xml"/><Relationship Id="rId8" Type="http://schemas.openxmlformats.org/officeDocument/2006/relationships/slideLayout" Target="../slideLayouts/slideLayout91.xml"/><Relationship Id="rId9" Type="http://schemas.openxmlformats.org/officeDocument/2006/relationships/slideLayout" Target="../slideLayouts/slideLayout92.xml"/><Relationship Id="rId10" Type="http://schemas.openxmlformats.org/officeDocument/2006/relationships/slideLayout" Target="../slideLayouts/slideLayout93.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108.xml"/><Relationship Id="rId12" Type="http://schemas.openxmlformats.org/officeDocument/2006/relationships/slideLayout" Target="../slideLayouts/slideLayout109.xml"/><Relationship Id="rId13" Type="http://schemas.openxmlformats.org/officeDocument/2006/relationships/slideLayout" Target="../slideLayouts/slideLayout110.xml"/><Relationship Id="rId14" Type="http://schemas.openxmlformats.org/officeDocument/2006/relationships/slideLayout" Target="../slideLayouts/slideLayout111.xml"/><Relationship Id="rId15" Type="http://schemas.openxmlformats.org/officeDocument/2006/relationships/theme" Target="../theme/theme8.xml"/><Relationship Id="rId16" Type="http://schemas.openxmlformats.org/officeDocument/2006/relationships/image" Target="../media/image1.png"/><Relationship Id="rId17" Type="http://schemas.openxmlformats.org/officeDocument/2006/relationships/image" Target="../media/image2.png"/><Relationship Id="rId1" Type="http://schemas.openxmlformats.org/officeDocument/2006/relationships/slideLayout" Target="../slideLayouts/slideLayout98.xml"/><Relationship Id="rId2" Type="http://schemas.openxmlformats.org/officeDocument/2006/relationships/slideLayout" Target="../slideLayouts/slideLayout99.xml"/><Relationship Id="rId3" Type="http://schemas.openxmlformats.org/officeDocument/2006/relationships/slideLayout" Target="../slideLayouts/slideLayout100.xml"/><Relationship Id="rId4" Type="http://schemas.openxmlformats.org/officeDocument/2006/relationships/slideLayout" Target="../slideLayouts/slideLayout101.xml"/><Relationship Id="rId5" Type="http://schemas.openxmlformats.org/officeDocument/2006/relationships/slideLayout" Target="../slideLayouts/slideLayout102.xml"/><Relationship Id="rId6" Type="http://schemas.openxmlformats.org/officeDocument/2006/relationships/slideLayout" Target="../slideLayouts/slideLayout103.xml"/><Relationship Id="rId7" Type="http://schemas.openxmlformats.org/officeDocument/2006/relationships/slideLayout" Target="../slideLayouts/slideLayout104.xml"/><Relationship Id="rId8" Type="http://schemas.openxmlformats.org/officeDocument/2006/relationships/slideLayout" Target="../slideLayouts/slideLayout105.xml"/><Relationship Id="rId9" Type="http://schemas.openxmlformats.org/officeDocument/2006/relationships/slideLayout" Target="../slideLayouts/slideLayout106.xml"/><Relationship Id="rId10" Type="http://schemas.openxmlformats.org/officeDocument/2006/relationships/slideLayout" Target="../slideLayouts/slideLayout10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22.xml"/><Relationship Id="rId12" Type="http://schemas.openxmlformats.org/officeDocument/2006/relationships/theme" Target="../theme/theme9.xml"/><Relationship Id="rId13" Type="http://schemas.openxmlformats.org/officeDocument/2006/relationships/image" Target="../media/image11.png"/><Relationship Id="rId14" Type="http://schemas.openxmlformats.org/officeDocument/2006/relationships/image" Target="../media/image2.png"/><Relationship Id="rId1" Type="http://schemas.openxmlformats.org/officeDocument/2006/relationships/slideLayout" Target="../slideLayouts/slideLayout112.xml"/><Relationship Id="rId2" Type="http://schemas.openxmlformats.org/officeDocument/2006/relationships/slideLayout" Target="../slideLayouts/slideLayout113.xml"/><Relationship Id="rId3" Type="http://schemas.openxmlformats.org/officeDocument/2006/relationships/slideLayout" Target="../slideLayouts/slideLayout114.xml"/><Relationship Id="rId4" Type="http://schemas.openxmlformats.org/officeDocument/2006/relationships/slideLayout" Target="../slideLayouts/slideLayout115.xml"/><Relationship Id="rId5" Type="http://schemas.openxmlformats.org/officeDocument/2006/relationships/slideLayout" Target="../slideLayouts/slideLayout116.xml"/><Relationship Id="rId6" Type="http://schemas.openxmlformats.org/officeDocument/2006/relationships/slideLayout" Target="../slideLayouts/slideLayout117.xml"/><Relationship Id="rId7" Type="http://schemas.openxmlformats.org/officeDocument/2006/relationships/slideLayout" Target="../slideLayouts/slideLayout118.xml"/><Relationship Id="rId8" Type="http://schemas.openxmlformats.org/officeDocument/2006/relationships/slideLayout" Target="../slideLayouts/slideLayout119.xml"/><Relationship Id="rId9" Type="http://schemas.openxmlformats.org/officeDocument/2006/relationships/slideLayout" Target="../slideLayouts/slideLayout120.xml"/><Relationship Id="rId10" Type="http://schemas.openxmlformats.org/officeDocument/2006/relationships/slideLayout" Target="../slideLayouts/slideLayout121.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33.xml"/><Relationship Id="rId12" Type="http://schemas.openxmlformats.org/officeDocument/2006/relationships/slideLayout" Target="../slideLayouts/slideLayout134.xml"/><Relationship Id="rId13" Type="http://schemas.openxmlformats.org/officeDocument/2006/relationships/slideLayout" Target="../slideLayouts/slideLayout135.xml"/><Relationship Id="rId14" Type="http://schemas.openxmlformats.org/officeDocument/2006/relationships/theme" Target="../theme/theme10.xml"/><Relationship Id="rId15" Type="http://schemas.openxmlformats.org/officeDocument/2006/relationships/image" Target="../media/image11.png"/><Relationship Id="rId16" Type="http://schemas.openxmlformats.org/officeDocument/2006/relationships/image" Target="../media/image2.png"/><Relationship Id="rId1" Type="http://schemas.openxmlformats.org/officeDocument/2006/relationships/slideLayout" Target="../slideLayouts/slideLayout123.xml"/><Relationship Id="rId2" Type="http://schemas.openxmlformats.org/officeDocument/2006/relationships/slideLayout" Target="../slideLayouts/slideLayout124.xml"/><Relationship Id="rId3" Type="http://schemas.openxmlformats.org/officeDocument/2006/relationships/slideLayout" Target="../slideLayouts/slideLayout125.xml"/><Relationship Id="rId4" Type="http://schemas.openxmlformats.org/officeDocument/2006/relationships/slideLayout" Target="../slideLayouts/slideLayout126.xml"/><Relationship Id="rId5" Type="http://schemas.openxmlformats.org/officeDocument/2006/relationships/slideLayout" Target="../slideLayouts/slideLayout127.xml"/><Relationship Id="rId6" Type="http://schemas.openxmlformats.org/officeDocument/2006/relationships/slideLayout" Target="../slideLayouts/slideLayout128.xml"/><Relationship Id="rId7" Type="http://schemas.openxmlformats.org/officeDocument/2006/relationships/slideLayout" Target="../slideLayouts/slideLayout129.xml"/><Relationship Id="rId8" Type="http://schemas.openxmlformats.org/officeDocument/2006/relationships/slideLayout" Target="../slideLayouts/slideLayout130.xml"/><Relationship Id="rId9" Type="http://schemas.openxmlformats.org/officeDocument/2006/relationships/slideLayout" Target="../slideLayouts/slideLayout131.xml"/><Relationship Id="rId10" Type="http://schemas.openxmlformats.org/officeDocument/2006/relationships/slideLayout" Target="../slideLayouts/slideLayout1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182563" y="1763713"/>
            <a:ext cx="8686800" cy="3798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28" name="Line 25"/>
          <p:cNvSpPr>
            <a:spLocks noChangeShapeType="1"/>
          </p:cNvSpPr>
          <p:nvPr/>
        </p:nvSpPr>
        <p:spPr bwMode="auto">
          <a:xfrm flipV="1">
            <a:off x="274638" y="549275"/>
            <a:ext cx="8594725" cy="0"/>
          </a:xfrm>
          <a:prstGeom prst="line">
            <a:avLst/>
          </a:prstGeom>
          <a:noFill/>
          <a:ln w="9525">
            <a:solidFill>
              <a:schemeClr val="tx1"/>
            </a:solidFill>
            <a:round/>
            <a:headEnd/>
            <a:tailEnd/>
          </a:ln>
          <a:extLst/>
        </p:spPr>
        <p:txBody>
          <a:bodyPr/>
          <a:lstStyle/>
          <a:p>
            <a:pPr fontAlgn="base">
              <a:spcBef>
                <a:spcPct val="0"/>
              </a:spcBef>
              <a:spcAft>
                <a:spcPct val="0"/>
              </a:spcAft>
              <a:defRPr/>
            </a:pPr>
            <a:endParaRPr lang="en-US" sz="1200">
              <a:solidFill>
                <a:srgbClr val="000000"/>
              </a:solidFill>
              <a:cs typeface="Arial" charset="0"/>
            </a:endParaRPr>
          </a:p>
        </p:txBody>
      </p:sp>
      <p:sp>
        <p:nvSpPr>
          <p:cNvPr id="1029" name="Rectangle 6"/>
          <p:cNvSpPr>
            <a:spLocks noChangeArrowheads="1"/>
          </p:cNvSpPr>
          <p:nvPr/>
        </p:nvSpPr>
        <p:spPr bwMode="black">
          <a:xfrm>
            <a:off x="7754938" y="6535738"/>
            <a:ext cx="1206500" cy="215900"/>
          </a:xfrm>
          <a:prstGeom prst="rect">
            <a:avLst/>
          </a:prstGeom>
          <a:noFill/>
          <a:ln>
            <a:noFill/>
          </a:ln>
          <a:extLst/>
        </p:spPr>
        <p:txBody>
          <a:bodyPr wrap="none" lIns="45720" rIns="45720" anchor="b">
            <a:spAutoFit/>
          </a:bodyPr>
          <a:lstStyle/>
          <a:p>
            <a:pPr algn="r" fontAlgn="base">
              <a:spcBef>
                <a:spcPct val="0"/>
              </a:spcBef>
              <a:spcAft>
                <a:spcPct val="0"/>
              </a:spcAft>
              <a:defRPr/>
            </a:pPr>
            <a:r>
              <a:rPr lang="en-US" sz="800" dirty="0">
                <a:solidFill>
                  <a:srgbClr val="000000"/>
                </a:solidFill>
                <a:cs typeface="Arial" charset="0"/>
              </a:rPr>
              <a:t>© 2014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fontAlgn="base" hangingPunct="1">
              <a:spcBef>
                <a:spcPct val="0"/>
              </a:spcBef>
              <a:spcAft>
                <a:spcPts val="900"/>
              </a:spcAft>
              <a:defRPr/>
            </a:pPr>
            <a:r>
              <a:rPr lang="en-US" sz="1000" dirty="0">
                <a:solidFill>
                  <a:srgbClr val="000000"/>
                </a:solidFill>
                <a:cs typeface="Arial" charset="0"/>
              </a:rPr>
              <a:t>IBM </a:t>
            </a:r>
            <a:r>
              <a:rPr lang="en-US" sz="1000" dirty="0" smtClean="0">
                <a:solidFill>
                  <a:srgbClr val="000000"/>
                </a:solidFill>
                <a:cs typeface="Arial" charset="0"/>
              </a:rPr>
              <a:t>Security</a:t>
            </a:r>
            <a:endParaRPr lang="en-US" sz="1800" dirty="0">
              <a:solidFill>
                <a:srgbClr val="000000"/>
              </a:solidFill>
              <a:cs typeface="Arial" charset="0"/>
            </a:endParaRPr>
          </a:p>
        </p:txBody>
      </p:sp>
      <p:pic>
        <p:nvPicPr>
          <p:cNvPr id="1031" name="Picture 6"/>
          <p:cNvPicPr>
            <a:picLocks noChangeAspect="1" noChangeArrowheads="1"/>
          </p:cNvPicPr>
          <p:nvPr/>
        </p:nvPicPr>
        <p:blipFill>
          <a:blip r:embed="rId18"/>
          <a:srcRect/>
          <a:stretch>
            <a:fillRect/>
          </a:stretch>
        </p:blipFill>
        <p:spPr bwMode="auto">
          <a:xfrm>
            <a:off x="247650" y="201613"/>
            <a:ext cx="304800" cy="303212"/>
          </a:xfrm>
          <a:prstGeom prst="rect">
            <a:avLst/>
          </a:prstGeom>
          <a:noFill/>
          <a:ln w="9525">
            <a:noFill/>
            <a:miter lim="800000"/>
            <a:headEnd/>
            <a:tailEnd/>
          </a:ln>
        </p:spPr>
      </p:pic>
      <p:pic>
        <p:nvPicPr>
          <p:cNvPr id="1032" name="Picture 7"/>
          <p:cNvPicPr>
            <a:picLocks noChangeAspect="1" noChangeArrowheads="1"/>
          </p:cNvPicPr>
          <p:nvPr/>
        </p:nvPicPr>
        <p:blipFill>
          <a:blip r:embed="rId19">
            <a:duotone>
              <a:prstClr val="black"/>
              <a:srgbClr val="D9C3A5">
                <a:tint val="50000"/>
                <a:satMod val="180000"/>
              </a:srgbClr>
            </a:duotone>
            <a:extLst/>
          </a:blip>
          <a:srcRect/>
          <a:stretch>
            <a:fillRect/>
          </a:stretch>
        </p:blipFill>
        <p:spPr bwMode="auto">
          <a:xfrm>
            <a:off x="8275638" y="217488"/>
            <a:ext cx="585787" cy="238125"/>
          </a:xfrm>
          <a:prstGeom prst="rect">
            <a:avLst/>
          </a:prstGeom>
          <a:noFill/>
          <a:ln>
            <a:noFill/>
          </a:ln>
          <a:extLst/>
        </p:spPr>
      </p:pic>
      <p:sp>
        <p:nvSpPr>
          <p:cNvPr id="10" name="Rectangle 10"/>
          <p:cNvSpPr>
            <a:spLocks noChangeArrowheads="1"/>
          </p:cNvSpPr>
          <p:nvPr/>
        </p:nvSpPr>
        <p:spPr bwMode="auto">
          <a:xfrm>
            <a:off x="209392" y="6536194"/>
            <a:ext cx="246221" cy="215444"/>
          </a:xfrm>
          <a:prstGeom prst="rect">
            <a:avLst/>
          </a:prstGeom>
          <a:noFill/>
          <a:ln>
            <a:noFill/>
          </a:ln>
          <a:effectLst>
            <a:prstShdw prst="shdw17" dist="17961" dir="2700000">
              <a:schemeClr val="accent1">
                <a:gamma/>
                <a:shade val="60000"/>
                <a:invGamma/>
                <a:alpha val="74998"/>
              </a:schemeClr>
            </a:prstShdw>
          </a:effectLst>
          <a:extLst/>
        </p:spPr>
        <p:txBody>
          <a:bodyPr wrap="none" lIns="45720" rIns="45720" anchor="b">
            <a:spAutoFit/>
          </a:bodyPr>
          <a:lstStyle/>
          <a:p>
            <a:pPr algn="r" fontAlgn="base">
              <a:spcBef>
                <a:spcPct val="0"/>
              </a:spcBef>
              <a:spcAft>
                <a:spcPct val="0"/>
              </a:spcAft>
              <a:defRPr/>
            </a:pPr>
            <a:fld id="{2BF1B8F6-1BB2-4B74-BBFE-9D8DB0E481BF}" type="slidenum">
              <a:rPr lang="en-US" sz="800">
                <a:solidFill>
                  <a:srgbClr val="000000"/>
                </a:solidFill>
                <a:cs typeface="Arial" charset="0"/>
              </a:rPr>
              <a:pPr algn="r" fontAlgn="base">
                <a:spcBef>
                  <a:spcPct val="0"/>
                </a:spcBef>
                <a:spcAft>
                  <a:spcPct val="0"/>
                </a:spcAft>
                <a:defRPr/>
              </a:pPr>
              <a:t>‹#›</a:t>
            </a:fld>
            <a:r>
              <a:rPr lang="en-US" sz="800" dirty="0">
                <a:solidFill>
                  <a:srgbClr val="000000"/>
                </a:solidFill>
                <a:cs typeface="Arial" charset="0"/>
              </a:rPr>
              <a:t> </a:t>
            </a:r>
          </a:p>
        </p:txBody>
      </p:sp>
      <p:pic>
        <p:nvPicPr>
          <p:cNvPr id="1034" name="Picture 7"/>
          <p:cNvPicPr>
            <a:picLocks noChangeAspect="1" noChangeArrowheads="1"/>
          </p:cNvPicPr>
          <p:nvPr/>
        </p:nvPicPr>
        <p:blipFill>
          <a:blip r:embed="rId19">
            <a:duotone>
              <a:prstClr val="black"/>
              <a:srgbClr val="D9C3A5">
                <a:tint val="50000"/>
                <a:satMod val="180000"/>
              </a:srgbClr>
            </a:duotone>
            <a:extLst/>
          </a:blip>
          <a:srcRect/>
          <a:stretch>
            <a:fillRect/>
          </a:stretch>
        </p:blipFill>
        <p:spPr bwMode="auto">
          <a:xfrm>
            <a:off x="8275638" y="217488"/>
            <a:ext cx="585787" cy="238125"/>
          </a:xfrm>
          <a:prstGeom prst="rect">
            <a:avLst/>
          </a:prstGeom>
          <a:noFill/>
          <a:ln>
            <a:noFill/>
          </a:ln>
          <a:extLst/>
        </p:spPr>
      </p:pic>
      <p:pic>
        <p:nvPicPr>
          <p:cNvPr id="1035" name="Picture 6"/>
          <p:cNvPicPr>
            <a:picLocks noChangeAspect="1" noChangeArrowheads="1"/>
          </p:cNvPicPr>
          <p:nvPr/>
        </p:nvPicPr>
        <p:blipFill>
          <a:blip r:embed="rId18"/>
          <a:srcRect/>
          <a:stretch>
            <a:fillRect/>
          </a:stretch>
        </p:blipFill>
        <p:spPr bwMode="auto">
          <a:xfrm>
            <a:off x="247650" y="201613"/>
            <a:ext cx="304800" cy="303212"/>
          </a:xfrm>
          <a:prstGeom prst="rect">
            <a:avLst/>
          </a:prstGeom>
          <a:noFill/>
          <a:ln w="9525">
            <a:noFill/>
            <a:miter lim="800000"/>
            <a:headEnd/>
            <a:tailEnd/>
          </a:ln>
        </p:spPr>
      </p:pic>
      <p:sp>
        <p:nvSpPr>
          <p:cNvPr id="2" name="Footer Placeholder 1"/>
          <p:cNvSpPr>
            <a:spLocks noGrp="1"/>
          </p:cNvSpPr>
          <p:nvPr>
            <p:ph type="ftr" sz="quarter" idx="3"/>
          </p:nvPr>
        </p:nvSpPr>
        <p:spPr>
          <a:xfrm>
            <a:off x="571500" y="6537325"/>
            <a:ext cx="92075" cy="214313"/>
          </a:xfrm>
          <a:prstGeom prst="rect">
            <a:avLst/>
          </a:prstGeom>
        </p:spPr>
        <p:txBody>
          <a:bodyPr vert="horz" wrap="none" lIns="45720" tIns="45720" rIns="45720" bIns="45720" rtlCol="0" anchor="b" anchorCtr="0">
            <a:noAutofit/>
          </a:bodyPr>
          <a:lstStyle>
            <a:lvl1pPr algn="l">
              <a:defRPr sz="800" i="1" baseline="0" smtClean="0">
                <a:solidFill>
                  <a:schemeClr val="tx1"/>
                </a:solidFill>
                <a:latin typeface="Arial" pitchFamily="34" charset="0"/>
                <a:cs typeface="+mn-cs"/>
              </a:defRPr>
            </a:lvl1pPr>
          </a:lstStyle>
          <a:p>
            <a:pPr fontAlgn="base">
              <a:spcBef>
                <a:spcPct val="0"/>
              </a:spcBef>
              <a:spcAft>
                <a:spcPct val="0"/>
              </a:spcAft>
              <a:defRPr/>
            </a:pPr>
            <a:r>
              <a:rPr lang="en-US">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33747946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817" r:id="rId16"/>
  </p:sldLayoutIdLst>
  <p:timing>
    <p:tnLst>
      <p:par>
        <p:cTn xmlns:p14="http://schemas.microsoft.com/office/powerpoint/2010/main" id="1" dur="indefinite" restart="never" nodeType="tmRoot"/>
      </p:par>
    </p:tnLst>
  </p:timing>
  <p:hf hdr="0" dt="0"/>
  <p:txStyles>
    <p:titleStyle>
      <a:lvl1pPr algn="l" rtl="0" fontAlgn="base">
        <a:lnSpc>
          <a:spcPct val="90000"/>
        </a:lnSpc>
        <a:spcBef>
          <a:spcPct val="0"/>
        </a:spcBef>
        <a:spcAft>
          <a:spcPct val="0"/>
        </a:spcAft>
        <a:defRPr sz="2200" kern="1300" spc="-30">
          <a:solidFill>
            <a:schemeClr val="bg2"/>
          </a:solidFill>
          <a:latin typeface="+mj-lt"/>
          <a:ea typeface="ＭＳ Ｐゴシック" pitchFamily="34" charset="-128"/>
          <a:cs typeface="MS PGothic" charset="0"/>
        </a:defRPr>
      </a:lvl1pPr>
      <a:lvl2pPr algn="l" rtl="0" fontAlgn="base">
        <a:lnSpc>
          <a:spcPct val="90000"/>
        </a:lnSpc>
        <a:spcBef>
          <a:spcPct val="0"/>
        </a:spcBef>
        <a:spcAft>
          <a:spcPct val="0"/>
        </a:spcAft>
        <a:defRPr sz="2200">
          <a:solidFill>
            <a:schemeClr val="bg2"/>
          </a:solidFill>
          <a:latin typeface="Arial" charset="0"/>
          <a:ea typeface="ＭＳ Ｐゴシック" pitchFamily="34" charset="-128"/>
          <a:cs typeface="MS PGothic" charset="0"/>
        </a:defRPr>
      </a:lvl2pPr>
      <a:lvl3pPr algn="l" rtl="0" fontAlgn="base">
        <a:lnSpc>
          <a:spcPct val="90000"/>
        </a:lnSpc>
        <a:spcBef>
          <a:spcPct val="0"/>
        </a:spcBef>
        <a:spcAft>
          <a:spcPct val="0"/>
        </a:spcAft>
        <a:defRPr sz="2200">
          <a:solidFill>
            <a:schemeClr val="bg2"/>
          </a:solidFill>
          <a:latin typeface="Arial" charset="0"/>
          <a:ea typeface="ＭＳ Ｐゴシック" pitchFamily="34" charset="-128"/>
          <a:cs typeface="MS PGothic" charset="0"/>
        </a:defRPr>
      </a:lvl3pPr>
      <a:lvl4pPr algn="l" rtl="0" fontAlgn="base">
        <a:lnSpc>
          <a:spcPct val="90000"/>
        </a:lnSpc>
        <a:spcBef>
          <a:spcPct val="0"/>
        </a:spcBef>
        <a:spcAft>
          <a:spcPct val="0"/>
        </a:spcAft>
        <a:defRPr sz="2200">
          <a:solidFill>
            <a:schemeClr val="bg2"/>
          </a:solidFill>
          <a:latin typeface="Arial" charset="0"/>
          <a:ea typeface="ＭＳ Ｐゴシック" pitchFamily="34" charset="-128"/>
          <a:cs typeface="MS PGothic" charset="0"/>
        </a:defRPr>
      </a:lvl4pPr>
      <a:lvl5pPr algn="l" rtl="0" fontAlgn="base">
        <a:lnSpc>
          <a:spcPct val="90000"/>
        </a:lnSpc>
        <a:spcBef>
          <a:spcPct val="0"/>
        </a:spcBef>
        <a:spcAft>
          <a:spcPct val="0"/>
        </a:spcAft>
        <a:defRPr sz="2200">
          <a:solidFill>
            <a:schemeClr val="bg2"/>
          </a:solidFill>
          <a:latin typeface="Arial" charset="0"/>
          <a:ea typeface="ＭＳ Ｐゴシック" pitchFamily="34" charset="-128"/>
          <a:cs typeface="MS PGothic"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p:titleStyle>
    <p:bodyStyle>
      <a:lvl1pPr marL="238125" indent="-238125" algn="l" rtl="0" fontAlgn="base">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95300" indent="-219075" algn="l" rtl="0" fontAlgn="base">
        <a:spcBef>
          <a:spcPct val="20000"/>
        </a:spcBef>
        <a:spcAft>
          <a:spcPct val="0"/>
        </a:spcAft>
        <a:buClr>
          <a:schemeClr val="tx1"/>
        </a:buClr>
        <a:buFont typeface="Arial" charset="0"/>
        <a:buChar char="–"/>
        <a:defRPr sz="1400" kern="1200" spc="-30">
          <a:solidFill>
            <a:schemeClr val="tx1"/>
          </a:solidFill>
          <a:latin typeface="+mn-lt"/>
          <a:ea typeface="ＭＳ Ｐゴシック" pitchFamily="34" charset="-128"/>
          <a:cs typeface="MS PGothic" charset="0"/>
        </a:defRPr>
      </a:lvl2pPr>
      <a:lvl3pPr marL="665163" indent="-173038" algn="l" rtl="0" fontAlgn="base">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182563" y="1763713"/>
            <a:ext cx="8686800" cy="3798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28" name="Line 25"/>
          <p:cNvSpPr>
            <a:spLocks noChangeShapeType="1"/>
          </p:cNvSpPr>
          <p:nvPr/>
        </p:nvSpPr>
        <p:spPr bwMode="auto">
          <a:xfrm flipV="1">
            <a:off x="274638" y="549275"/>
            <a:ext cx="85947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1200">
              <a:solidFill>
                <a:srgbClr val="000000"/>
              </a:solidFill>
            </a:endParaRPr>
          </a:p>
        </p:txBody>
      </p:sp>
      <p:sp>
        <p:nvSpPr>
          <p:cNvPr id="1029" name="Rectangle 6"/>
          <p:cNvSpPr>
            <a:spLocks noChangeArrowheads="1"/>
          </p:cNvSpPr>
          <p:nvPr/>
        </p:nvSpPr>
        <p:spPr bwMode="black">
          <a:xfrm>
            <a:off x="7661403" y="6505389"/>
            <a:ext cx="1300035" cy="216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b" anchorCtr="0">
            <a:spAutoFit/>
          </a:bodyPr>
          <a:lstStyle/>
          <a:p>
            <a:pPr algn="r" fontAlgn="base">
              <a:spcBef>
                <a:spcPct val="0"/>
              </a:spcBef>
              <a:spcAft>
                <a:spcPct val="0"/>
              </a:spcAft>
            </a:pPr>
            <a:r>
              <a:rPr lang="en-US" sz="800" dirty="0">
                <a:solidFill>
                  <a:srgbClr val="000000"/>
                </a:solidFill>
              </a:rPr>
              <a:t>© 2015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fontAlgn="base" hangingPunct="1">
              <a:spcBef>
                <a:spcPct val="0"/>
              </a:spcBef>
              <a:spcAft>
                <a:spcPts val="900"/>
              </a:spcAft>
              <a:defRPr/>
            </a:pPr>
            <a:r>
              <a:rPr lang="en-US" sz="1000" dirty="0">
                <a:solidFill>
                  <a:srgbClr val="000000"/>
                </a:solidFill>
                <a:cs typeface="Arial" charset="0"/>
              </a:rPr>
              <a:t>IBM </a:t>
            </a:r>
            <a:r>
              <a:rPr lang="en-US" sz="1000" dirty="0" smtClean="0">
                <a:solidFill>
                  <a:srgbClr val="000000"/>
                </a:solidFill>
                <a:cs typeface="Arial" charset="0"/>
              </a:rPr>
              <a:t>Security</a:t>
            </a:r>
            <a:endParaRPr lang="en-US" sz="1800" dirty="0">
              <a:solidFill>
                <a:srgbClr val="000000"/>
              </a:solidFill>
              <a:cs typeface="Arial" charset="0"/>
            </a:endParaRPr>
          </a:p>
        </p:txBody>
      </p:sp>
      <p:pic>
        <p:nvPicPr>
          <p:cNvPr id="1031"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
          <p:cNvSpPr>
            <a:spLocks noChangeArrowheads="1"/>
          </p:cNvSpPr>
          <p:nvPr/>
        </p:nvSpPr>
        <p:spPr bwMode="auto">
          <a:xfrm>
            <a:off x="88205" y="6506031"/>
            <a:ext cx="367408" cy="215444"/>
          </a:xfrm>
          <a:prstGeom prst="rect">
            <a:avLst/>
          </a:prstGeom>
          <a:noFill/>
          <a:ln>
            <a:noFill/>
          </a:ln>
          <a:effectLst>
            <a:prstShdw prst="shdw17" dist="17961" dir="2700000">
              <a:schemeClr val="accent1">
                <a:gamma/>
                <a:shade val="60000"/>
                <a:invGamma/>
                <a:alpha val="74998"/>
              </a:schemeClr>
            </a:prstShdw>
          </a:effectLst>
          <a:extLst/>
        </p:spPr>
        <p:txBody>
          <a:bodyPr wrap="none" anchor="b" anchorCtr="0">
            <a:spAutoFit/>
          </a:bodyPr>
          <a:lstStyle/>
          <a:p>
            <a:pPr algn="r" fontAlgn="base">
              <a:spcBef>
                <a:spcPct val="0"/>
              </a:spcBef>
              <a:spcAft>
                <a:spcPct val="0"/>
              </a:spcAft>
              <a:defRPr/>
            </a:pPr>
            <a:fld id="{04BCE0C4-8C1A-41FD-BB43-C3B2096C2427}" type="slidenum">
              <a:rPr lang="en-US" sz="800">
                <a:solidFill>
                  <a:srgbClr val="000000"/>
                </a:solidFill>
                <a:cs typeface="Arial" charset="0"/>
              </a:rPr>
              <a:pPr algn="r" fontAlgn="base">
                <a:spcBef>
                  <a:spcPct val="0"/>
                </a:spcBef>
                <a:spcAft>
                  <a:spcPct val="0"/>
                </a:spcAft>
                <a:defRPr/>
              </a:pPr>
              <a:t>‹#›</a:t>
            </a:fld>
            <a:r>
              <a:rPr lang="en-US" sz="800" dirty="0">
                <a:solidFill>
                  <a:srgbClr val="000000"/>
                </a:solidFill>
                <a:cs typeface="Arial" charset="0"/>
              </a:rPr>
              <a:t>  </a:t>
            </a:r>
          </a:p>
        </p:txBody>
      </p:sp>
      <p:pic>
        <p:nvPicPr>
          <p:cNvPr id="1035"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3"/>
          </p:nvPr>
        </p:nvSpPr>
        <p:spPr>
          <a:xfrm>
            <a:off x="825378" y="6506031"/>
            <a:ext cx="6677829" cy="215444"/>
          </a:xfrm>
          <a:prstGeom prst="rect">
            <a:avLst/>
          </a:prstGeom>
          <a:noFill/>
          <a:ln>
            <a:noFill/>
          </a:ln>
          <a:effectLst>
            <a:prstShdw prst="shdw17" dist="17961" dir="2700000">
              <a:schemeClr val="accent1">
                <a:gamma/>
                <a:shade val="60000"/>
                <a:invGamma/>
                <a:alpha val="74998"/>
              </a:schemeClr>
            </a:prstShdw>
          </a:effectLst>
        </p:spPr>
        <p:txBody>
          <a:bodyPr wrap="square" anchor="b" anchorCtr="0">
            <a:noAutofit/>
          </a:bodyPr>
          <a:lstStyle>
            <a:lvl1pPr algn="l">
              <a:defRPr lang="en-US" sz="800" dirty="0">
                <a:solidFill>
                  <a:srgbClr val="000000"/>
                </a:solidFill>
                <a:latin typeface="Arial"/>
                <a:ea typeface="ＭＳ Ｐゴシック"/>
                <a:cs typeface="Arial" charset="0"/>
              </a:defRPr>
            </a:lvl1pPr>
          </a:lstStyle>
          <a:p>
            <a:pPr fontAlgn="base">
              <a:spcBef>
                <a:spcPct val="0"/>
              </a:spcBef>
              <a:spcAft>
                <a:spcPct val="0"/>
              </a:spcAft>
            </a:pPr>
            <a:r>
              <a:rPr smtClean="0"/>
              <a:t>IBM 10 Essential Practices Assessment</a:t>
            </a:r>
            <a:endParaRPr/>
          </a:p>
        </p:txBody>
      </p:sp>
      <p:pic>
        <p:nvPicPr>
          <p:cNvPr id="13" name="Picture 7"/>
          <p:cNvPicPr>
            <a:picLocks noChangeAspect="1" noChangeArrowheads="1"/>
          </p:cNvPicPr>
          <p:nvPr userDrawn="1"/>
        </p:nvPicPr>
        <p:blipFill>
          <a:blip r:embed="rId16">
            <a:duotone>
              <a:prstClr val="black"/>
              <a:srgbClr val="D9C3A5">
                <a:tint val="50000"/>
                <a:satMod val="180000"/>
              </a:srgbClr>
            </a:duotone>
            <a:extLst/>
          </a:blip>
          <a:srcRect/>
          <a:stretch>
            <a:fillRect/>
          </a:stretch>
        </p:blipFill>
        <p:spPr bwMode="auto">
          <a:xfrm>
            <a:off x="8283576" y="288131"/>
            <a:ext cx="585787" cy="238125"/>
          </a:xfrm>
          <a:prstGeom prst="rect">
            <a:avLst/>
          </a:prstGeom>
          <a:noFill/>
          <a:ln>
            <a:noFill/>
          </a:ln>
          <a:extLst/>
        </p:spPr>
      </p:pic>
    </p:spTree>
    <p:extLst>
      <p:ext uri="{BB962C8B-B14F-4D97-AF65-F5344CB8AC3E}">
        <p14:creationId xmlns:p14="http://schemas.microsoft.com/office/powerpoint/2010/main" val="111807367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iming>
    <p:tnLst>
      <p:par>
        <p:cTn xmlns:p14="http://schemas.microsoft.com/office/powerpoint/2010/main" id="1" dur="indefinite" restart="never" nodeType="tmRoot"/>
      </p:par>
    </p:tnLst>
  </p:timing>
  <p:hf sldNum="0" hdr="0" dt="0"/>
  <p:txStyles>
    <p:titleStyle>
      <a:lvl1pPr algn="l" rtl="0" eaLnBrk="1" fontAlgn="base" hangingPunct="1">
        <a:lnSpc>
          <a:spcPct val="90000"/>
        </a:lnSpc>
        <a:spcBef>
          <a:spcPct val="0"/>
        </a:spcBef>
        <a:spcAft>
          <a:spcPct val="0"/>
        </a:spcAft>
        <a:defRPr sz="2200" kern="1300" spc="30">
          <a:solidFill>
            <a:srgbClr val="00649D"/>
          </a:solidFill>
          <a:latin typeface="+mj-lt"/>
          <a:ea typeface="ＭＳ Ｐゴシック" pitchFamily="34" charset="-128"/>
          <a:cs typeface="MS PGothic" charset="0"/>
        </a:defRPr>
      </a:lvl1pPr>
      <a:lvl2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2pPr>
      <a:lvl3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3pPr>
      <a:lvl4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4pPr>
      <a:lvl5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p:titleStyle>
    <p:bodyStyle>
      <a:lvl1pPr marL="238125" indent="-238125" algn="l" rtl="0" eaLnBrk="1" fontAlgn="base" hangingPunct="1">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95300" indent="-219075" algn="l" rtl="0" eaLnBrk="1" fontAlgn="base" hangingPunct="1">
        <a:spcBef>
          <a:spcPct val="20000"/>
        </a:spcBef>
        <a:spcAft>
          <a:spcPct val="0"/>
        </a:spcAft>
        <a:buClr>
          <a:schemeClr val="tx1"/>
        </a:buClr>
        <a:buFont typeface="Arial" pitchFamily="34" charset="0"/>
        <a:buChar char="–"/>
        <a:defRPr sz="1400" kern="1200" spc="-30">
          <a:solidFill>
            <a:schemeClr val="tx1"/>
          </a:solidFill>
          <a:latin typeface="+mn-lt"/>
          <a:ea typeface="ＭＳ Ｐゴシック" pitchFamily="34" charset="-128"/>
          <a:cs typeface="MS PGothic" charset="0"/>
        </a:defRPr>
      </a:lvl2pPr>
      <a:lvl3pPr marL="665163" indent="-173038" algn="l" rtl="0" eaLnBrk="1" fontAlgn="base" hangingPunct="1">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eaLnBrk="1" fontAlgn="base" hangingPunct="1">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eaLnBrk="1" fontAlgn="base" hangingPunct="1">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182563" y="1763713"/>
            <a:ext cx="8686800" cy="3798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28" name="Line 25"/>
          <p:cNvSpPr>
            <a:spLocks noChangeShapeType="1"/>
          </p:cNvSpPr>
          <p:nvPr/>
        </p:nvSpPr>
        <p:spPr bwMode="auto">
          <a:xfrm flipV="1">
            <a:off x="274638" y="549275"/>
            <a:ext cx="85947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1200">
              <a:solidFill>
                <a:srgbClr val="000000"/>
              </a:solidFill>
            </a:endParaRPr>
          </a:p>
        </p:txBody>
      </p:sp>
      <p:sp>
        <p:nvSpPr>
          <p:cNvPr id="1029" name="Rectangle 6"/>
          <p:cNvSpPr>
            <a:spLocks noChangeArrowheads="1"/>
          </p:cNvSpPr>
          <p:nvPr/>
        </p:nvSpPr>
        <p:spPr bwMode="black">
          <a:xfrm>
            <a:off x="7661402" y="6505389"/>
            <a:ext cx="1300036" cy="216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b" anchorCtr="0">
            <a:spAutoFit/>
          </a:bodyPr>
          <a:lstStyle/>
          <a:p>
            <a:pPr algn="r" fontAlgn="base">
              <a:spcBef>
                <a:spcPct val="0"/>
              </a:spcBef>
              <a:spcAft>
                <a:spcPct val="0"/>
              </a:spcAft>
            </a:pPr>
            <a:r>
              <a:rPr lang="en-US" sz="800" dirty="0">
                <a:solidFill>
                  <a:srgbClr val="000000"/>
                </a:solidFill>
              </a:rPr>
              <a:t>© 2015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fontAlgn="base" hangingPunct="1">
              <a:spcBef>
                <a:spcPct val="0"/>
              </a:spcBef>
              <a:spcAft>
                <a:spcPts val="900"/>
              </a:spcAft>
              <a:defRPr/>
            </a:pPr>
            <a:r>
              <a:rPr lang="en-US" sz="1000" dirty="0">
                <a:solidFill>
                  <a:srgbClr val="000000"/>
                </a:solidFill>
                <a:cs typeface="Arial" charset="0"/>
              </a:rPr>
              <a:t>IBM </a:t>
            </a:r>
            <a:r>
              <a:rPr lang="en-US" sz="1000" dirty="0" smtClean="0">
                <a:solidFill>
                  <a:srgbClr val="000000"/>
                </a:solidFill>
                <a:cs typeface="Arial" charset="0"/>
              </a:rPr>
              <a:t>Security</a:t>
            </a:r>
            <a:endParaRPr lang="en-US" sz="1800" dirty="0">
              <a:solidFill>
                <a:srgbClr val="000000"/>
              </a:solidFill>
              <a:cs typeface="Arial" charset="0"/>
            </a:endParaRPr>
          </a:p>
        </p:txBody>
      </p:sp>
      <p:pic>
        <p:nvPicPr>
          <p:cNvPr id="1031"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
          <p:cNvSpPr>
            <a:spLocks noChangeArrowheads="1"/>
          </p:cNvSpPr>
          <p:nvPr/>
        </p:nvSpPr>
        <p:spPr bwMode="auto">
          <a:xfrm>
            <a:off x="88205" y="6506031"/>
            <a:ext cx="367408" cy="215444"/>
          </a:xfrm>
          <a:prstGeom prst="rect">
            <a:avLst/>
          </a:prstGeom>
          <a:noFill/>
          <a:ln>
            <a:noFill/>
          </a:ln>
          <a:effectLst>
            <a:prstShdw prst="shdw17" dist="17961" dir="2700000">
              <a:schemeClr val="accent1">
                <a:gamma/>
                <a:shade val="60000"/>
                <a:invGamma/>
                <a:alpha val="74998"/>
              </a:schemeClr>
            </a:prstShdw>
          </a:effectLst>
          <a:extLst/>
        </p:spPr>
        <p:txBody>
          <a:bodyPr wrap="none" anchor="b" anchorCtr="0">
            <a:spAutoFit/>
          </a:bodyPr>
          <a:lstStyle/>
          <a:p>
            <a:pPr algn="r" fontAlgn="base">
              <a:spcBef>
                <a:spcPct val="0"/>
              </a:spcBef>
              <a:spcAft>
                <a:spcPct val="0"/>
              </a:spcAft>
              <a:defRPr/>
            </a:pPr>
            <a:fld id="{04BCE0C4-8C1A-41FD-BB43-C3B2096C2427}" type="slidenum">
              <a:rPr lang="en-US" sz="800">
                <a:solidFill>
                  <a:srgbClr val="000000"/>
                </a:solidFill>
                <a:cs typeface="Arial" charset="0"/>
              </a:rPr>
              <a:pPr algn="r" fontAlgn="base">
                <a:spcBef>
                  <a:spcPct val="0"/>
                </a:spcBef>
                <a:spcAft>
                  <a:spcPct val="0"/>
                </a:spcAft>
                <a:defRPr/>
              </a:pPr>
              <a:t>‹#›</a:t>
            </a:fld>
            <a:r>
              <a:rPr lang="en-US" sz="800" dirty="0">
                <a:solidFill>
                  <a:srgbClr val="000000"/>
                </a:solidFill>
                <a:cs typeface="Arial" charset="0"/>
              </a:rPr>
              <a:t>  </a:t>
            </a:r>
          </a:p>
        </p:txBody>
      </p:sp>
      <p:pic>
        <p:nvPicPr>
          <p:cNvPr id="1035"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p:cNvPicPr>
            <a:picLocks noChangeAspect="1" noChangeArrowheads="1"/>
          </p:cNvPicPr>
          <p:nvPr userDrawn="1"/>
        </p:nvPicPr>
        <p:blipFill>
          <a:blip r:embed="rId16">
            <a:duotone>
              <a:prstClr val="black"/>
              <a:srgbClr val="D9C3A5">
                <a:tint val="50000"/>
                <a:satMod val="180000"/>
              </a:srgbClr>
            </a:duotone>
            <a:extLst/>
          </a:blip>
          <a:srcRect/>
          <a:stretch>
            <a:fillRect/>
          </a:stretch>
        </p:blipFill>
        <p:spPr bwMode="auto">
          <a:xfrm>
            <a:off x="8283576" y="288131"/>
            <a:ext cx="585787" cy="238125"/>
          </a:xfrm>
          <a:prstGeom prst="rect">
            <a:avLst/>
          </a:prstGeom>
          <a:noFill/>
          <a:ln>
            <a:noFill/>
          </a:ln>
          <a:extLst/>
        </p:spPr>
      </p:pic>
    </p:spTree>
    <p:extLst>
      <p:ext uri="{BB962C8B-B14F-4D97-AF65-F5344CB8AC3E}">
        <p14:creationId xmlns:p14="http://schemas.microsoft.com/office/powerpoint/2010/main" val="100528938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timing>
    <p:tnLst>
      <p:par>
        <p:cTn xmlns:p14="http://schemas.microsoft.com/office/powerpoint/2010/main" id="1" dur="indefinite" restart="never" nodeType="tmRoot"/>
      </p:par>
    </p:tnLst>
  </p:timing>
  <p:hf sldNum="0" hdr="0" dt="0"/>
  <p:txStyles>
    <p:titleStyle>
      <a:lvl1pPr algn="l" rtl="0" eaLnBrk="1" fontAlgn="base" hangingPunct="1">
        <a:lnSpc>
          <a:spcPct val="90000"/>
        </a:lnSpc>
        <a:spcBef>
          <a:spcPct val="0"/>
        </a:spcBef>
        <a:spcAft>
          <a:spcPct val="0"/>
        </a:spcAft>
        <a:defRPr sz="2200" kern="1300" spc="30">
          <a:solidFill>
            <a:srgbClr val="00649D"/>
          </a:solidFill>
          <a:latin typeface="+mj-lt"/>
          <a:ea typeface="ＭＳ Ｐゴシック" pitchFamily="34" charset="-128"/>
          <a:cs typeface="MS PGothic" charset="0"/>
        </a:defRPr>
      </a:lvl1pPr>
      <a:lvl2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2pPr>
      <a:lvl3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3pPr>
      <a:lvl4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4pPr>
      <a:lvl5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p:titleStyle>
    <p:bodyStyle>
      <a:lvl1pPr marL="238125" indent="-238125" algn="l" rtl="0" eaLnBrk="1" fontAlgn="base" hangingPunct="1">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95300" indent="-219075" algn="l" rtl="0" eaLnBrk="1" fontAlgn="base" hangingPunct="1">
        <a:spcBef>
          <a:spcPct val="20000"/>
        </a:spcBef>
        <a:spcAft>
          <a:spcPct val="0"/>
        </a:spcAft>
        <a:buClr>
          <a:schemeClr val="tx1"/>
        </a:buClr>
        <a:buFont typeface="Arial" pitchFamily="34" charset="0"/>
        <a:buChar char="–"/>
        <a:defRPr sz="1400" kern="1200" spc="-30">
          <a:solidFill>
            <a:schemeClr val="tx1"/>
          </a:solidFill>
          <a:latin typeface="+mn-lt"/>
          <a:ea typeface="ＭＳ Ｐゴシック" pitchFamily="34" charset="-128"/>
          <a:cs typeface="MS PGothic" charset="0"/>
        </a:defRPr>
      </a:lvl2pPr>
      <a:lvl3pPr marL="665163" indent="-173038" algn="l" rtl="0" eaLnBrk="1" fontAlgn="base" hangingPunct="1">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eaLnBrk="1" fontAlgn="base" hangingPunct="1">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eaLnBrk="1" fontAlgn="base" hangingPunct="1">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182563" y="1763713"/>
            <a:ext cx="8686800" cy="3798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28" name="Line 25"/>
          <p:cNvSpPr>
            <a:spLocks noChangeShapeType="1"/>
          </p:cNvSpPr>
          <p:nvPr/>
        </p:nvSpPr>
        <p:spPr bwMode="auto">
          <a:xfrm flipV="1">
            <a:off x="274638" y="549275"/>
            <a:ext cx="8594725" cy="0"/>
          </a:xfrm>
          <a:prstGeom prst="line">
            <a:avLst/>
          </a:prstGeom>
          <a:noFill/>
          <a:ln w="9525">
            <a:solidFill>
              <a:schemeClr val="tx1"/>
            </a:solidFill>
            <a:round/>
            <a:headEnd/>
            <a:tailEnd/>
          </a:ln>
          <a:extLst/>
        </p:spPr>
        <p:txBody>
          <a:bodyPr/>
          <a:lstStyle/>
          <a:p>
            <a:pPr fontAlgn="base">
              <a:spcBef>
                <a:spcPct val="0"/>
              </a:spcBef>
              <a:spcAft>
                <a:spcPct val="0"/>
              </a:spcAft>
              <a:defRPr/>
            </a:pPr>
            <a:endParaRPr lang="en-US" sz="1200">
              <a:solidFill>
                <a:srgbClr val="000000"/>
              </a:solidFill>
              <a:cs typeface="Arial" charset="0"/>
            </a:endParaRPr>
          </a:p>
        </p:txBody>
      </p:sp>
      <p:sp>
        <p:nvSpPr>
          <p:cNvPr id="1029" name="Rectangle 6"/>
          <p:cNvSpPr>
            <a:spLocks noChangeArrowheads="1"/>
          </p:cNvSpPr>
          <p:nvPr/>
        </p:nvSpPr>
        <p:spPr bwMode="black">
          <a:xfrm>
            <a:off x="7754938" y="6535738"/>
            <a:ext cx="1206500" cy="215900"/>
          </a:xfrm>
          <a:prstGeom prst="rect">
            <a:avLst/>
          </a:prstGeom>
          <a:noFill/>
          <a:ln>
            <a:noFill/>
          </a:ln>
          <a:extLst/>
        </p:spPr>
        <p:txBody>
          <a:bodyPr wrap="none" lIns="45720" rIns="45720" anchor="b">
            <a:spAutoFit/>
          </a:bodyPr>
          <a:lstStyle/>
          <a:p>
            <a:pPr algn="r" fontAlgn="base">
              <a:spcBef>
                <a:spcPct val="0"/>
              </a:spcBef>
              <a:spcAft>
                <a:spcPct val="0"/>
              </a:spcAft>
              <a:defRPr/>
            </a:pPr>
            <a:r>
              <a:rPr lang="en-US" sz="800" dirty="0">
                <a:solidFill>
                  <a:srgbClr val="000000"/>
                </a:solidFill>
                <a:cs typeface="Arial" charset="0"/>
              </a:rPr>
              <a:t>© 2014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fontAlgn="base" hangingPunct="1">
              <a:spcBef>
                <a:spcPct val="0"/>
              </a:spcBef>
              <a:spcAft>
                <a:spcPts val="900"/>
              </a:spcAft>
              <a:defRPr/>
            </a:pPr>
            <a:r>
              <a:rPr lang="en-US" sz="1000" dirty="0">
                <a:solidFill>
                  <a:srgbClr val="000000"/>
                </a:solidFill>
                <a:cs typeface="Arial" charset="0"/>
              </a:rPr>
              <a:t>IBM </a:t>
            </a:r>
            <a:r>
              <a:rPr lang="en-US" sz="1000" dirty="0" smtClean="0">
                <a:solidFill>
                  <a:srgbClr val="000000"/>
                </a:solidFill>
                <a:cs typeface="Arial" charset="0"/>
              </a:rPr>
              <a:t>Security</a:t>
            </a:r>
            <a:endParaRPr lang="en-US" sz="1800" dirty="0">
              <a:solidFill>
                <a:srgbClr val="000000"/>
              </a:solidFill>
              <a:cs typeface="Arial" charset="0"/>
            </a:endParaRPr>
          </a:p>
        </p:txBody>
      </p:sp>
      <p:pic>
        <p:nvPicPr>
          <p:cNvPr id="1031" name="Picture 6"/>
          <p:cNvPicPr>
            <a:picLocks noChangeAspect="1" noChangeArrowheads="1"/>
          </p:cNvPicPr>
          <p:nvPr/>
        </p:nvPicPr>
        <p:blipFill>
          <a:blip r:embed="rId16"/>
          <a:srcRect/>
          <a:stretch>
            <a:fillRect/>
          </a:stretch>
        </p:blipFill>
        <p:spPr bwMode="auto">
          <a:xfrm>
            <a:off x="247650" y="201613"/>
            <a:ext cx="304800" cy="303212"/>
          </a:xfrm>
          <a:prstGeom prst="rect">
            <a:avLst/>
          </a:prstGeom>
          <a:noFill/>
          <a:ln w="9525">
            <a:noFill/>
            <a:miter lim="800000"/>
            <a:headEnd/>
            <a:tailEnd/>
          </a:ln>
        </p:spPr>
      </p:pic>
      <p:pic>
        <p:nvPicPr>
          <p:cNvPr id="1032" name="Picture 7"/>
          <p:cNvPicPr>
            <a:picLocks noChangeAspect="1" noChangeArrowheads="1"/>
          </p:cNvPicPr>
          <p:nvPr/>
        </p:nvPicPr>
        <p:blipFill>
          <a:blip r:embed="rId17">
            <a:duotone>
              <a:prstClr val="black"/>
              <a:srgbClr val="D9C3A5">
                <a:tint val="50000"/>
                <a:satMod val="180000"/>
              </a:srgbClr>
            </a:duotone>
            <a:extLst/>
          </a:blip>
          <a:srcRect/>
          <a:stretch>
            <a:fillRect/>
          </a:stretch>
        </p:blipFill>
        <p:spPr bwMode="auto">
          <a:xfrm>
            <a:off x="8275638" y="217488"/>
            <a:ext cx="585787" cy="238125"/>
          </a:xfrm>
          <a:prstGeom prst="rect">
            <a:avLst/>
          </a:prstGeom>
          <a:noFill/>
          <a:ln>
            <a:noFill/>
          </a:ln>
          <a:extLst/>
        </p:spPr>
      </p:pic>
      <p:pic>
        <p:nvPicPr>
          <p:cNvPr id="1034" name="Picture 7"/>
          <p:cNvPicPr>
            <a:picLocks noChangeAspect="1" noChangeArrowheads="1"/>
          </p:cNvPicPr>
          <p:nvPr/>
        </p:nvPicPr>
        <p:blipFill>
          <a:blip r:embed="rId17">
            <a:duotone>
              <a:prstClr val="black"/>
              <a:srgbClr val="D9C3A5">
                <a:tint val="50000"/>
                <a:satMod val="180000"/>
              </a:srgbClr>
            </a:duotone>
            <a:extLst/>
          </a:blip>
          <a:srcRect/>
          <a:stretch>
            <a:fillRect/>
          </a:stretch>
        </p:blipFill>
        <p:spPr bwMode="auto">
          <a:xfrm>
            <a:off x="8275638" y="217488"/>
            <a:ext cx="585787" cy="238125"/>
          </a:xfrm>
          <a:prstGeom prst="rect">
            <a:avLst/>
          </a:prstGeom>
          <a:noFill/>
          <a:ln>
            <a:noFill/>
          </a:ln>
          <a:extLst/>
        </p:spPr>
      </p:pic>
      <p:pic>
        <p:nvPicPr>
          <p:cNvPr id="1035" name="Picture 6"/>
          <p:cNvPicPr>
            <a:picLocks noChangeAspect="1" noChangeArrowheads="1"/>
          </p:cNvPicPr>
          <p:nvPr/>
        </p:nvPicPr>
        <p:blipFill>
          <a:blip r:embed="rId16"/>
          <a:srcRect/>
          <a:stretch>
            <a:fillRect/>
          </a:stretch>
        </p:blipFill>
        <p:spPr bwMode="auto">
          <a:xfrm>
            <a:off x="247650" y="201613"/>
            <a:ext cx="304800" cy="303212"/>
          </a:xfrm>
          <a:prstGeom prst="rect">
            <a:avLst/>
          </a:prstGeom>
          <a:noFill/>
          <a:ln w="9525">
            <a:noFill/>
            <a:miter lim="800000"/>
            <a:headEnd/>
            <a:tailEnd/>
          </a:ln>
        </p:spPr>
      </p:pic>
    </p:spTree>
    <p:extLst>
      <p:ext uri="{BB962C8B-B14F-4D97-AF65-F5344CB8AC3E}">
        <p14:creationId xmlns:p14="http://schemas.microsoft.com/office/powerpoint/2010/main" val="157331325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Lst>
  <p:timing>
    <p:tnLst>
      <p:par>
        <p:cTn xmlns:p14="http://schemas.microsoft.com/office/powerpoint/2010/main" id="1" dur="indefinite" restart="never" nodeType="tmRoot"/>
      </p:par>
    </p:tnLst>
  </p:timing>
  <p:hf sldNum="0" hdr="0" dt="0"/>
  <p:txStyles>
    <p:titleStyle>
      <a:lvl1pPr algn="l" rtl="0" fontAlgn="base">
        <a:lnSpc>
          <a:spcPct val="90000"/>
        </a:lnSpc>
        <a:spcBef>
          <a:spcPct val="0"/>
        </a:spcBef>
        <a:spcAft>
          <a:spcPct val="0"/>
        </a:spcAft>
        <a:defRPr sz="2200" kern="1300" spc="-30">
          <a:solidFill>
            <a:schemeClr val="bg2"/>
          </a:solidFill>
          <a:latin typeface="+mj-lt"/>
          <a:ea typeface="ＭＳ Ｐゴシック" pitchFamily="34" charset="-128"/>
          <a:cs typeface="MS PGothic" charset="0"/>
        </a:defRPr>
      </a:lvl1pPr>
      <a:lvl2pPr algn="l" rtl="0" fontAlgn="base">
        <a:lnSpc>
          <a:spcPct val="90000"/>
        </a:lnSpc>
        <a:spcBef>
          <a:spcPct val="0"/>
        </a:spcBef>
        <a:spcAft>
          <a:spcPct val="0"/>
        </a:spcAft>
        <a:defRPr sz="2200">
          <a:solidFill>
            <a:schemeClr val="bg2"/>
          </a:solidFill>
          <a:latin typeface="Arial" charset="0"/>
          <a:ea typeface="ＭＳ Ｐゴシック" pitchFamily="34" charset="-128"/>
          <a:cs typeface="MS PGothic" charset="0"/>
        </a:defRPr>
      </a:lvl2pPr>
      <a:lvl3pPr algn="l" rtl="0" fontAlgn="base">
        <a:lnSpc>
          <a:spcPct val="90000"/>
        </a:lnSpc>
        <a:spcBef>
          <a:spcPct val="0"/>
        </a:spcBef>
        <a:spcAft>
          <a:spcPct val="0"/>
        </a:spcAft>
        <a:defRPr sz="2200">
          <a:solidFill>
            <a:schemeClr val="bg2"/>
          </a:solidFill>
          <a:latin typeface="Arial" charset="0"/>
          <a:ea typeface="ＭＳ Ｐゴシック" pitchFamily="34" charset="-128"/>
          <a:cs typeface="MS PGothic" charset="0"/>
        </a:defRPr>
      </a:lvl3pPr>
      <a:lvl4pPr algn="l" rtl="0" fontAlgn="base">
        <a:lnSpc>
          <a:spcPct val="90000"/>
        </a:lnSpc>
        <a:spcBef>
          <a:spcPct val="0"/>
        </a:spcBef>
        <a:spcAft>
          <a:spcPct val="0"/>
        </a:spcAft>
        <a:defRPr sz="2200">
          <a:solidFill>
            <a:schemeClr val="bg2"/>
          </a:solidFill>
          <a:latin typeface="Arial" charset="0"/>
          <a:ea typeface="ＭＳ Ｐゴシック" pitchFamily="34" charset="-128"/>
          <a:cs typeface="MS PGothic" charset="0"/>
        </a:defRPr>
      </a:lvl4pPr>
      <a:lvl5pPr algn="l" rtl="0" fontAlgn="base">
        <a:lnSpc>
          <a:spcPct val="90000"/>
        </a:lnSpc>
        <a:spcBef>
          <a:spcPct val="0"/>
        </a:spcBef>
        <a:spcAft>
          <a:spcPct val="0"/>
        </a:spcAft>
        <a:defRPr sz="2200">
          <a:solidFill>
            <a:schemeClr val="bg2"/>
          </a:solidFill>
          <a:latin typeface="Arial" charset="0"/>
          <a:ea typeface="ＭＳ Ｐゴシック" pitchFamily="34" charset="-128"/>
          <a:cs typeface="MS PGothic"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p:titleStyle>
    <p:bodyStyle>
      <a:lvl1pPr marL="238125" indent="-238125" algn="l" rtl="0" fontAlgn="base">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95300" indent="-219075" algn="l" rtl="0" fontAlgn="base">
        <a:spcBef>
          <a:spcPct val="20000"/>
        </a:spcBef>
        <a:spcAft>
          <a:spcPct val="0"/>
        </a:spcAft>
        <a:buClr>
          <a:schemeClr val="tx1"/>
        </a:buClr>
        <a:buFont typeface="Arial" charset="0"/>
        <a:buChar char="–"/>
        <a:defRPr sz="1400" kern="1200" spc="-30">
          <a:solidFill>
            <a:schemeClr val="tx1"/>
          </a:solidFill>
          <a:latin typeface="+mn-lt"/>
          <a:ea typeface="ＭＳ Ｐゴシック" pitchFamily="34" charset="-128"/>
          <a:cs typeface="MS PGothic" charset="0"/>
        </a:defRPr>
      </a:lvl2pPr>
      <a:lvl3pPr marL="665163" indent="-173038" algn="l" rtl="0" fontAlgn="base">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182563" y="1763713"/>
            <a:ext cx="8686800" cy="3798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28" name="Line 25"/>
          <p:cNvSpPr>
            <a:spLocks noChangeShapeType="1"/>
          </p:cNvSpPr>
          <p:nvPr/>
        </p:nvSpPr>
        <p:spPr bwMode="auto">
          <a:xfrm flipV="1">
            <a:off x="274638" y="549275"/>
            <a:ext cx="85947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1200">
              <a:solidFill>
                <a:srgbClr val="000000"/>
              </a:solidFill>
            </a:endParaRPr>
          </a:p>
        </p:txBody>
      </p:sp>
      <p:sp>
        <p:nvSpPr>
          <p:cNvPr id="1029" name="Rectangle 6"/>
          <p:cNvSpPr>
            <a:spLocks noChangeArrowheads="1"/>
          </p:cNvSpPr>
          <p:nvPr/>
        </p:nvSpPr>
        <p:spPr bwMode="black">
          <a:xfrm>
            <a:off x="7761331" y="6536987"/>
            <a:ext cx="12001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tIns="45720" rIns="45720" bIns="45720" anchor="b" anchorCtr="0">
            <a:spAutoFit/>
          </a:bodyPr>
          <a:lstStyle/>
          <a:p>
            <a:pPr algn="r" fontAlgn="base">
              <a:spcBef>
                <a:spcPct val="0"/>
              </a:spcBef>
              <a:spcAft>
                <a:spcPct val="0"/>
              </a:spcAft>
            </a:pPr>
            <a:r>
              <a:rPr lang="en-US" sz="800" dirty="0">
                <a:solidFill>
                  <a:srgbClr val="000000"/>
                </a:solidFill>
              </a:rPr>
              <a:t>© 2015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fontAlgn="base" hangingPunct="1">
              <a:spcBef>
                <a:spcPct val="0"/>
              </a:spcBef>
              <a:spcAft>
                <a:spcPts val="900"/>
              </a:spcAft>
              <a:defRPr/>
            </a:pPr>
            <a:r>
              <a:rPr lang="en-US" sz="1000" dirty="0">
                <a:solidFill>
                  <a:srgbClr val="000000"/>
                </a:solidFill>
                <a:cs typeface="Arial" charset="0"/>
              </a:rPr>
              <a:t>IBM </a:t>
            </a:r>
            <a:r>
              <a:rPr lang="en-US" sz="1000" dirty="0" smtClean="0">
                <a:solidFill>
                  <a:srgbClr val="000000"/>
                </a:solidFill>
                <a:cs typeface="Arial" charset="0"/>
              </a:rPr>
              <a:t>Security</a:t>
            </a:r>
            <a:endParaRPr lang="en-US" sz="1800" dirty="0">
              <a:solidFill>
                <a:srgbClr val="000000"/>
              </a:solidFill>
              <a:cs typeface="Arial" charset="0"/>
            </a:endParaRPr>
          </a:p>
        </p:txBody>
      </p:sp>
      <p:pic>
        <p:nvPicPr>
          <p:cNvPr id="1031"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275638" y="217488"/>
            <a:ext cx="5857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
          <p:cNvSpPr>
            <a:spLocks noChangeArrowheads="1"/>
          </p:cNvSpPr>
          <p:nvPr/>
        </p:nvSpPr>
        <p:spPr bwMode="auto">
          <a:xfrm>
            <a:off x="180538" y="6536987"/>
            <a:ext cx="275075" cy="215444"/>
          </a:xfrm>
          <a:prstGeom prst="rect">
            <a:avLst/>
          </a:prstGeom>
          <a:noFill/>
          <a:ln>
            <a:noFill/>
          </a:ln>
          <a:effectLst>
            <a:prstShdw prst="shdw17" dist="17961" dir="2700000">
              <a:schemeClr val="accent1">
                <a:gamma/>
                <a:shade val="60000"/>
                <a:invGamma/>
                <a:alpha val="74998"/>
              </a:schemeClr>
            </a:prstShdw>
          </a:effectLst>
          <a:extLst/>
        </p:spPr>
        <p:txBody>
          <a:bodyPr wrap="none" lIns="45720" tIns="45720" rIns="45720" bIns="45720" anchor="b" anchorCtr="0">
            <a:spAutoFit/>
          </a:bodyPr>
          <a:lstStyle/>
          <a:p>
            <a:pPr algn="r" fontAlgn="base">
              <a:spcBef>
                <a:spcPct val="0"/>
              </a:spcBef>
              <a:spcAft>
                <a:spcPct val="0"/>
              </a:spcAft>
              <a:defRPr/>
            </a:pPr>
            <a:fld id="{04BCE0C4-8C1A-41FD-BB43-C3B2096C2427}" type="slidenum">
              <a:rPr lang="en-US" sz="800">
                <a:solidFill>
                  <a:srgbClr val="000000"/>
                </a:solidFill>
                <a:cs typeface="Arial" charset="0"/>
              </a:rPr>
              <a:pPr algn="r" fontAlgn="base">
                <a:spcBef>
                  <a:spcPct val="0"/>
                </a:spcBef>
                <a:spcAft>
                  <a:spcPct val="0"/>
                </a:spcAft>
                <a:defRPr/>
              </a:pPr>
              <a:t>‹#›</a:t>
            </a:fld>
            <a:r>
              <a:rPr lang="en-US" sz="800" dirty="0">
                <a:solidFill>
                  <a:srgbClr val="000000"/>
                </a:solidFill>
                <a:cs typeface="Arial" charset="0"/>
              </a:rPr>
              <a:t>  </a:t>
            </a:r>
          </a:p>
        </p:txBody>
      </p:sp>
      <p:pic>
        <p:nvPicPr>
          <p:cNvPr id="1034" name="Picture 7"/>
          <p:cNvPicPr>
            <a:picLocks noChangeAspect="1" noChangeArrowheads="1"/>
          </p:cNvPicPr>
          <p:nvPr/>
        </p:nvPicPr>
        <p:blipFill>
          <a:blip r:embed="rId16">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8275638" y="217488"/>
            <a:ext cx="5857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344549"/>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Lst>
  <p:timing>
    <p:tnLst>
      <p:par>
        <p:cTn xmlns:p14="http://schemas.microsoft.com/office/powerpoint/2010/main" id="1" dur="indefinite" restart="never" nodeType="tmRoot"/>
      </p:par>
    </p:tnLst>
  </p:timing>
  <p:hf sldNum="0" hdr="0" dt="0"/>
  <p:txStyles>
    <p:titleStyle>
      <a:lvl1pPr algn="l" rtl="0" eaLnBrk="1" fontAlgn="base" hangingPunct="1">
        <a:lnSpc>
          <a:spcPct val="90000"/>
        </a:lnSpc>
        <a:spcBef>
          <a:spcPct val="0"/>
        </a:spcBef>
        <a:spcAft>
          <a:spcPct val="0"/>
        </a:spcAft>
        <a:defRPr sz="2200" kern="1300" spc="30">
          <a:solidFill>
            <a:schemeClr val="bg2"/>
          </a:solidFill>
          <a:latin typeface="+mj-lt"/>
          <a:ea typeface="ＭＳ Ｐゴシック" pitchFamily="34" charset="-128"/>
          <a:cs typeface="MS PGothic" charset="0"/>
        </a:defRPr>
      </a:lvl1pPr>
      <a:lvl2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2pPr>
      <a:lvl3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3pPr>
      <a:lvl4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4pPr>
      <a:lvl5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p:titleStyle>
    <p:bodyStyle>
      <a:lvl1pPr marL="238125" indent="-238125" algn="l" rtl="0" eaLnBrk="1" fontAlgn="base" hangingPunct="1">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95300" indent="-219075" algn="l" rtl="0" eaLnBrk="1" fontAlgn="base" hangingPunct="1">
        <a:spcBef>
          <a:spcPct val="20000"/>
        </a:spcBef>
        <a:spcAft>
          <a:spcPct val="0"/>
        </a:spcAft>
        <a:buClr>
          <a:schemeClr val="tx1"/>
        </a:buClr>
        <a:buFont typeface="Arial" pitchFamily="34" charset="0"/>
        <a:buChar char="–"/>
        <a:defRPr sz="1400" kern="1200" spc="-30">
          <a:solidFill>
            <a:schemeClr val="tx1"/>
          </a:solidFill>
          <a:latin typeface="+mn-lt"/>
          <a:ea typeface="ＭＳ Ｐゴシック" pitchFamily="34" charset="-128"/>
          <a:cs typeface="MS PGothic" charset="0"/>
        </a:defRPr>
      </a:lvl2pPr>
      <a:lvl3pPr marL="665163" indent="-173038" algn="l" rtl="0" eaLnBrk="1" fontAlgn="base" hangingPunct="1">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eaLnBrk="1" fontAlgn="base" hangingPunct="1">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eaLnBrk="1" fontAlgn="base" hangingPunct="1">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182563" y="1763713"/>
            <a:ext cx="8686800" cy="3798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28" name="Line 25"/>
          <p:cNvSpPr>
            <a:spLocks noChangeShapeType="1"/>
          </p:cNvSpPr>
          <p:nvPr/>
        </p:nvSpPr>
        <p:spPr bwMode="auto">
          <a:xfrm flipV="1">
            <a:off x="274638" y="549275"/>
            <a:ext cx="85947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1200">
              <a:solidFill>
                <a:srgbClr val="000000"/>
              </a:solidFill>
            </a:endParaRPr>
          </a:p>
        </p:txBody>
      </p:sp>
      <p:sp>
        <p:nvSpPr>
          <p:cNvPr id="1029" name="Rectangle 6"/>
          <p:cNvSpPr>
            <a:spLocks noChangeArrowheads="1"/>
          </p:cNvSpPr>
          <p:nvPr/>
        </p:nvSpPr>
        <p:spPr bwMode="black">
          <a:xfrm>
            <a:off x="7661275" y="6505575"/>
            <a:ext cx="13001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b">
            <a:spAutoFit/>
          </a:bodyPr>
          <a:lstStyle>
            <a:lvl1pPr eaLnBrk="0" hangingPunct="0">
              <a:defRPr sz="1200">
                <a:solidFill>
                  <a:schemeClr val="tx1"/>
                </a:solidFill>
                <a:latin typeface="Arial" pitchFamily="34" charset="0"/>
                <a:ea typeface="ＭＳ Ｐゴシック" pitchFamily="34" charset="-128"/>
              </a:defRPr>
            </a:lvl1pPr>
            <a:lvl2pPr marL="742950" indent="-285750" eaLnBrk="0" hangingPunct="0">
              <a:defRPr sz="1200">
                <a:solidFill>
                  <a:schemeClr val="tx1"/>
                </a:solidFill>
                <a:latin typeface="Arial" pitchFamily="34" charset="0"/>
                <a:ea typeface="ＭＳ Ｐゴシック" pitchFamily="34" charset="-128"/>
              </a:defRPr>
            </a:lvl2pPr>
            <a:lvl3pPr marL="1143000" indent="-228600" eaLnBrk="0" hangingPunct="0">
              <a:defRPr sz="1200">
                <a:solidFill>
                  <a:schemeClr val="tx1"/>
                </a:solidFill>
                <a:latin typeface="Arial" pitchFamily="34" charset="0"/>
                <a:ea typeface="ＭＳ Ｐゴシック" pitchFamily="34" charset="-128"/>
              </a:defRPr>
            </a:lvl3pPr>
            <a:lvl4pPr marL="1600200" indent="-228600" eaLnBrk="0" hangingPunct="0">
              <a:defRPr sz="1200">
                <a:solidFill>
                  <a:schemeClr val="tx1"/>
                </a:solidFill>
                <a:latin typeface="Arial" pitchFamily="34" charset="0"/>
                <a:ea typeface="ＭＳ Ｐゴシック" pitchFamily="34" charset="-128"/>
              </a:defRPr>
            </a:lvl4pPr>
            <a:lvl5pPr marL="2057400" indent="-228600" eaLnBrk="0" hangingPunct="0">
              <a:defRPr sz="1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algn="r" eaLnBrk="1" fontAlgn="base" hangingPunct="1">
              <a:spcBef>
                <a:spcPct val="0"/>
              </a:spcBef>
              <a:spcAft>
                <a:spcPct val="0"/>
              </a:spcAft>
              <a:defRPr/>
            </a:pPr>
            <a:r>
              <a:rPr lang="en-US" altLang="en-US" sz="800" smtClean="0">
                <a:solidFill>
                  <a:srgbClr val="000000"/>
                </a:solidFill>
                <a:cs typeface="Arial" pitchFamily="34" charset="0"/>
              </a:rPr>
              <a:t>© 2014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fontAlgn="base" hangingPunct="1">
              <a:spcBef>
                <a:spcPct val="0"/>
              </a:spcBef>
              <a:spcAft>
                <a:spcPts val="900"/>
              </a:spcAft>
              <a:defRPr/>
            </a:pPr>
            <a:r>
              <a:rPr lang="en-US" sz="1000" dirty="0">
                <a:solidFill>
                  <a:srgbClr val="000000"/>
                </a:solidFill>
                <a:cs typeface="Arial" charset="0"/>
              </a:rPr>
              <a:t>IBM </a:t>
            </a:r>
            <a:r>
              <a:rPr lang="en-US" sz="1000" dirty="0" smtClean="0">
                <a:solidFill>
                  <a:srgbClr val="000000"/>
                </a:solidFill>
                <a:cs typeface="Arial" charset="0"/>
              </a:rPr>
              <a:t>Security</a:t>
            </a:r>
            <a:endParaRPr lang="en-US" sz="1800" dirty="0">
              <a:solidFill>
                <a:srgbClr val="000000"/>
              </a:solidFill>
              <a:cs typeface="Arial" charset="0"/>
            </a:endParaRPr>
          </a:p>
        </p:txBody>
      </p:sp>
      <p:pic>
        <p:nvPicPr>
          <p:cNvPr id="1031" name="Picture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
          <p:cNvSpPr>
            <a:spLocks noChangeArrowheads="1"/>
          </p:cNvSpPr>
          <p:nvPr/>
        </p:nvSpPr>
        <p:spPr bwMode="auto">
          <a:xfrm>
            <a:off x="88900" y="6505575"/>
            <a:ext cx="366713" cy="215900"/>
          </a:xfrm>
          <a:prstGeom prst="rect">
            <a:avLst/>
          </a:prstGeom>
          <a:noFill/>
          <a:ln>
            <a:noFill/>
          </a:ln>
          <a:effectLst>
            <a:prstShdw prst="shdw17" dist="17961" dir="2700000">
              <a:schemeClr val="accent1">
                <a:gamma/>
                <a:shade val="60000"/>
                <a:invGamma/>
                <a:alpha val="74998"/>
              </a:schemeClr>
            </a:prstShdw>
          </a:effectLst>
          <a:extLst/>
        </p:spPr>
        <p:txBody>
          <a:bodyPr wrap="none" anchor="b">
            <a:spAutoFit/>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fontAlgn="base" hangingPunct="1">
              <a:spcBef>
                <a:spcPct val="0"/>
              </a:spcBef>
              <a:spcAft>
                <a:spcPct val="0"/>
              </a:spcAft>
            </a:pPr>
            <a:fld id="{2860FC13-0020-46FF-9E2D-A4CB70090925}" type="slidenum">
              <a:rPr lang="en-US" altLang="en-US" sz="800">
                <a:solidFill>
                  <a:srgbClr val="000000"/>
                </a:solidFill>
              </a:rPr>
              <a:pPr algn="r" eaLnBrk="1" fontAlgn="base" hangingPunct="1">
                <a:spcBef>
                  <a:spcPct val="0"/>
                </a:spcBef>
                <a:spcAft>
                  <a:spcPct val="0"/>
                </a:spcAft>
              </a:pPr>
              <a:t>‹#›</a:t>
            </a:fld>
            <a:r>
              <a:rPr lang="en-US" altLang="en-US" sz="800">
                <a:solidFill>
                  <a:srgbClr val="000000"/>
                </a:solidFill>
              </a:rPr>
              <a:t>  </a:t>
            </a:r>
          </a:p>
        </p:txBody>
      </p:sp>
      <p:pic>
        <p:nvPicPr>
          <p:cNvPr id="1033" name="Picture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3"/>
          </p:nvPr>
        </p:nvSpPr>
        <p:spPr>
          <a:xfrm>
            <a:off x="825500" y="6505575"/>
            <a:ext cx="6677025" cy="215900"/>
          </a:xfrm>
          <a:prstGeom prst="rect">
            <a:avLst/>
          </a:prstGeom>
          <a:noFill/>
          <a:ln>
            <a:noFill/>
          </a:ln>
          <a:effectLst>
            <a:prstShdw prst="shdw17" dist="17961" dir="2700000">
              <a:schemeClr val="accent1">
                <a:gamma/>
                <a:shade val="60000"/>
                <a:invGamma/>
                <a:alpha val="74998"/>
              </a:schemeClr>
            </a:prstShdw>
          </a:effectLst>
        </p:spPr>
        <p:txBody>
          <a:bodyPr wrap="square" anchor="b" anchorCtr="0">
            <a:noAutofit/>
          </a:bodyPr>
          <a:lstStyle>
            <a:lvl1pPr algn="l">
              <a:defRPr lang="en-US" sz="800">
                <a:solidFill>
                  <a:srgbClr val="000000"/>
                </a:solidFill>
                <a:latin typeface="Arial"/>
                <a:ea typeface="ＭＳ Ｐゴシック"/>
                <a:cs typeface="Arial" charset="0"/>
              </a:defRPr>
            </a:lvl1pPr>
          </a:lstStyle>
          <a:p>
            <a:pPr fontAlgn="base">
              <a:spcBef>
                <a:spcPct val="0"/>
              </a:spcBef>
              <a:spcAft>
                <a:spcPct val="0"/>
              </a:spcAft>
              <a:defRPr/>
            </a:pPr>
            <a:r>
              <a:t>IBM Security: An integrated approach to cyber security</a:t>
            </a:r>
          </a:p>
        </p:txBody>
      </p:sp>
      <p:pic>
        <p:nvPicPr>
          <p:cNvPr id="14" name="Picture 7"/>
          <p:cNvPicPr>
            <a:picLocks noChangeAspect="1" noChangeArrowheads="1"/>
          </p:cNvPicPr>
          <p:nvPr userDrawn="1"/>
        </p:nvPicPr>
        <p:blipFill>
          <a:blip r:embed="rId17">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8275638" y="217488"/>
            <a:ext cx="5857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83725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Lst>
  <p:timing>
    <p:tnLst>
      <p:par>
        <p:cTn xmlns:p14="http://schemas.microsoft.com/office/powerpoint/2010/main" id="1" dur="indefinite" restart="never" nodeType="tmRoot"/>
      </p:par>
    </p:tnLst>
  </p:timing>
  <p:hf sldNum="0" hdr="0" dt="0"/>
  <p:txStyles>
    <p:titleStyle>
      <a:lvl1pPr algn="l" rtl="0" eaLnBrk="0" fontAlgn="base" hangingPunct="0">
        <a:lnSpc>
          <a:spcPct val="90000"/>
        </a:lnSpc>
        <a:spcBef>
          <a:spcPct val="0"/>
        </a:spcBef>
        <a:spcAft>
          <a:spcPct val="0"/>
        </a:spcAft>
        <a:defRPr sz="2200" kern="1300" spc="30">
          <a:solidFill>
            <a:schemeClr val="bg2"/>
          </a:solidFill>
          <a:latin typeface="+mj-lt"/>
          <a:ea typeface="ＭＳ Ｐゴシック" pitchFamily="34" charset="-128"/>
          <a:cs typeface="MS PGothic" charset="0"/>
        </a:defRPr>
      </a:lvl1pPr>
      <a:lvl2pPr algn="l" rtl="0" eaLnBrk="0" fontAlgn="base" hangingPunct="0">
        <a:lnSpc>
          <a:spcPct val="90000"/>
        </a:lnSpc>
        <a:spcBef>
          <a:spcPct val="0"/>
        </a:spcBef>
        <a:spcAft>
          <a:spcPct val="0"/>
        </a:spcAft>
        <a:defRPr sz="2200">
          <a:solidFill>
            <a:schemeClr val="bg2"/>
          </a:solidFill>
          <a:latin typeface="Arial" charset="0"/>
          <a:ea typeface="ＭＳ Ｐゴシック" pitchFamily="34" charset="-128"/>
          <a:cs typeface="MS PGothic" charset="0"/>
        </a:defRPr>
      </a:lvl2pPr>
      <a:lvl3pPr algn="l" rtl="0" eaLnBrk="0" fontAlgn="base" hangingPunct="0">
        <a:lnSpc>
          <a:spcPct val="90000"/>
        </a:lnSpc>
        <a:spcBef>
          <a:spcPct val="0"/>
        </a:spcBef>
        <a:spcAft>
          <a:spcPct val="0"/>
        </a:spcAft>
        <a:defRPr sz="2200">
          <a:solidFill>
            <a:schemeClr val="bg2"/>
          </a:solidFill>
          <a:latin typeface="Arial" charset="0"/>
          <a:ea typeface="ＭＳ Ｐゴシック" pitchFamily="34" charset="-128"/>
          <a:cs typeface="MS PGothic" charset="0"/>
        </a:defRPr>
      </a:lvl3pPr>
      <a:lvl4pPr algn="l" rtl="0" eaLnBrk="0" fontAlgn="base" hangingPunct="0">
        <a:lnSpc>
          <a:spcPct val="90000"/>
        </a:lnSpc>
        <a:spcBef>
          <a:spcPct val="0"/>
        </a:spcBef>
        <a:spcAft>
          <a:spcPct val="0"/>
        </a:spcAft>
        <a:defRPr sz="2200">
          <a:solidFill>
            <a:schemeClr val="bg2"/>
          </a:solidFill>
          <a:latin typeface="Arial" charset="0"/>
          <a:ea typeface="ＭＳ Ｐゴシック" pitchFamily="34" charset="-128"/>
          <a:cs typeface="MS PGothic" charset="0"/>
        </a:defRPr>
      </a:lvl4pPr>
      <a:lvl5pPr algn="l" rtl="0" eaLnBrk="0" fontAlgn="base" hangingPunct="0">
        <a:lnSpc>
          <a:spcPct val="90000"/>
        </a:lnSpc>
        <a:spcBef>
          <a:spcPct val="0"/>
        </a:spcBef>
        <a:spcAft>
          <a:spcPct val="0"/>
        </a:spcAft>
        <a:defRPr sz="2200">
          <a:solidFill>
            <a:schemeClr val="bg2"/>
          </a:solidFill>
          <a:latin typeface="Arial" charset="0"/>
          <a:ea typeface="ＭＳ Ｐゴシック" pitchFamily="34" charset="-128"/>
          <a:cs typeface="MS PGothic"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p:titleStyle>
    <p:bodyStyle>
      <a:lvl1pPr marL="238125" indent="-238125" algn="l" rtl="0" eaLnBrk="0" fontAlgn="base" hangingPunct="0">
        <a:spcBef>
          <a:spcPct val="20000"/>
        </a:spcBef>
        <a:spcAft>
          <a:spcPct val="0"/>
        </a:spcAft>
        <a:buClr>
          <a:schemeClr val="tx1"/>
        </a:buClr>
        <a:buFont typeface="Wingdings" panose="05000000000000000000" pitchFamily="2" charset="2"/>
        <a:buChar char="§"/>
        <a:defRPr sz="1600" kern="1200" spc="-30">
          <a:solidFill>
            <a:schemeClr val="tx1"/>
          </a:solidFill>
          <a:latin typeface="+mn-lt"/>
          <a:ea typeface="ＭＳ Ｐゴシック" pitchFamily="34" charset="-128"/>
          <a:cs typeface="MS PGothic" pitchFamily="34" charset="-128"/>
        </a:defRPr>
      </a:lvl1pPr>
      <a:lvl2pPr marL="495300" indent="-219075" algn="l" rtl="0" eaLnBrk="0" fontAlgn="base" hangingPunct="0">
        <a:spcBef>
          <a:spcPct val="20000"/>
        </a:spcBef>
        <a:spcAft>
          <a:spcPct val="0"/>
        </a:spcAft>
        <a:buClr>
          <a:schemeClr val="tx1"/>
        </a:buClr>
        <a:buFont typeface="Arial" panose="020B0604020202020204" pitchFamily="34" charset="0"/>
        <a:buChar char="–"/>
        <a:defRPr sz="1400" kern="1200" spc="-30">
          <a:solidFill>
            <a:schemeClr val="tx1"/>
          </a:solidFill>
          <a:latin typeface="+mn-lt"/>
          <a:ea typeface="ＭＳ Ｐゴシック" pitchFamily="34" charset="-128"/>
          <a:cs typeface="MS PGothic" charset="0"/>
        </a:defRPr>
      </a:lvl2pPr>
      <a:lvl3pPr marL="665163" indent="-173038" algn="l" rtl="0" eaLnBrk="0" fontAlgn="base" hangingPunct="0">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eaLnBrk="0" fontAlgn="base" hangingPunct="0">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182563" y="1763713"/>
            <a:ext cx="8686800" cy="3798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28" name="Line 25"/>
          <p:cNvSpPr>
            <a:spLocks noChangeShapeType="1"/>
          </p:cNvSpPr>
          <p:nvPr/>
        </p:nvSpPr>
        <p:spPr bwMode="auto">
          <a:xfrm flipV="1">
            <a:off x="274638" y="549275"/>
            <a:ext cx="85947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1200">
              <a:solidFill>
                <a:srgbClr val="000000"/>
              </a:solidFill>
            </a:endParaRPr>
          </a:p>
        </p:txBody>
      </p:sp>
      <p:sp>
        <p:nvSpPr>
          <p:cNvPr id="1029" name="Rectangle 6"/>
          <p:cNvSpPr>
            <a:spLocks noChangeArrowheads="1"/>
          </p:cNvSpPr>
          <p:nvPr/>
        </p:nvSpPr>
        <p:spPr bwMode="black">
          <a:xfrm>
            <a:off x="7661403" y="6505389"/>
            <a:ext cx="1300035" cy="216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b" anchorCtr="0">
            <a:spAutoFit/>
          </a:bodyPr>
          <a:lstStyle/>
          <a:p>
            <a:pPr algn="r" fontAlgn="base">
              <a:spcBef>
                <a:spcPct val="0"/>
              </a:spcBef>
              <a:spcAft>
                <a:spcPct val="0"/>
              </a:spcAft>
            </a:pPr>
            <a:r>
              <a:rPr lang="en-US" sz="800">
                <a:solidFill>
                  <a:srgbClr val="000000"/>
                </a:solidFill>
              </a:rPr>
              <a:t>© 2014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fontAlgn="base" hangingPunct="1">
              <a:spcBef>
                <a:spcPct val="0"/>
              </a:spcBef>
              <a:spcAft>
                <a:spcPts val="900"/>
              </a:spcAft>
              <a:defRPr/>
            </a:pPr>
            <a:r>
              <a:rPr lang="en-US" sz="1000" dirty="0">
                <a:solidFill>
                  <a:srgbClr val="000000"/>
                </a:solidFill>
                <a:cs typeface="Arial" charset="0"/>
              </a:rPr>
              <a:t>IBM </a:t>
            </a:r>
            <a:r>
              <a:rPr lang="en-US" sz="1000" dirty="0" smtClean="0">
                <a:solidFill>
                  <a:srgbClr val="000000"/>
                </a:solidFill>
                <a:cs typeface="Arial" charset="0"/>
              </a:rPr>
              <a:t>Security</a:t>
            </a:r>
            <a:endParaRPr lang="en-US" sz="1800" dirty="0">
              <a:solidFill>
                <a:srgbClr val="000000"/>
              </a:solidFill>
              <a:cs typeface="Arial" charset="0"/>
            </a:endParaRPr>
          </a:p>
        </p:txBody>
      </p:sp>
      <p:pic>
        <p:nvPicPr>
          <p:cNvPr id="1031" name="Picture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
          <p:cNvSpPr>
            <a:spLocks noChangeArrowheads="1"/>
          </p:cNvSpPr>
          <p:nvPr/>
        </p:nvSpPr>
        <p:spPr bwMode="auto">
          <a:xfrm>
            <a:off x="88205" y="6506031"/>
            <a:ext cx="367408" cy="215444"/>
          </a:xfrm>
          <a:prstGeom prst="rect">
            <a:avLst/>
          </a:prstGeom>
          <a:noFill/>
          <a:ln>
            <a:noFill/>
          </a:ln>
          <a:effectLst>
            <a:prstShdw prst="shdw17" dist="17961" dir="2700000">
              <a:schemeClr val="accent1">
                <a:gamma/>
                <a:shade val="60000"/>
                <a:invGamma/>
                <a:alpha val="74998"/>
              </a:schemeClr>
            </a:prstShdw>
          </a:effectLst>
          <a:extLst/>
        </p:spPr>
        <p:txBody>
          <a:bodyPr wrap="none" anchor="b" anchorCtr="0">
            <a:spAutoFit/>
          </a:bodyPr>
          <a:lstStyle/>
          <a:p>
            <a:pPr algn="r" fontAlgn="base">
              <a:spcBef>
                <a:spcPct val="0"/>
              </a:spcBef>
              <a:spcAft>
                <a:spcPct val="0"/>
              </a:spcAft>
              <a:defRPr/>
            </a:pPr>
            <a:fld id="{04BCE0C4-8C1A-41FD-BB43-C3B2096C2427}" type="slidenum">
              <a:rPr lang="en-US" sz="800">
                <a:solidFill>
                  <a:srgbClr val="000000"/>
                </a:solidFill>
                <a:cs typeface="Arial" charset="0"/>
              </a:rPr>
              <a:pPr algn="r" fontAlgn="base">
                <a:spcBef>
                  <a:spcPct val="0"/>
                </a:spcBef>
                <a:spcAft>
                  <a:spcPct val="0"/>
                </a:spcAft>
                <a:defRPr/>
              </a:pPr>
              <a:t>‹#›</a:t>
            </a:fld>
            <a:r>
              <a:rPr lang="en-US" sz="800" dirty="0">
                <a:solidFill>
                  <a:srgbClr val="000000"/>
                </a:solidFill>
                <a:cs typeface="Arial" charset="0"/>
              </a:rPr>
              <a:t>  </a:t>
            </a:r>
          </a:p>
        </p:txBody>
      </p:sp>
      <p:pic>
        <p:nvPicPr>
          <p:cNvPr id="1035" name="Picture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3"/>
          </p:nvPr>
        </p:nvSpPr>
        <p:spPr>
          <a:xfrm>
            <a:off x="825378" y="6506031"/>
            <a:ext cx="6677829" cy="215444"/>
          </a:xfrm>
          <a:prstGeom prst="rect">
            <a:avLst/>
          </a:prstGeom>
          <a:noFill/>
          <a:ln>
            <a:noFill/>
          </a:ln>
          <a:effectLst>
            <a:prstShdw prst="shdw17" dist="17961" dir="2700000">
              <a:schemeClr val="accent1">
                <a:gamma/>
                <a:shade val="60000"/>
                <a:invGamma/>
                <a:alpha val="74998"/>
              </a:schemeClr>
            </a:prstShdw>
          </a:effectLst>
        </p:spPr>
        <p:txBody>
          <a:bodyPr wrap="square" anchor="b" anchorCtr="0">
            <a:noAutofit/>
          </a:bodyPr>
          <a:lstStyle>
            <a:lvl1pPr algn="l">
              <a:defRPr lang="en-US" sz="800" dirty="0">
                <a:solidFill>
                  <a:srgbClr val="000000"/>
                </a:solidFill>
                <a:latin typeface="Arial"/>
                <a:ea typeface="ＭＳ Ｐゴシック"/>
                <a:cs typeface="Arial" charset="0"/>
              </a:defRPr>
            </a:lvl1pPr>
          </a:lstStyle>
          <a:p>
            <a:pPr fontAlgn="base">
              <a:spcBef>
                <a:spcPct val="0"/>
              </a:spcBef>
              <a:spcAft>
                <a:spcPct val="0"/>
              </a:spcAft>
            </a:pPr>
            <a:r>
              <a:rPr smtClean="0"/>
              <a:t>IBM Security: An Integrated Approach to Cyber Security</a:t>
            </a:r>
            <a:endParaRPr/>
          </a:p>
        </p:txBody>
      </p:sp>
      <p:pic>
        <p:nvPicPr>
          <p:cNvPr id="13" name="Picture 7"/>
          <p:cNvPicPr>
            <a:picLocks noChangeAspect="1" noChangeArrowheads="1"/>
          </p:cNvPicPr>
          <p:nvPr userDrawn="1"/>
        </p:nvPicPr>
        <p:blipFill>
          <a:blip r:embed="rId17">
            <a:duotone>
              <a:prstClr val="black"/>
              <a:srgbClr val="D9C3A5">
                <a:tint val="50000"/>
                <a:satMod val="180000"/>
              </a:srgbClr>
            </a:duotone>
            <a:extLst/>
          </a:blip>
          <a:srcRect/>
          <a:stretch>
            <a:fillRect/>
          </a:stretch>
        </p:blipFill>
        <p:spPr bwMode="auto">
          <a:xfrm>
            <a:off x="8283576" y="288131"/>
            <a:ext cx="585787" cy="238125"/>
          </a:xfrm>
          <a:prstGeom prst="rect">
            <a:avLst/>
          </a:prstGeom>
          <a:noFill/>
          <a:ln>
            <a:noFill/>
          </a:ln>
          <a:extLst/>
        </p:spPr>
      </p:pic>
    </p:spTree>
    <p:extLst>
      <p:ext uri="{BB962C8B-B14F-4D97-AF65-F5344CB8AC3E}">
        <p14:creationId xmlns:p14="http://schemas.microsoft.com/office/powerpoint/2010/main" val="282718943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Lst>
  <p:timing>
    <p:tnLst>
      <p:par>
        <p:cTn xmlns:p14="http://schemas.microsoft.com/office/powerpoint/2010/main" id="1" dur="indefinite" restart="never" nodeType="tmRoot"/>
      </p:par>
    </p:tnLst>
  </p:timing>
  <p:hf sldNum="0" hdr="0" dt="0"/>
  <p:txStyles>
    <p:titleStyle>
      <a:lvl1pPr algn="l" rtl="0" eaLnBrk="1" fontAlgn="base" hangingPunct="1">
        <a:lnSpc>
          <a:spcPct val="90000"/>
        </a:lnSpc>
        <a:spcBef>
          <a:spcPct val="0"/>
        </a:spcBef>
        <a:spcAft>
          <a:spcPct val="0"/>
        </a:spcAft>
        <a:defRPr sz="2200" kern="1300" spc="30">
          <a:solidFill>
            <a:srgbClr val="00649D"/>
          </a:solidFill>
          <a:latin typeface="+mj-lt"/>
          <a:ea typeface="ＭＳ Ｐゴシック" pitchFamily="34" charset="-128"/>
          <a:cs typeface="MS PGothic" charset="0"/>
        </a:defRPr>
      </a:lvl1pPr>
      <a:lvl2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2pPr>
      <a:lvl3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3pPr>
      <a:lvl4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4pPr>
      <a:lvl5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p:titleStyle>
    <p:bodyStyle>
      <a:lvl1pPr marL="238125" indent="-238125" algn="l" rtl="0" eaLnBrk="1" fontAlgn="base" hangingPunct="1">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95300" indent="-219075" algn="l" rtl="0" eaLnBrk="1" fontAlgn="base" hangingPunct="1">
        <a:spcBef>
          <a:spcPct val="20000"/>
        </a:spcBef>
        <a:spcAft>
          <a:spcPct val="0"/>
        </a:spcAft>
        <a:buClr>
          <a:schemeClr val="tx1"/>
        </a:buClr>
        <a:buFont typeface="Arial" pitchFamily="34" charset="0"/>
        <a:buChar char="–"/>
        <a:defRPr sz="1400" kern="1200" spc="-30">
          <a:solidFill>
            <a:schemeClr val="tx1"/>
          </a:solidFill>
          <a:latin typeface="+mn-lt"/>
          <a:ea typeface="ＭＳ Ｐゴシック" pitchFamily="34" charset="-128"/>
          <a:cs typeface="MS PGothic" charset="0"/>
        </a:defRPr>
      </a:lvl2pPr>
      <a:lvl3pPr marL="665163" indent="-173038" algn="l" rtl="0" eaLnBrk="1" fontAlgn="base" hangingPunct="1">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eaLnBrk="1" fontAlgn="base" hangingPunct="1">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eaLnBrk="1" fontAlgn="base" hangingPunct="1">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182563" y="1763713"/>
            <a:ext cx="8686800" cy="3798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28" name="Line 25"/>
          <p:cNvSpPr>
            <a:spLocks noChangeShapeType="1"/>
          </p:cNvSpPr>
          <p:nvPr/>
        </p:nvSpPr>
        <p:spPr bwMode="auto">
          <a:xfrm flipV="1">
            <a:off x="274638" y="549275"/>
            <a:ext cx="8594725" cy="0"/>
          </a:xfrm>
          <a:prstGeom prst="line">
            <a:avLst/>
          </a:prstGeom>
          <a:noFill/>
          <a:ln w="9525">
            <a:solidFill>
              <a:schemeClr val="tx1"/>
            </a:solidFill>
            <a:round/>
            <a:headEnd/>
            <a:tailEnd/>
          </a:ln>
          <a:extLst/>
        </p:spPr>
        <p:txBody>
          <a:bodyPr/>
          <a:lstStyle/>
          <a:p>
            <a:pPr fontAlgn="base">
              <a:spcBef>
                <a:spcPct val="0"/>
              </a:spcBef>
              <a:spcAft>
                <a:spcPct val="0"/>
              </a:spcAft>
              <a:defRPr/>
            </a:pPr>
            <a:endParaRPr lang="en-US" sz="1200">
              <a:solidFill>
                <a:srgbClr val="000000"/>
              </a:solidFill>
              <a:cs typeface="Arial" charset="0"/>
            </a:endParaRPr>
          </a:p>
        </p:txBody>
      </p:sp>
      <p:sp>
        <p:nvSpPr>
          <p:cNvPr id="1029" name="Rectangle 6"/>
          <p:cNvSpPr>
            <a:spLocks noChangeArrowheads="1"/>
          </p:cNvSpPr>
          <p:nvPr/>
        </p:nvSpPr>
        <p:spPr bwMode="black">
          <a:xfrm>
            <a:off x="7754938" y="6535738"/>
            <a:ext cx="1206500" cy="215900"/>
          </a:xfrm>
          <a:prstGeom prst="rect">
            <a:avLst/>
          </a:prstGeom>
          <a:noFill/>
          <a:ln>
            <a:noFill/>
          </a:ln>
          <a:extLst/>
        </p:spPr>
        <p:txBody>
          <a:bodyPr wrap="none" lIns="45720" rIns="45720" anchor="b">
            <a:spAutoFit/>
          </a:bodyPr>
          <a:lstStyle/>
          <a:p>
            <a:pPr algn="r" fontAlgn="base">
              <a:spcBef>
                <a:spcPct val="0"/>
              </a:spcBef>
              <a:spcAft>
                <a:spcPct val="0"/>
              </a:spcAft>
              <a:defRPr/>
            </a:pPr>
            <a:r>
              <a:rPr lang="en-US" sz="800" dirty="0">
                <a:solidFill>
                  <a:srgbClr val="000000"/>
                </a:solidFill>
                <a:cs typeface="Arial" charset="0"/>
              </a:rPr>
              <a:t>© </a:t>
            </a:r>
            <a:r>
              <a:rPr lang="en-US" sz="800" dirty="0" smtClean="0">
                <a:solidFill>
                  <a:srgbClr val="000000"/>
                </a:solidFill>
                <a:cs typeface="Arial" charset="0"/>
              </a:rPr>
              <a:t>2015 </a:t>
            </a:r>
            <a:r>
              <a:rPr lang="en-US" sz="800" dirty="0">
                <a:solidFill>
                  <a:srgbClr val="000000"/>
                </a:solidFill>
                <a:cs typeface="Arial" charset="0"/>
              </a:rPr>
              <a:t>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fontAlgn="base" hangingPunct="1">
              <a:spcBef>
                <a:spcPct val="0"/>
              </a:spcBef>
              <a:spcAft>
                <a:spcPts val="900"/>
              </a:spcAft>
              <a:defRPr/>
            </a:pPr>
            <a:r>
              <a:rPr lang="en-US" sz="1000" dirty="0">
                <a:solidFill>
                  <a:srgbClr val="000000"/>
                </a:solidFill>
                <a:cs typeface="Arial" charset="0"/>
              </a:rPr>
              <a:t>IBM </a:t>
            </a:r>
            <a:r>
              <a:rPr lang="en-US" sz="1000" dirty="0" smtClean="0">
                <a:solidFill>
                  <a:srgbClr val="000000"/>
                </a:solidFill>
                <a:cs typeface="Arial" charset="0"/>
              </a:rPr>
              <a:t>Security</a:t>
            </a:r>
            <a:endParaRPr lang="en-US" sz="1800" dirty="0">
              <a:solidFill>
                <a:srgbClr val="000000"/>
              </a:solidFill>
              <a:cs typeface="Arial" charset="0"/>
            </a:endParaRPr>
          </a:p>
        </p:txBody>
      </p:sp>
      <p:pic>
        <p:nvPicPr>
          <p:cNvPr id="1031" name="Picture 6"/>
          <p:cNvPicPr>
            <a:picLocks noChangeAspect="1" noChangeArrowheads="1"/>
          </p:cNvPicPr>
          <p:nvPr/>
        </p:nvPicPr>
        <p:blipFill>
          <a:blip r:embed="rId16"/>
          <a:srcRect/>
          <a:stretch>
            <a:fillRect/>
          </a:stretch>
        </p:blipFill>
        <p:spPr bwMode="auto">
          <a:xfrm>
            <a:off x="247650" y="201613"/>
            <a:ext cx="304800" cy="303212"/>
          </a:xfrm>
          <a:prstGeom prst="rect">
            <a:avLst/>
          </a:prstGeom>
          <a:noFill/>
          <a:ln w="9525">
            <a:noFill/>
            <a:miter lim="800000"/>
            <a:headEnd/>
            <a:tailEnd/>
          </a:ln>
        </p:spPr>
      </p:pic>
      <p:pic>
        <p:nvPicPr>
          <p:cNvPr id="1032" name="Picture 7"/>
          <p:cNvPicPr>
            <a:picLocks noChangeAspect="1" noChangeArrowheads="1"/>
          </p:cNvPicPr>
          <p:nvPr/>
        </p:nvPicPr>
        <p:blipFill>
          <a:blip r:embed="rId17">
            <a:duotone>
              <a:prstClr val="black"/>
              <a:srgbClr val="D9C3A5">
                <a:tint val="50000"/>
                <a:satMod val="180000"/>
              </a:srgbClr>
            </a:duotone>
            <a:extLst/>
          </a:blip>
          <a:srcRect/>
          <a:stretch>
            <a:fillRect/>
          </a:stretch>
        </p:blipFill>
        <p:spPr bwMode="auto">
          <a:xfrm>
            <a:off x="8275638" y="217488"/>
            <a:ext cx="585787" cy="238125"/>
          </a:xfrm>
          <a:prstGeom prst="rect">
            <a:avLst/>
          </a:prstGeom>
          <a:noFill/>
          <a:ln>
            <a:noFill/>
          </a:ln>
          <a:extLst/>
        </p:spPr>
      </p:pic>
      <p:sp>
        <p:nvSpPr>
          <p:cNvPr id="10" name="Rectangle 10"/>
          <p:cNvSpPr>
            <a:spLocks noChangeArrowheads="1"/>
          </p:cNvSpPr>
          <p:nvPr/>
        </p:nvSpPr>
        <p:spPr bwMode="auto">
          <a:xfrm>
            <a:off x="180975" y="6537325"/>
            <a:ext cx="274638" cy="214313"/>
          </a:xfrm>
          <a:prstGeom prst="rect">
            <a:avLst/>
          </a:prstGeom>
          <a:noFill/>
          <a:ln>
            <a:noFill/>
          </a:ln>
          <a:effectLst>
            <a:prstShdw prst="shdw17" dist="17961" dir="2700000">
              <a:schemeClr val="accent1">
                <a:gamma/>
                <a:shade val="60000"/>
                <a:invGamma/>
                <a:alpha val="74998"/>
              </a:schemeClr>
            </a:prstShdw>
          </a:effectLst>
          <a:extLst/>
        </p:spPr>
        <p:txBody>
          <a:bodyPr wrap="none" lIns="45720" rIns="45720" anchor="b">
            <a:spAutoFit/>
          </a:bodyPr>
          <a:lstStyle/>
          <a:p>
            <a:pPr algn="r" fontAlgn="base">
              <a:spcBef>
                <a:spcPct val="0"/>
              </a:spcBef>
              <a:spcAft>
                <a:spcPct val="0"/>
              </a:spcAft>
              <a:defRPr/>
            </a:pPr>
            <a:fld id="{2BF1B8F6-1BB2-4B74-BBFE-9D8DB0E481BF}" type="slidenum">
              <a:rPr lang="en-US" sz="800">
                <a:solidFill>
                  <a:srgbClr val="000000"/>
                </a:solidFill>
                <a:cs typeface="Arial" charset="0"/>
              </a:rPr>
              <a:pPr algn="r" fontAlgn="base">
                <a:spcBef>
                  <a:spcPct val="0"/>
                </a:spcBef>
                <a:spcAft>
                  <a:spcPct val="0"/>
                </a:spcAft>
                <a:defRPr/>
              </a:pPr>
              <a:t>‹#›</a:t>
            </a:fld>
            <a:r>
              <a:rPr lang="en-US" sz="800" dirty="0">
                <a:solidFill>
                  <a:srgbClr val="000000"/>
                </a:solidFill>
                <a:cs typeface="Arial" charset="0"/>
              </a:rPr>
              <a:t>  </a:t>
            </a:r>
          </a:p>
        </p:txBody>
      </p:sp>
      <p:pic>
        <p:nvPicPr>
          <p:cNvPr id="1034" name="Picture 7"/>
          <p:cNvPicPr>
            <a:picLocks noChangeAspect="1" noChangeArrowheads="1"/>
          </p:cNvPicPr>
          <p:nvPr/>
        </p:nvPicPr>
        <p:blipFill>
          <a:blip r:embed="rId17">
            <a:duotone>
              <a:prstClr val="black"/>
              <a:srgbClr val="D9C3A5">
                <a:tint val="50000"/>
                <a:satMod val="180000"/>
              </a:srgbClr>
            </a:duotone>
            <a:extLst/>
          </a:blip>
          <a:srcRect/>
          <a:stretch>
            <a:fillRect/>
          </a:stretch>
        </p:blipFill>
        <p:spPr bwMode="auto">
          <a:xfrm>
            <a:off x="8275638" y="217488"/>
            <a:ext cx="585787" cy="238125"/>
          </a:xfrm>
          <a:prstGeom prst="rect">
            <a:avLst/>
          </a:prstGeom>
          <a:noFill/>
          <a:ln>
            <a:noFill/>
          </a:ln>
          <a:extLst/>
        </p:spPr>
      </p:pic>
      <p:pic>
        <p:nvPicPr>
          <p:cNvPr id="1035" name="Picture 6"/>
          <p:cNvPicPr>
            <a:picLocks noChangeAspect="1" noChangeArrowheads="1"/>
          </p:cNvPicPr>
          <p:nvPr/>
        </p:nvPicPr>
        <p:blipFill>
          <a:blip r:embed="rId16"/>
          <a:srcRect/>
          <a:stretch>
            <a:fillRect/>
          </a:stretch>
        </p:blipFill>
        <p:spPr bwMode="auto">
          <a:xfrm>
            <a:off x="247650" y="201613"/>
            <a:ext cx="304800" cy="303212"/>
          </a:xfrm>
          <a:prstGeom prst="rect">
            <a:avLst/>
          </a:prstGeom>
          <a:noFill/>
          <a:ln w="9525">
            <a:noFill/>
            <a:miter lim="800000"/>
            <a:headEnd/>
            <a:tailEnd/>
          </a:ln>
        </p:spPr>
      </p:pic>
      <p:sp>
        <p:nvSpPr>
          <p:cNvPr id="2" name="Footer Placeholder 1"/>
          <p:cNvSpPr>
            <a:spLocks noGrp="1"/>
          </p:cNvSpPr>
          <p:nvPr>
            <p:ph type="ftr" sz="quarter" idx="3"/>
          </p:nvPr>
        </p:nvSpPr>
        <p:spPr>
          <a:xfrm>
            <a:off x="571500" y="6537325"/>
            <a:ext cx="92075" cy="214313"/>
          </a:xfrm>
          <a:prstGeom prst="rect">
            <a:avLst/>
          </a:prstGeom>
        </p:spPr>
        <p:txBody>
          <a:bodyPr vert="horz" wrap="none" lIns="45720" tIns="45720" rIns="45720" bIns="45720" rtlCol="0" anchor="b" anchorCtr="0">
            <a:noAutofit/>
          </a:bodyPr>
          <a:lstStyle>
            <a:lvl1pPr algn="l">
              <a:defRPr sz="800" i="1" baseline="0" smtClean="0">
                <a:solidFill>
                  <a:schemeClr val="tx1"/>
                </a:solidFill>
                <a:latin typeface="Arial" pitchFamily="34" charset="0"/>
                <a:cs typeface="+mn-cs"/>
              </a:defRPr>
            </a:lvl1pPr>
          </a:lstStyle>
          <a:p>
            <a:pPr fontAlgn="base">
              <a:spcBef>
                <a:spcPct val="0"/>
              </a:spcBef>
              <a:spcAft>
                <a:spcPct val="0"/>
              </a:spcAft>
              <a:defRPr/>
            </a:pPr>
            <a:r>
              <a:rPr lang="en-US">
                <a:solidFill>
                  <a:srgbClr val="000000"/>
                </a:solidFill>
              </a:rPr>
              <a:t>Lloyds &amp; IBM Cyber Security Programme handouts</a:t>
            </a:r>
            <a:endParaRPr lang="en-US" dirty="0">
              <a:solidFill>
                <a:srgbClr val="000000"/>
              </a:solidFill>
            </a:endParaRPr>
          </a:p>
        </p:txBody>
      </p:sp>
    </p:spTree>
    <p:extLst>
      <p:ext uri="{BB962C8B-B14F-4D97-AF65-F5344CB8AC3E}">
        <p14:creationId xmlns:p14="http://schemas.microsoft.com/office/powerpoint/2010/main" val="201653755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Lst>
  <p:timing>
    <p:tnLst>
      <p:par>
        <p:cTn xmlns:p14="http://schemas.microsoft.com/office/powerpoint/2010/main" id="1" dur="indefinite" restart="never" nodeType="tmRoot"/>
      </p:par>
    </p:tnLst>
  </p:timing>
  <p:hf hdr="0" dt="0"/>
  <p:txStyles>
    <p:titleStyle>
      <a:lvl1pPr algn="l" rtl="0" fontAlgn="base">
        <a:lnSpc>
          <a:spcPct val="90000"/>
        </a:lnSpc>
        <a:spcBef>
          <a:spcPct val="0"/>
        </a:spcBef>
        <a:spcAft>
          <a:spcPct val="0"/>
        </a:spcAft>
        <a:defRPr sz="2200" kern="1300" spc="-30">
          <a:solidFill>
            <a:schemeClr val="bg2"/>
          </a:solidFill>
          <a:latin typeface="+mj-lt"/>
          <a:ea typeface="ＭＳ Ｐゴシック" pitchFamily="34" charset="-128"/>
          <a:cs typeface="MS PGothic" charset="0"/>
        </a:defRPr>
      </a:lvl1pPr>
      <a:lvl2pPr algn="l" rtl="0" fontAlgn="base">
        <a:lnSpc>
          <a:spcPct val="90000"/>
        </a:lnSpc>
        <a:spcBef>
          <a:spcPct val="0"/>
        </a:spcBef>
        <a:spcAft>
          <a:spcPct val="0"/>
        </a:spcAft>
        <a:defRPr sz="2200">
          <a:solidFill>
            <a:schemeClr val="bg2"/>
          </a:solidFill>
          <a:latin typeface="Arial" charset="0"/>
          <a:ea typeface="ＭＳ Ｐゴシック" pitchFamily="34" charset="-128"/>
          <a:cs typeface="MS PGothic" charset="0"/>
        </a:defRPr>
      </a:lvl2pPr>
      <a:lvl3pPr algn="l" rtl="0" fontAlgn="base">
        <a:lnSpc>
          <a:spcPct val="90000"/>
        </a:lnSpc>
        <a:spcBef>
          <a:spcPct val="0"/>
        </a:spcBef>
        <a:spcAft>
          <a:spcPct val="0"/>
        </a:spcAft>
        <a:defRPr sz="2200">
          <a:solidFill>
            <a:schemeClr val="bg2"/>
          </a:solidFill>
          <a:latin typeface="Arial" charset="0"/>
          <a:ea typeface="ＭＳ Ｐゴシック" pitchFamily="34" charset="-128"/>
          <a:cs typeface="MS PGothic" charset="0"/>
        </a:defRPr>
      </a:lvl3pPr>
      <a:lvl4pPr algn="l" rtl="0" fontAlgn="base">
        <a:lnSpc>
          <a:spcPct val="90000"/>
        </a:lnSpc>
        <a:spcBef>
          <a:spcPct val="0"/>
        </a:spcBef>
        <a:spcAft>
          <a:spcPct val="0"/>
        </a:spcAft>
        <a:defRPr sz="2200">
          <a:solidFill>
            <a:schemeClr val="bg2"/>
          </a:solidFill>
          <a:latin typeface="Arial" charset="0"/>
          <a:ea typeface="ＭＳ Ｐゴシック" pitchFamily="34" charset="-128"/>
          <a:cs typeface="MS PGothic" charset="0"/>
        </a:defRPr>
      </a:lvl4pPr>
      <a:lvl5pPr algn="l" rtl="0" fontAlgn="base">
        <a:lnSpc>
          <a:spcPct val="90000"/>
        </a:lnSpc>
        <a:spcBef>
          <a:spcPct val="0"/>
        </a:spcBef>
        <a:spcAft>
          <a:spcPct val="0"/>
        </a:spcAft>
        <a:defRPr sz="2200">
          <a:solidFill>
            <a:schemeClr val="bg2"/>
          </a:solidFill>
          <a:latin typeface="Arial" charset="0"/>
          <a:ea typeface="ＭＳ Ｐゴシック" pitchFamily="34" charset="-128"/>
          <a:cs typeface="MS PGothic"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p:titleStyle>
    <p:bodyStyle>
      <a:lvl1pPr marL="238125" indent="-238125" algn="l" rtl="0" fontAlgn="base">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95300" indent="-219075" algn="l" rtl="0" fontAlgn="base">
        <a:spcBef>
          <a:spcPct val="20000"/>
        </a:spcBef>
        <a:spcAft>
          <a:spcPct val="0"/>
        </a:spcAft>
        <a:buClr>
          <a:schemeClr val="tx1"/>
        </a:buClr>
        <a:buFont typeface="Arial" charset="0"/>
        <a:buChar char="–"/>
        <a:defRPr sz="1400" kern="1200" spc="-30">
          <a:solidFill>
            <a:schemeClr val="tx1"/>
          </a:solidFill>
          <a:latin typeface="+mn-lt"/>
          <a:ea typeface="ＭＳ Ｐゴシック" pitchFamily="34" charset="-128"/>
          <a:cs typeface="MS PGothic" charset="0"/>
        </a:defRPr>
      </a:lvl2pPr>
      <a:lvl3pPr marL="665163" indent="-173038" algn="l" rtl="0" fontAlgn="base">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8" name="Line 25"/>
          <p:cNvSpPr>
            <a:spLocks noChangeShapeType="1"/>
          </p:cNvSpPr>
          <p:nvPr/>
        </p:nvSpPr>
        <p:spPr bwMode="auto">
          <a:xfrm flipV="1">
            <a:off x="274638" y="549275"/>
            <a:ext cx="8594725" cy="0"/>
          </a:xfrm>
          <a:prstGeom prst="line">
            <a:avLst/>
          </a:prstGeom>
          <a:noFill/>
          <a:ln w="9525">
            <a:solidFill>
              <a:schemeClr val="tx1"/>
            </a:solidFill>
            <a:round/>
            <a:headEnd/>
            <a:tailEnd/>
          </a:ln>
          <a:extLst/>
        </p:spPr>
        <p:txBody>
          <a:bodyPr/>
          <a:lstStyle/>
          <a:p>
            <a:pPr fontAlgn="base">
              <a:spcBef>
                <a:spcPct val="0"/>
              </a:spcBef>
              <a:spcAft>
                <a:spcPct val="0"/>
              </a:spcAft>
              <a:defRPr/>
            </a:pPr>
            <a:endParaRPr lang="en-US" sz="1200">
              <a:solidFill>
                <a:srgbClr val="000000"/>
              </a:solidFill>
              <a:cs typeface="Arial" charset="0"/>
            </a:endParaRPr>
          </a:p>
        </p:txBody>
      </p:sp>
      <p:sp>
        <p:nvSpPr>
          <p:cNvPr id="1029" name="Rectangle 6"/>
          <p:cNvSpPr>
            <a:spLocks noChangeArrowheads="1"/>
          </p:cNvSpPr>
          <p:nvPr/>
        </p:nvSpPr>
        <p:spPr bwMode="black">
          <a:xfrm>
            <a:off x="7589838" y="6537325"/>
            <a:ext cx="1371600" cy="184150"/>
          </a:xfrm>
          <a:prstGeom prst="rect">
            <a:avLst/>
          </a:prstGeom>
          <a:noFill/>
          <a:ln>
            <a:noFill/>
          </a:ln>
          <a:extLst/>
        </p:spPr>
        <p:txBody>
          <a:bodyPr lIns="92075" tIns="46038" rIns="92075" bIns="46038"/>
          <a:lstStyle/>
          <a:p>
            <a:pPr algn="r" fontAlgn="base">
              <a:spcBef>
                <a:spcPct val="0"/>
              </a:spcBef>
              <a:spcAft>
                <a:spcPct val="0"/>
              </a:spcAft>
              <a:defRPr/>
            </a:pPr>
            <a:r>
              <a:rPr lang="en-US" sz="800" dirty="0">
                <a:solidFill>
                  <a:srgbClr val="000000"/>
                </a:solidFill>
                <a:cs typeface="Arial" charset="0"/>
              </a:rPr>
              <a:t>© 2013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200">
                <a:solidFill>
                  <a:schemeClr val="hlink"/>
                </a:solidFill>
                <a:latin typeface="Arial" charset="0"/>
                <a:cs typeface="Arial" charset="0"/>
              </a:defRPr>
            </a:lvl1pPr>
            <a:lvl2pPr marL="742950" indent="-285750" eaLnBrk="0" hangingPunct="0">
              <a:defRPr sz="2200">
                <a:solidFill>
                  <a:schemeClr val="hlink"/>
                </a:solidFill>
                <a:latin typeface="Arial" charset="0"/>
                <a:cs typeface="Arial" charset="0"/>
              </a:defRPr>
            </a:lvl2pPr>
            <a:lvl3pPr marL="1143000" indent="-228600" eaLnBrk="0" hangingPunct="0">
              <a:defRPr sz="2200">
                <a:solidFill>
                  <a:schemeClr val="hlink"/>
                </a:solidFill>
                <a:latin typeface="Arial" charset="0"/>
                <a:cs typeface="Arial" charset="0"/>
              </a:defRPr>
            </a:lvl3pPr>
            <a:lvl4pPr marL="1600200" indent="-228600" eaLnBrk="0" hangingPunct="0">
              <a:defRPr sz="2200">
                <a:solidFill>
                  <a:schemeClr val="hlink"/>
                </a:solidFill>
                <a:latin typeface="Arial" charset="0"/>
                <a:cs typeface="Arial" charset="0"/>
              </a:defRPr>
            </a:lvl4pPr>
            <a:lvl5pPr marL="2057400" indent="-228600" eaLnBrk="0" hangingPunct="0">
              <a:defRPr sz="2200">
                <a:solidFill>
                  <a:schemeClr val="hlink"/>
                </a:solidFill>
                <a:latin typeface="Arial" charset="0"/>
                <a:cs typeface="Arial" charset="0"/>
              </a:defRPr>
            </a:lvl5pPr>
            <a:lvl6pPr marL="2514600" indent="-228600" eaLnBrk="0" fontAlgn="base" hangingPunct="0">
              <a:spcBef>
                <a:spcPct val="0"/>
              </a:spcBef>
              <a:spcAft>
                <a:spcPct val="0"/>
              </a:spcAft>
              <a:defRPr sz="2200">
                <a:solidFill>
                  <a:schemeClr val="hlink"/>
                </a:solidFill>
                <a:latin typeface="Arial" charset="0"/>
                <a:cs typeface="Arial" charset="0"/>
              </a:defRPr>
            </a:lvl6pPr>
            <a:lvl7pPr marL="2971800" indent="-228600" eaLnBrk="0" fontAlgn="base" hangingPunct="0">
              <a:spcBef>
                <a:spcPct val="0"/>
              </a:spcBef>
              <a:spcAft>
                <a:spcPct val="0"/>
              </a:spcAft>
              <a:defRPr sz="2200">
                <a:solidFill>
                  <a:schemeClr val="hlink"/>
                </a:solidFill>
                <a:latin typeface="Arial" charset="0"/>
                <a:cs typeface="Arial" charset="0"/>
              </a:defRPr>
            </a:lvl7pPr>
            <a:lvl8pPr marL="3429000" indent="-228600" eaLnBrk="0" fontAlgn="base" hangingPunct="0">
              <a:spcBef>
                <a:spcPct val="0"/>
              </a:spcBef>
              <a:spcAft>
                <a:spcPct val="0"/>
              </a:spcAft>
              <a:defRPr sz="2200">
                <a:solidFill>
                  <a:schemeClr val="hlink"/>
                </a:solidFill>
                <a:latin typeface="Arial" charset="0"/>
                <a:cs typeface="Arial" charset="0"/>
              </a:defRPr>
            </a:lvl8pPr>
            <a:lvl9pPr marL="3886200" indent="-228600" eaLnBrk="0" fontAlgn="base" hangingPunct="0">
              <a:spcBef>
                <a:spcPct val="0"/>
              </a:spcBef>
              <a:spcAft>
                <a:spcPct val="0"/>
              </a:spcAft>
              <a:defRPr sz="2200">
                <a:solidFill>
                  <a:schemeClr val="hlink"/>
                </a:solidFill>
                <a:latin typeface="Arial" charset="0"/>
                <a:cs typeface="Arial" charset="0"/>
              </a:defRPr>
            </a:lvl9pPr>
          </a:lstStyle>
          <a:p>
            <a:pPr eaLnBrk="1" fontAlgn="base" hangingPunct="1">
              <a:spcBef>
                <a:spcPct val="0"/>
              </a:spcBef>
              <a:spcAft>
                <a:spcPts val="900"/>
              </a:spcAft>
            </a:pPr>
            <a:r>
              <a:rPr lang="en-US" altLang="en-US" sz="1000">
                <a:solidFill>
                  <a:srgbClr val="000000"/>
                </a:solidFill>
              </a:rPr>
              <a:t>IBM Security Services</a:t>
            </a:r>
            <a:endParaRPr lang="en-US" altLang="en-US" sz="1800">
              <a:solidFill>
                <a:srgbClr val="000000"/>
              </a:solidFill>
            </a:endParaRPr>
          </a:p>
        </p:txBody>
      </p:sp>
      <p:pic>
        <p:nvPicPr>
          <p:cNvPr id="89093"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4"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75638" y="217488"/>
            <a:ext cx="5857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
          <p:cNvSpPr>
            <a:spLocks noChangeArrowheads="1"/>
          </p:cNvSpPr>
          <p:nvPr/>
        </p:nvSpPr>
        <p:spPr bwMode="auto">
          <a:xfrm>
            <a:off x="76200" y="6538913"/>
            <a:ext cx="379413" cy="182562"/>
          </a:xfrm>
          <a:prstGeom prst="rect">
            <a:avLst/>
          </a:prstGeom>
          <a:noFill/>
          <a:ln>
            <a:noFill/>
          </a:ln>
          <a:effectLst>
            <a:prstShdw prst="shdw17" dist="17961" dir="2700000">
              <a:schemeClr val="accent1">
                <a:gamma/>
                <a:shade val="60000"/>
                <a:invGamma/>
                <a:alpha val="74998"/>
              </a:schemeClr>
            </a:prstShdw>
          </a:effectLst>
          <a:extLst/>
        </p:spPr>
        <p:txBody>
          <a:bodyPr/>
          <a:lstStyle/>
          <a:p>
            <a:pPr algn="r" fontAlgn="base">
              <a:spcBef>
                <a:spcPct val="0"/>
              </a:spcBef>
              <a:spcAft>
                <a:spcPct val="0"/>
              </a:spcAft>
              <a:defRPr/>
            </a:pPr>
            <a:fld id="{FC09CDA5-8686-42A1-895E-89149162F268}" type="slidenum">
              <a:rPr lang="en-US" sz="800">
                <a:solidFill>
                  <a:srgbClr val="000000"/>
                </a:solidFill>
                <a:cs typeface="Arial" charset="0"/>
              </a:rPr>
              <a:pPr algn="r" fontAlgn="base">
                <a:spcBef>
                  <a:spcPct val="0"/>
                </a:spcBef>
                <a:spcAft>
                  <a:spcPct val="0"/>
                </a:spcAft>
                <a:defRPr/>
              </a:pPr>
              <a:t>‹#›</a:t>
            </a:fld>
            <a:r>
              <a:rPr lang="en-US" sz="800" dirty="0">
                <a:solidFill>
                  <a:srgbClr val="000000"/>
                </a:solidFill>
                <a:cs typeface="Arial" charset="0"/>
              </a:rPr>
              <a:t>  </a:t>
            </a:r>
          </a:p>
        </p:txBody>
      </p:sp>
      <p:pic>
        <p:nvPicPr>
          <p:cNvPr id="89096"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75638" y="217488"/>
            <a:ext cx="5857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7"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8" name="Rectangle 2"/>
          <p:cNvSpPr>
            <a:spLocks noGrp="1" noChangeArrowheads="1"/>
          </p:cNvSpPr>
          <p:nvPr>
            <p:ph type="title"/>
          </p:nvPr>
        </p:nvSpPr>
        <p:spPr bwMode="auto">
          <a:xfrm>
            <a:off x="182563" y="593725"/>
            <a:ext cx="8686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89099" name="Rectangle 3"/>
          <p:cNvSpPr>
            <a:spLocks noGrp="1" noChangeArrowheads="1"/>
          </p:cNvSpPr>
          <p:nvPr>
            <p:ph type="body" idx="1"/>
          </p:nvPr>
        </p:nvSpPr>
        <p:spPr bwMode="auto">
          <a:xfrm>
            <a:off x="182563" y="1763713"/>
            <a:ext cx="8686800" cy="379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13" name="Footer Placeholder 1"/>
          <p:cNvSpPr>
            <a:spLocks noGrp="1"/>
          </p:cNvSpPr>
          <p:nvPr>
            <p:ph type="ftr" sz="quarter" idx="3"/>
          </p:nvPr>
        </p:nvSpPr>
        <p:spPr>
          <a:xfrm>
            <a:off x="792163" y="6537325"/>
            <a:ext cx="6904037" cy="184150"/>
          </a:xfrm>
          <a:prstGeom prst="rect">
            <a:avLst/>
          </a:prstGeom>
        </p:spPr>
        <p:txBody>
          <a:bodyPr lIns="92075" tIns="46038" rIns="92075" bIns="46038"/>
          <a:lstStyle>
            <a:lvl1pPr>
              <a:defRPr sz="800">
                <a:solidFill>
                  <a:srgbClr val="000000"/>
                </a:solidFill>
              </a:defRPr>
            </a:lvl1pPr>
          </a:lstStyle>
          <a:p>
            <a:pPr fontAlgn="base">
              <a:spcBef>
                <a:spcPct val="0"/>
              </a:spcBef>
              <a:spcAft>
                <a:spcPct val="0"/>
              </a:spcAft>
              <a:defRPr/>
            </a:pPr>
            <a:r>
              <a:rPr lang="en-US">
                <a:cs typeface="Arial" charset="0"/>
              </a:rPr>
              <a:t>IBM Confidential</a:t>
            </a:r>
            <a:endParaRPr lang="en-US" dirty="0">
              <a:cs typeface="Arial" charset="0"/>
            </a:endParaRPr>
          </a:p>
        </p:txBody>
      </p:sp>
    </p:spTree>
    <p:extLst>
      <p:ext uri="{BB962C8B-B14F-4D97-AF65-F5344CB8AC3E}">
        <p14:creationId xmlns:p14="http://schemas.microsoft.com/office/powerpoint/2010/main" val="1137599763"/>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iming>
    <p:tnLst>
      <p:par>
        <p:cTn xmlns:p14="http://schemas.microsoft.com/office/powerpoint/2010/main" id="1" dur="indefinite" restart="never" nodeType="tmRoot"/>
      </p:par>
    </p:tnLst>
  </p:timing>
  <p:hf sldNum="0" hdr="0" dt="0"/>
  <p:txStyles>
    <p:titleStyle>
      <a:lvl1pPr algn="l" rtl="0" eaLnBrk="0" fontAlgn="base" hangingPunct="0">
        <a:lnSpc>
          <a:spcPct val="90000"/>
        </a:lnSpc>
        <a:spcBef>
          <a:spcPct val="0"/>
        </a:spcBef>
        <a:spcAft>
          <a:spcPct val="0"/>
        </a:spcAft>
        <a:defRPr sz="2200">
          <a:solidFill>
            <a:srgbClr val="7889FB"/>
          </a:solidFill>
          <a:latin typeface="+mj-lt"/>
          <a:ea typeface="+mj-ea"/>
          <a:cs typeface="+mj-cs"/>
        </a:defRPr>
      </a:lvl1pPr>
      <a:lvl2pPr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defRPr>
      </a:lvl2pPr>
      <a:lvl3pPr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defRPr>
      </a:lvl3pPr>
      <a:lvl4pPr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defRPr>
      </a:lvl4pPr>
      <a:lvl5pPr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defRPr>
      </a:lvl5pPr>
      <a:lvl6pPr marL="457200"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defRPr>
      </a:lvl6pPr>
      <a:lvl7pPr marL="914400"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defRPr>
      </a:lvl7pPr>
      <a:lvl8pPr marL="1371600"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defRPr>
      </a:lvl8pPr>
      <a:lvl9pPr marL="1828800"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defRPr>
      </a:lvl9pPr>
    </p:titleStyle>
    <p:bodyStyle>
      <a:lvl1pPr marL="238125" indent="-238125" algn="l" rtl="0" eaLnBrk="0" fontAlgn="base" hangingPunct="0">
        <a:spcBef>
          <a:spcPct val="20000"/>
        </a:spcBef>
        <a:spcAft>
          <a:spcPct val="0"/>
        </a:spcAft>
        <a:buClr>
          <a:schemeClr val="tx1"/>
        </a:buClr>
        <a:buFont typeface="Wingdings" pitchFamily="2" charset="2"/>
        <a:buChar char="§"/>
        <a:defRPr sz="1600">
          <a:solidFill>
            <a:schemeClr val="tx1"/>
          </a:solidFill>
          <a:latin typeface="+mn-lt"/>
          <a:ea typeface="+mn-ea"/>
          <a:cs typeface="+mn-cs"/>
        </a:defRPr>
      </a:lvl1pPr>
      <a:lvl2pPr marL="495300" indent="-219075" algn="l" rtl="0" eaLnBrk="0" fontAlgn="base" hangingPunct="0">
        <a:spcBef>
          <a:spcPct val="20000"/>
        </a:spcBef>
        <a:spcAft>
          <a:spcPct val="0"/>
        </a:spcAft>
        <a:buClr>
          <a:schemeClr val="tx1"/>
        </a:buClr>
        <a:buFont typeface="Arial" charset="0"/>
        <a:buChar char="–"/>
        <a:defRPr sz="1400">
          <a:solidFill>
            <a:schemeClr val="tx1"/>
          </a:solidFill>
          <a:latin typeface="+mn-lt"/>
          <a:ea typeface="+mn-ea"/>
        </a:defRPr>
      </a:lvl2pPr>
      <a:lvl3pPr marL="665163" indent="-173038" algn="l" rtl="0" eaLnBrk="0" fontAlgn="base" hangingPunct="0">
        <a:spcBef>
          <a:spcPct val="20000"/>
        </a:spcBef>
        <a:spcAft>
          <a:spcPct val="0"/>
        </a:spcAft>
        <a:buClr>
          <a:schemeClr val="tx1"/>
        </a:buClr>
        <a:buChar char="•"/>
        <a:defRPr sz="1400">
          <a:solidFill>
            <a:schemeClr val="tx1"/>
          </a:solidFill>
          <a:latin typeface="+mn-lt"/>
          <a:ea typeface="+mn-ea"/>
        </a:defRPr>
      </a:lvl3pPr>
      <a:lvl4pPr marL="1203325" indent="-173038" algn="l" rtl="0" eaLnBrk="0" fontAlgn="base" hangingPunct="0">
        <a:spcBef>
          <a:spcPct val="20000"/>
        </a:spcBef>
        <a:spcAft>
          <a:spcPct val="0"/>
        </a:spcAft>
        <a:buClr>
          <a:schemeClr val="bg1"/>
        </a:buClr>
        <a:buChar char="–"/>
        <a:defRPr sz="1600">
          <a:solidFill>
            <a:schemeClr val="bg1"/>
          </a:solidFill>
          <a:latin typeface="+mn-lt"/>
          <a:ea typeface="+mn-ea"/>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mn-ea"/>
        </a:defRPr>
      </a:lvl5pPr>
      <a:lvl6pPr marL="1997075" indent="-163513" algn="l" rtl="0" eaLnBrk="0" fontAlgn="base" hangingPunct="0">
        <a:spcBef>
          <a:spcPct val="20000"/>
        </a:spcBef>
        <a:spcAft>
          <a:spcPct val="0"/>
        </a:spcAft>
        <a:buClr>
          <a:schemeClr val="bg1"/>
        </a:buClr>
        <a:buChar char="»"/>
        <a:defRPr sz="1600">
          <a:solidFill>
            <a:schemeClr val="bg1"/>
          </a:solidFill>
          <a:latin typeface="+mn-lt"/>
          <a:ea typeface="+mn-ea"/>
        </a:defRPr>
      </a:lvl6pPr>
      <a:lvl7pPr marL="2454275" indent="-163513" algn="l" rtl="0" eaLnBrk="0" fontAlgn="base" hangingPunct="0">
        <a:spcBef>
          <a:spcPct val="20000"/>
        </a:spcBef>
        <a:spcAft>
          <a:spcPct val="0"/>
        </a:spcAft>
        <a:buClr>
          <a:schemeClr val="bg1"/>
        </a:buClr>
        <a:buChar char="»"/>
        <a:defRPr sz="1600">
          <a:solidFill>
            <a:schemeClr val="bg1"/>
          </a:solidFill>
          <a:latin typeface="+mn-lt"/>
          <a:ea typeface="+mn-ea"/>
        </a:defRPr>
      </a:lvl7pPr>
      <a:lvl8pPr marL="2911475" indent="-163513" algn="l" rtl="0" eaLnBrk="0" fontAlgn="base" hangingPunct="0">
        <a:spcBef>
          <a:spcPct val="20000"/>
        </a:spcBef>
        <a:spcAft>
          <a:spcPct val="0"/>
        </a:spcAft>
        <a:buClr>
          <a:schemeClr val="bg1"/>
        </a:buClr>
        <a:buChar char="»"/>
        <a:defRPr sz="1600">
          <a:solidFill>
            <a:schemeClr val="bg1"/>
          </a:solidFill>
          <a:latin typeface="+mn-lt"/>
          <a:ea typeface="+mn-ea"/>
        </a:defRPr>
      </a:lvl8pPr>
      <a:lvl9pPr marL="3368675" indent="-163513" algn="l" rtl="0" eaLnBrk="0" fontAlgn="base" hangingPunct="0">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182563" y="1763713"/>
            <a:ext cx="8686800" cy="3798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28" name="Line 25"/>
          <p:cNvSpPr>
            <a:spLocks noChangeShapeType="1"/>
          </p:cNvSpPr>
          <p:nvPr/>
        </p:nvSpPr>
        <p:spPr bwMode="auto">
          <a:xfrm flipV="1">
            <a:off x="274638" y="549275"/>
            <a:ext cx="85947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1200">
              <a:solidFill>
                <a:srgbClr val="000000"/>
              </a:solidFill>
            </a:endParaRPr>
          </a:p>
        </p:txBody>
      </p:sp>
      <p:sp>
        <p:nvSpPr>
          <p:cNvPr id="1029" name="Rectangle 6"/>
          <p:cNvSpPr>
            <a:spLocks noChangeArrowheads="1"/>
          </p:cNvSpPr>
          <p:nvPr/>
        </p:nvSpPr>
        <p:spPr bwMode="black">
          <a:xfrm>
            <a:off x="7761331" y="6536987"/>
            <a:ext cx="12001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tIns="45720" rIns="45720" bIns="45720" anchor="b" anchorCtr="0">
            <a:spAutoFit/>
          </a:bodyPr>
          <a:lstStyle/>
          <a:p>
            <a:pPr algn="r" fontAlgn="base">
              <a:spcBef>
                <a:spcPct val="0"/>
              </a:spcBef>
              <a:spcAft>
                <a:spcPct val="0"/>
              </a:spcAft>
            </a:pPr>
            <a:r>
              <a:rPr lang="en-US" sz="800" dirty="0">
                <a:solidFill>
                  <a:srgbClr val="000000"/>
                </a:solidFill>
              </a:rPr>
              <a:t>© </a:t>
            </a:r>
            <a:r>
              <a:rPr lang="en-US" sz="800" dirty="0" smtClean="0">
                <a:solidFill>
                  <a:srgbClr val="000000"/>
                </a:solidFill>
              </a:rPr>
              <a:t>2015 </a:t>
            </a:r>
            <a:r>
              <a:rPr lang="en-US" sz="800" dirty="0">
                <a:solidFill>
                  <a:srgbClr val="000000"/>
                </a:solidFill>
              </a:rPr>
              <a:t>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fontAlgn="base" hangingPunct="1">
              <a:spcBef>
                <a:spcPct val="0"/>
              </a:spcBef>
              <a:spcAft>
                <a:spcPts val="900"/>
              </a:spcAft>
              <a:defRPr/>
            </a:pPr>
            <a:r>
              <a:rPr lang="en-US" sz="1000" dirty="0">
                <a:solidFill>
                  <a:srgbClr val="000000"/>
                </a:solidFill>
                <a:cs typeface="Arial" charset="0"/>
              </a:rPr>
              <a:t>IBM </a:t>
            </a:r>
            <a:r>
              <a:rPr lang="en-US" sz="1000" dirty="0" smtClean="0">
                <a:solidFill>
                  <a:srgbClr val="000000"/>
                </a:solidFill>
                <a:cs typeface="Arial" charset="0"/>
              </a:rPr>
              <a:t>Security</a:t>
            </a:r>
            <a:endParaRPr lang="en-US" sz="1800" dirty="0">
              <a:solidFill>
                <a:srgbClr val="000000"/>
              </a:solidFill>
              <a:cs typeface="Arial" charset="0"/>
            </a:endParaRPr>
          </a:p>
        </p:txBody>
      </p:sp>
      <p:pic>
        <p:nvPicPr>
          <p:cNvPr id="1031"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275638" y="217488"/>
            <a:ext cx="5857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
          <p:cNvSpPr>
            <a:spLocks noChangeArrowheads="1"/>
          </p:cNvSpPr>
          <p:nvPr/>
        </p:nvSpPr>
        <p:spPr bwMode="auto">
          <a:xfrm>
            <a:off x="180538" y="6536987"/>
            <a:ext cx="275075" cy="215444"/>
          </a:xfrm>
          <a:prstGeom prst="rect">
            <a:avLst/>
          </a:prstGeom>
          <a:noFill/>
          <a:ln>
            <a:noFill/>
          </a:ln>
          <a:effectLst>
            <a:prstShdw prst="shdw17" dist="17961" dir="2700000">
              <a:schemeClr val="accent1">
                <a:gamma/>
                <a:shade val="60000"/>
                <a:invGamma/>
                <a:alpha val="74998"/>
              </a:schemeClr>
            </a:prstShdw>
          </a:effectLst>
          <a:extLst/>
        </p:spPr>
        <p:txBody>
          <a:bodyPr wrap="none" lIns="45720" tIns="45720" rIns="45720" bIns="45720" anchor="b" anchorCtr="0">
            <a:spAutoFit/>
          </a:bodyPr>
          <a:lstStyle/>
          <a:p>
            <a:pPr algn="r" fontAlgn="base">
              <a:spcBef>
                <a:spcPct val="0"/>
              </a:spcBef>
              <a:spcAft>
                <a:spcPct val="0"/>
              </a:spcAft>
              <a:defRPr/>
            </a:pPr>
            <a:fld id="{04BCE0C4-8C1A-41FD-BB43-C3B2096C2427}" type="slidenum">
              <a:rPr lang="en-US" sz="800">
                <a:solidFill>
                  <a:srgbClr val="000000"/>
                </a:solidFill>
                <a:cs typeface="Arial" charset="0"/>
              </a:rPr>
              <a:pPr algn="r" fontAlgn="base">
                <a:spcBef>
                  <a:spcPct val="0"/>
                </a:spcBef>
                <a:spcAft>
                  <a:spcPct val="0"/>
                </a:spcAft>
                <a:defRPr/>
              </a:pPr>
              <a:t>‹#›</a:t>
            </a:fld>
            <a:r>
              <a:rPr lang="en-US" sz="800" dirty="0">
                <a:solidFill>
                  <a:srgbClr val="000000"/>
                </a:solidFill>
                <a:cs typeface="Arial" charset="0"/>
              </a:rPr>
              <a:t>  </a:t>
            </a:r>
          </a:p>
        </p:txBody>
      </p:sp>
      <p:pic>
        <p:nvPicPr>
          <p:cNvPr id="1034" name="Picture 7"/>
          <p:cNvPicPr>
            <a:picLocks noChangeAspect="1" noChangeArrowheads="1"/>
          </p:cNvPicPr>
          <p:nvPr/>
        </p:nvPicPr>
        <p:blipFill>
          <a:blip r:embed="rId16">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8275638" y="217488"/>
            <a:ext cx="5857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7650" y="201613"/>
            <a:ext cx="3048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7829183"/>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Lst>
  <p:timing>
    <p:tnLst>
      <p:par>
        <p:cTn xmlns:p14="http://schemas.microsoft.com/office/powerpoint/2010/main" id="1" dur="indefinite" restart="never" nodeType="tmRoot"/>
      </p:par>
    </p:tnLst>
  </p:timing>
  <p:hf sldNum="0" hdr="0" dt="0"/>
  <p:txStyles>
    <p:titleStyle>
      <a:lvl1pPr algn="l" rtl="0" eaLnBrk="1" fontAlgn="base" hangingPunct="1">
        <a:lnSpc>
          <a:spcPct val="90000"/>
        </a:lnSpc>
        <a:spcBef>
          <a:spcPct val="0"/>
        </a:spcBef>
        <a:spcAft>
          <a:spcPct val="0"/>
        </a:spcAft>
        <a:defRPr sz="2200" kern="1300" spc="30">
          <a:solidFill>
            <a:schemeClr val="bg2"/>
          </a:solidFill>
          <a:latin typeface="+mj-lt"/>
          <a:ea typeface="ＭＳ Ｐゴシック" pitchFamily="34" charset="-128"/>
          <a:cs typeface="MS PGothic" charset="0"/>
        </a:defRPr>
      </a:lvl1pPr>
      <a:lvl2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2pPr>
      <a:lvl3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3pPr>
      <a:lvl4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4pPr>
      <a:lvl5pPr algn="l" rtl="0" eaLnBrk="1" fontAlgn="base" hangingPunct="1">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p:titleStyle>
    <p:bodyStyle>
      <a:lvl1pPr marL="238125" indent="-238125" algn="l" rtl="0" eaLnBrk="1" fontAlgn="base" hangingPunct="1">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95300" indent="-219075" algn="l" rtl="0" eaLnBrk="1" fontAlgn="base" hangingPunct="1">
        <a:spcBef>
          <a:spcPct val="20000"/>
        </a:spcBef>
        <a:spcAft>
          <a:spcPct val="0"/>
        </a:spcAft>
        <a:buClr>
          <a:schemeClr val="tx1"/>
        </a:buClr>
        <a:buFont typeface="Arial" pitchFamily="34" charset="0"/>
        <a:buChar char="–"/>
        <a:defRPr sz="1400" kern="1200" spc="-30">
          <a:solidFill>
            <a:schemeClr val="tx1"/>
          </a:solidFill>
          <a:latin typeface="+mn-lt"/>
          <a:ea typeface="ＭＳ Ｐゴシック" pitchFamily="34" charset="-128"/>
          <a:cs typeface="MS PGothic" charset="0"/>
        </a:defRPr>
      </a:lvl2pPr>
      <a:lvl3pPr marL="665163" indent="-173038" algn="l" rtl="0" eaLnBrk="1" fontAlgn="base" hangingPunct="1">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eaLnBrk="1" fontAlgn="base" hangingPunct="1">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eaLnBrk="1" fontAlgn="base" hangingPunct="1">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1" Type="http://schemas.openxmlformats.org/officeDocument/2006/relationships/image" Target="../media/image27.png"/><Relationship Id="rId12" Type="http://schemas.openxmlformats.org/officeDocument/2006/relationships/image" Target="../media/image28.png"/><Relationship Id="rId13" Type="http://schemas.openxmlformats.org/officeDocument/2006/relationships/image" Target="../media/image29.png"/><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image" Target="../media/image25.png"/><Relationship Id="rId10" Type="http://schemas.openxmlformats.org/officeDocument/2006/relationships/image" Target="../media/image2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0.png"/><Relationship Id="rId3"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20" Type="http://schemas.openxmlformats.org/officeDocument/2006/relationships/image" Target="../media/image42.png"/><Relationship Id="rId21" Type="http://schemas.microsoft.com/office/2007/relationships/hdphoto" Target="../media/hdphoto11.wdp"/><Relationship Id="rId22" Type="http://schemas.openxmlformats.org/officeDocument/2006/relationships/image" Target="../media/image43.png"/><Relationship Id="rId23" Type="http://schemas.microsoft.com/office/2007/relationships/hdphoto" Target="../media/hdphoto12.wdp"/><Relationship Id="rId24" Type="http://schemas.openxmlformats.org/officeDocument/2006/relationships/image" Target="../media/image44.png"/><Relationship Id="rId25" Type="http://schemas.microsoft.com/office/2007/relationships/hdphoto" Target="../media/hdphoto13.wdp"/><Relationship Id="rId26" Type="http://schemas.openxmlformats.org/officeDocument/2006/relationships/image" Target="../media/image45.png"/><Relationship Id="rId27" Type="http://schemas.microsoft.com/office/2007/relationships/hdphoto" Target="../media/hdphoto14.wdp"/><Relationship Id="rId28" Type="http://schemas.openxmlformats.org/officeDocument/2006/relationships/image" Target="../media/image46.png"/><Relationship Id="rId29" Type="http://schemas.microsoft.com/office/2007/relationships/hdphoto" Target="../media/hdphoto15.wdp"/><Relationship Id="rId1" Type="http://schemas.openxmlformats.org/officeDocument/2006/relationships/slideLayout" Target="../slideLayouts/slideLayout18.xml"/><Relationship Id="rId2" Type="http://schemas.openxmlformats.org/officeDocument/2006/relationships/image" Target="../media/image34.png"/><Relationship Id="rId3" Type="http://schemas.microsoft.com/office/2007/relationships/hdphoto" Target="../media/hdphoto1.wdp"/><Relationship Id="rId4" Type="http://schemas.openxmlformats.org/officeDocument/2006/relationships/image" Target="../media/image35.png"/><Relationship Id="rId5" Type="http://schemas.microsoft.com/office/2007/relationships/hdphoto" Target="../media/hdphoto2.wdp"/><Relationship Id="rId30" Type="http://schemas.openxmlformats.org/officeDocument/2006/relationships/image" Target="../media/image47.png"/><Relationship Id="rId31" Type="http://schemas.microsoft.com/office/2007/relationships/hdphoto" Target="../media/hdphoto16.wdp"/><Relationship Id="rId32" Type="http://schemas.openxmlformats.org/officeDocument/2006/relationships/image" Target="../media/image48.png"/><Relationship Id="rId9" Type="http://schemas.microsoft.com/office/2007/relationships/hdphoto" Target="../media/hdphoto4.wdp"/><Relationship Id="rId6" Type="http://schemas.openxmlformats.org/officeDocument/2006/relationships/image" Target="../media/image36.jpeg"/><Relationship Id="rId7" Type="http://schemas.microsoft.com/office/2007/relationships/hdphoto" Target="../media/hdphoto3.wdp"/><Relationship Id="rId8" Type="http://schemas.openxmlformats.org/officeDocument/2006/relationships/image" Target="../media/image37.png"/><Relationship Id="rId33" Type="http://schemas.microsoft.com/office/2007/relationships/hdphoto" Target="../media/hdphoto17.wdp"/><Relationship Id="rId34" Type="http://schemas.openxmlformats.org/officeDocument/2006/relationships/image" Target="../media/image49.png"/><Relationship Id="rId35" Type="http://schemas.microsoft.com/office/2007/relationships/hdphoto" Target="../media/hdphoto18.wdp"/><Relationship Id="rId36" Type="http://schemas.openxmlformats.org/officeDocument/2006/relationships/image" Target="../media/image50.png"/><Relationship Id="rId10" Type="http://schemas.openxmlformats.org/officeDocument/2006/relationships/image" Target="../media/image38.png"/><Relationship Id="rId11" Type="http://schemas.microsoft.com/office/2007/relationships/hdphoto" Target="../media/hdphoto5.wdp"/><Relationship Id="rId12" Type="http://schemas.openxmlformats.org/officeDocument/2006/relationships/image" Target="../media/image39.png"/><Relationship Id="rId13" Type="http://schemas.microsoft.com/office/2007/relationships/hdphoto" Target="../media/hdphoto6.wdp"/><Relationship Id="rId14" Type="http://schemas.openxmlformats.org/officeDocument/2006/relationships/image" Target="../media/image40.png"/><Relationship Id="rId15" Type="http://schemas.microsoft.com/office/2007/relationships/hdphoto" Target="../media/hdphoto7.wdp"/><Relationship Id="rId16" Type="http://schemas.microsoft.com/office/2007/relationships/hdphoto" Target="../media/hdphoto8.wdp"/><Relationship Id="rId17" Type="http://schemas.microsoft.com/office/2007/relationships/hdphoto" Target="../media/hdphoto9.wdp"/><Relationship Id="rId18" Type="http://schemas.openxmlformats.org/officeDocument/2006/relationships/image" Target="../media/image41.png"/><Relationship Id="rId19" Type="http://schemas.microsoft.com/office/2007/relationships/hdphoto" Target="../media/hdphoto10.wdp"/><Relationship Id="rId37" Type="http://schemas.microsoft.com/office/2007/relationships/hdphoto" Target="../media/hdphoto19.wdp"/><Relationship Id="rId38" Type="http://schemas.openxmlformats.org/officeDocument/2006/relationships/image" Target="../media/image51.png"/><Relationship Id="rId39" Type="http://schemas.microsoft.com/office/2007/relationships/hdphoto" Target="../media/hdphoto20.wdp"/><Relationship Id="rId40" Type="http://schemas.openxmlformats.org/officeDocument/2006/relationships/image" Target="../media/image52.jpeg"/><Relationship Id="rId41" Type="http://schemas.openxmlformats.org/officeDocument/2006/relationships/image" Target="../media/image53.png"/><Relationship Id="rId42" Type="http://schemas.openxmlformats.org/officeDocument/2006/relationships/image" Target="../media/image54.png"/></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1" Type="http://schemas.openxmlformats.org/officeDocument/2006/relationships/slideLayout" Target="../slideLayouts/slideLayout20.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7.png"/><Relationship Id="rId1" Type="http://schemas.openxmlformats.org/officeDocument/2006/relationships/slideLayout" Target="../slideLayouts/slideLayout33.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8.png"/><Relationship Id="rId1" Type="http://schemas.openxmlformats.org/officeDocument/2006/relationships/slideLayout" Target="../slideLayouts/slideLayout87.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9.png"/><Relationship Id="rId1" Type="http://schemas.openxmlformats.org/officeDocument/2006/relationships/slideLayout" Target="../slideLayouts/slideLayout87.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60.jpeg"/><Relationship Id="rId1" Type="http://schemas.openxmlformats.org/officeDocument/2006/relationships/slideLayout" Target="../slideLayouts/slideLayout87.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61.png"/><Relationship Id="rId1" Type="http://schemas.openxmlformats.org/officeDocument/2006/relationships/slideLayout" Target="../slideLayouts/slideLayout87.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62.jpeg"/><Relationship Id="rId1" Type="http://schemas.openxmlformats.org/officeDocument/2006/relationships/slideLayout" Target="../slideLayouts/slideLayout87.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63.png"/><Relationship Id="rId1" Type="http://schemas.openxmlformats.org/officeDocument/2006/relationships/slideLayout" Target="../slideLayouts/slideLayout87.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64.png"/><Relationship Id="rId1" Type="http://schemas.openxmlformats.org/officeDocument/2006/relationships/slideLayout" Target="../slideLayouts/slideLayout8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65.png"/><Relationship Id="rId1" Type="http://schemas.openxmlformats.org/officeDocument/2006/relationships/slideLayout" Target="../slideLayouts/slideLayout20.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1" Type="http://schemas.openxmlformats.org/officeDocument/2006/relationships/hyperlink" Target="http://securityintelligence.com/" TargetMode="External"/><Relationship Id="rId12" Type="http://schemas.openxmlformats.org/officeDocument/2006/relationships/hyperlink" Target="http://www.twitter.com/ibmsecurity" TargetMode="External"/><Relationship Id="rId1" Type="http://schemas.openxmlformats.org/officeDocument/2006/relationships/slideLayout" Target="../slideLayouts/slideLayout103.xml"/><Relationship Id="rId2" Type="http://schemas.openxmlformats.org/officeDocument/2006/relationships/notesSlide" Target="../notesSlides/notesSlide19.xml"/><Relationship Id="rId3" Type="http://schemas.openxmlformats.org/officeDocument/2006/relationships/image" Target="../media/image66.png"/><Relationship Id="rId4" Type="http://schemas.openxmlformats.org/officeDocument/2006/relationships/image" Target="../media/image67.png"/><Relationship Id="rId5" Type="http://schemas.openxmlformats.org/officeDocument/2006/relationships/image" Target="../media/image68.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1.png"/><Relationship Id="rId9" Type="http://schemas.openxmlformats.org/officeDocument/2006/relationships/hyperlink" Target="http://www-03.ibm.com/security/" TargetMode="External"/><Relationship Id="rId10" Type="http://schemas.openxmlformats.org/officeDocument/2006/relationships/hyperlink" Target="https://www.youtube.com/channel/UClAgZm2OXFpX8WoMsOpWoXA"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72.png"/><Relationship Id="rId3" Type="http://schemas.openxmlformats.org/officeDocument/2006/relationships/image" Target="../media/image73.png"/></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75.png"/><Relationship Id="rId5" Type="http://schemas.openxmlformats.org/officeDocument/2006/relationships/image" Target="../media/image76.png"/><Relationship Id="rId1" Type="http://schemas.openxmlformats.org/officeDocument/2006/relationships/slideLayout" Target="../slideLayouts/slideLayout99.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notesSlide" Target="../notesSlides/notesSlide22.xml"/><Relationship Id="rId3" Type="http://schemas.openxmlformats.org/officeDocument/2006/relationships/image" Target="../media/image7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9" Type="http://schemas.openxmlformats.org/officeDocument/2006/relationships/image" Target="../media/image78.png"/><Relationship Id="rId20" Type="http://schemas.openxmlformats.org/officeDocument/2006/relationships/image" Target="../media/image89.jpeg"/><Relationship Id="rId21" Type="http://schemas.openxmlformats.org/officeDocument/2006/relationships/image" Target="../media/image90.png"/><Relationship Id="rId22" Type="http://schemas.openxmlformats.org/officeDocument/2006/relationships/image" Target="../media/image91.png"/><Relationship Id="rId23" Type="http://schemas.openxmlformats.org/officeDocument/2006/relationships/image" Target="../media/image92.png"/><Relationship Id="rId24" Type="http://schemas.openxmlformats.org/officeDocument/2006/relationships/image" Target="../media/image93.png"/><Relationship Id="rId25" Type="http://schemas.openxmlformats.org/officeDocument/2006/relationships/image" Target="../media/image94.jpeg"/><Relationship Id="rId26" Type="http://schemas.openxmlformats.org/officeDocument/2006/relationships/image" Target="../media/image95.jpeg"/><Relationship Id="rId27" Type="http://schemas.openxmlformats.org/officeDocument/2006/relationships/image" Target="../media/image96.png"/><Relationship Id="rId10" Type="http://schemas.openxmlformats.org/officeDocument/2006/relationships/image" Target="../media/image79.jpeg"/><Relationship Id="rId11" Type="http://schemas.openxmlformats.org/officeDocument/2006/relationships/image" Target="../media/image80.png"/><Relationship Id="rId12" Type="http://schemas.openxmlformats.org/officeDocument/2006/relationships/image" Target="../media/image81.png"/><Relationship Id="rId13" Type="http://schemas.openxmlformats.org/officeDocument/2006/relationships/image" Target="../media/image82.png"/><Relationship Id="rId14" Type="http://schemas.openxmlformats.org/officeDocument/2006/relationships/image" Target="../media/image83.png"/><Relationship Id="rId15" Type="http://schemas.openxmlformats.org/officeDocument/2006/relationships/image" Target="../media/image84.png"/><Relationship Id="rId16" Type="http://schemas.openxmlformats.org/officeDocument/2006/relationships/image" Target="../media/image85.png"/><Relationship Id="rId17" Type="http://schemas.openxmlformats.org/officeDocument/2006/relationships/image" Target="../media/image86.png"/><Relationship Id="rId18" Type="http://schemas.openxmlformats.org/officeDocument/2006/relationships/image" Target="../media/image87.jpeg"/><Relationship Id="rId19" Type="http://schemas.openxmlformats.org/officeDocument/2006/relationships/image" Target="../media/image88.jpeg"/><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slideLayout" Target="../slideLayouts/slideLayout99.xml"/><Relationship Id="rId6" Type="http://schemas.openxmlformats.org/officeDocument/2006/relationships/notesSlide" Target="../notesSlides/notesSlide24.xml"/><Relationship Id="rId7" Type="http://schemas.openxmlformats.org/officeDocument/2006/relationships/image" Target="../media/image66.png"/><Relationship Id="rId8" Type="http://schemas.openxmlformats.org/officeDocument/2006/relationships/image" Target="../media/image67.png"/></Relationships>
</file>

<file path=ppt/slides/_rels/slide29.xml.rels><?xml version="1.0" encoding="UTF-8" standalone="yes"?>
<Relationships xmlns="http://schemas.openxmlformats.org/package/2006/relationships"><Relationship Id="rId3" Type="http://schemas.openxmlformats.org/officeDocument/2006/relationships/image" Target="../media/image97.jpeg"/><Relationship Id="rId4" Type="http://schemas.openxmlformats.org/officeDocument/2006/relationships/image" Target="../media/image98.png"/><Relationship Id="rId5" Type="http://schemas.openxmlformats.org/officeDocument/2006/relationships/image" Target="../media/image99.png"/><Relationship Id="rId6" Type="http://schemas.openxmlformats.org/officeDocument/2006/relationships/image" Target="../media/image100.png"/><Relationship Id="rId7" Type="http://schemas.openxmlformats.org/officeDocument/2006/relationships/image" Target="../media/image101.png"/><Relationship Id="rId8" Type="http://schemas.openxmlformats.org/officeDocument/2006/relationships/image" Target="../media/image102.png"/><Relationship Id="rId1" Type="http://schemas.openxmlformats.org/officeDocument/2006/relationships/slideLayout" Target="../slideLayouts/slideLayout99.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5.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09550" y="2132013"/>
            <a:ext cx="8658225" cy="1524000"/>
          </a:xfrm>
        </p:spPr>
        <p:txBody>
          <a:bodyPr/>
          <a:lstStyle/>
          <a:p>
            <a:pPr>
              <a:spcAft>
                <a:spcPts val="200"/>
              </a:spcAft>
              <a:defRPr/>
            </a:pPr>
            <a:r>
              <a:rPr lang="en-US" spc="-40" dirty="0" smtClean="0"/>
              <a:t/>
            </a:r>
            <a:br>
              <a:rPr lang="en-US" spc="-40" dirty="0" smtClean="0"/>
            </a:br>
            <a:r>
              <a:rPr lang="en-US" spc="-40" dirty="0" smtClean="0"/>
              <a:t>Delivering Security Improvements </a:t>
            </a:r>
            <a:r>
              <a:rPr lang="en-US" sz="4000" spc="-40" dirty="0" smtClean="0"/>
              <a:t/>
            </a:r>
            <a:br>
              <a:rPr lang="en-US" sz="4000" spc="-40" dirty="0" smtClean="0"/>
            </a:br>
            <a:r>
              <a:rPr lang="en-US" sz="2400" b="0" dirty="0" smtClean="0">
                <a:ea typeface="ＭＳ Ｐゴシック"/>
              </a:rPr>
              <a:t>Enterprise-wide approach to help build a                                  stronger security posture </a:t>
            </a:r>
            <a:endParaRPr lang="en-US" sz="2400" b="0" dirty="0">
              <a:ea typeface="ＭＳ Ｐゴシック"/>
            </a:endParaRPr>
          </a:p>
        </p:txBody>
      </p:sp>
      <p:sp>
        <p:nvSpPr>
          <p:cNvPr id="4" name="Text Placeholder 9"/>
          <p:cNvSpPr txBox="1">
            <a:spLocks/>
          </p:cNvSpPr>
          <p:nvPr/>
        </p:nvSpPr>
        <p:spPr bwMode="auto">
          <a:xfrm>
            <a:off x="209550" y="4118610"/>
            <a:ext cx="5291137" cy="1255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l" rtl="0" fontAlgn="base">
              <a:spcBef>
                <a:spcPct val="20000"/>
              </a:spcBef>
              <a:spcAft>
                <a:spcPct val="0"/>
              </a:spcAft>
              <a:buClr>
                <a:schemeClr val="tx1"/>
              </a:buClr>
              <a:buFontTx/>
              <a:buNone/>
              <a:defRPr sz="1600" kern="1200" spc="-30" baseline="0">
                <a:solidFill>
                  <a:schemeClr val="tx1"/>
                </a:solidFill>
                <a:latin typeface="+mn-lt"/>
                <a:ea typeface="ＭＳ Ｐゴシック" pitchFamily="34" charset="-128"/>
                <a:cs typeface="MS PGothic" pitchFamily="34" charset="-128"/>
              </a:defRPr>
            </a:lvl1pPr>
            <a:lvl2pPr marL="346075" indent="0" algn="l" rtl="0" fontAlgn="base">
              <a:spcBef>
                <a:spcPct val="20000"/>
              </a:spcBef>
              <a:spcAft>
                <a:spcPct val="0"/>
              </a:spcAft>
              <a:buClr>
                <a:schemeClr val="tx1"/>
              </a:buClr>
              <a:buFontTx/>
              <a:buNone/>
              <a:defRPr sz="1400" kern="1200" spc="-30">
                <a:solidFill>
                  <a:schemeClr val="tx1"/>
                </a:solidFill>
                <a:latin typeface="+mn-lt"/>
                <a:ea typeface="ＭＳ Ｐゴシック" pitchFamily="34" charset="-128"/>
                <a:cs typeface="MS PGothic" charset="0"/>
              </a:defRPr>
            </a:lvl2pPr>
            <a:lvl3pPr marL="682625" indent="0" algn="l" rtl="0" fontAlgn="base">
              <a:spcBef>
                <a:spcPct val="20000"/>
              </a:spcBef>
              <a:spcAft>
                <a:spcPct val="0"/>
              </a:spcAft>
              <a:buClr>
                <a:schemeClr val="tx1"/>
              </a:buClr>
              <a:buFontTx/>
              <a:buNone/>
              <a:defRPr sz="1400" kern="1200" spc="-30">
                <a:solidFill>
                  <a:schemeClr val="tx1"/>
                </a:solidFill>
                <a:latin typeface="+mn-lt"/>
                <a:ea typeface="ＭＳ Ｐゴシック" pitchFamily="34" charset="-128"/>
                <a:cs typeface="MS PGothic" charset="0"/>
              </a:defRPr>
            </a:lvl3pPr>
            <a:lvl4pPr marL="1030287" indent="0" algn="l" rtl="0" fontAlgn="base">
              <a:spcBef>
                <a:spcPct val="20000"/>
              </a:spcBef>
              <a:spcAft>
                <a:spcPct val="0"/>
              </a:spcAft>
              <a:buClr>
                <a:schemeClr val="bg1"/>
              </a:buClr>
              <a:buFontTx/>
              <a:buNone/>
              <a:defRPr sz="1600">
                <a:solidFill>
                  <a:schemeClr val="bg1"/>
                </a:solidFill>
                <a:latin typeface="+mn-lt"/>
                <a:ea typeface="ＭＳ Ｐゴシック" pitchFamily="34" charset="-128"/>
                <a:cs typeface="MS PGothic" charset="0"/>
              </a:defRPr>
            </a:lvl4pPr>
            <a:lvl5pPr marL="1376362" indent="0" algn="l" rtl="0" fontAlgn="base">
              <a:spcBef>
                <a:spcPct val="20000"/>
              </a:spcBef>
              <a:spcAft>
                <a:spcPct val="0"/>
              </a:spcAft>
              <a:buClr>
                <a:schemeClr val="bg1"/>
              </a:buClr>
              <a:buFontTx/>
              <a:buNone/>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a:lstStyle>
          <a:p>
            <a:pPr>
              <a:buClr>
                <a:srgbClr val="000000"/>
              </a:buClr>
              <a:defRPr/>
            </a:pPr>
            <a:r>
              <a:rPr lang="en-US" dirty="0" smtClean="0">
                <a:solidFill>
                  <a:srgbClr val="000000"/>
                </a:solidFill>
                <a:ea typeface="MS PGothic" pitchFamily="34" charset="-128"/>
              </a:rPr>
              <a:t>Kris Lovejoy</a:t>
            </a:r>
          </a:p>
          <a:p>
            <a:pPr>
              <a:buClr>
                <a:srgbClr val="000000"/>
              </a:buClr>
              <a:defRPr/>
            </a:pPr>
            <a:r>
              <a:rPr lang="en-US" dirty="0" smtClean="0">
                <a:solidFill>
                  <a:srgbClr val="000000"/>
                </a:solidFill>
                <a:ea typeface="MS PGothic" pitchFamily="34" charset="-128"/>
              </a:rPr>
              <a:t>General Manager</a:t>
            </a:r>
          </a:p>
          <a:p>
            <a:pPr>
              <a:buClr>
                <a:srgbClr val="000000"/>
              </a:buClr>
              <a:defRPr/>
            </a:pPr>
            <a:r>
              <a:rPr lang="en-US" dirty="0" smtClean="0">
                <a:solidFill>
                  <a:srgbClr val="000000"/>
                </a:solidFill>
                <a:ea typeface="MS PGothic" pitchFamily="34" charset="-128"/>
              </a:rPr>
              <a:t>IBM Security</a:t>
            </a:r>
          </a:p>
          <a:p>
            <a:pPr>
              <a:buClr>
                <a:srgbClr val="000000"/>
              </a:buClr>
              <a:defRPr/>
            </a:pPr>
            <a:r>
              <a:rPr lang="en-US" dirty="0" smtClean="0">
                <a:solidFill>
                  <a:srgbClr val="000000"/>
                </a:solidFill>
                <a:ea typeface="MS PGothic" pitchFamily="34" charset="-128"/>
              </a:rPr>
              <a:t>20</a:t>
            </a:r>
            <a:r>
              <a:rPr lang="en-US" baseline="30000" dirty="0" smtClean="0">
                <a:solidFill>
                  <a:srgbClr val="000000"/>
                </a:solidFill>
                <a:ea typeface="MS PGothic" pitchFamily="34" charset="-128"/>
              </a:rPr>
              <a:t>th</a:t>
            </a:r>
            <a:r>
              <a:rPr lang="en-US" dirty="0" smtClean="0">
                <a:solidFill>
                  <a:srgbClr val="000000"/>
                </a:solidFill>
                <a:ea typeface="MS PGothic" pitchFamily="34" charset="-128"/>
              </a:rPr>
              <a:t> February, 2015</a:t>
            </a:r>
          </a:p>
          <a:p>
            <a:pPr>
              <a:buClr>
                <a:srgbClr val="000000"/>
              </a:buClr>
              <a:defRPr/>
            </a:pPr>
            <a:endParaRPr lang="en-US" dirty="0" smtClean="0">
              <a:solidFill>
                <a:srgbClr val="000000"/>
              </a:solidFill>
              <a:ea typeface="MS PGothic" pitchFamily="34" charset="-128"/>
            </a:endParaRPr>
          </a:p>
        </p:txBody>
      </p:sp>
    </p:spTree>
    <p:extLst>
      <p:ext uri="{BB962C8B-B14F-4D97-AF65-F5344CB8AC3E}">
        <p14:creationId xmlns:p14="http://schemas.microsoft.com/office/powerpoint/2010/main" val="109344891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2" name="Rectangle 4"/>
          <p:cNvSpPr>
            <a:spLocks noGrp="1" noChangeArrowheads="1"/>
          </p:cNvSpPr>
          <p:nvPr>
            <p:ph type="title" idx="4294967295"/>
          </p:nvPr>
        </p:nvSpPr>
        <p:spPr/>
        <p:txBody>
          <a:bodyPr/>
          <a:lstStyle/>
          <a:p>
            <a:r>
              <a:rPr lang="en-US" dirty="0">
                <a:solidFill>
                  <a:srgbClr val="00649D"/>
                </a:solidFill>
                <a:latin typeface="Arial" charset="0"/>
                <a:ea typeface="MS PGothic" charset="0"/>
              </a:rPr>
              <a:t>Thinking like a security </a:t>
            </a:r>
            <a:r>
              <a:rPr lang="en-US" dirty="0" smtClean="0">
                <a:solidFill>
                  <a:srgbClr val="00649D"/>
                </a:solidFill>
                <a:latin typeface="Arial" charset="0"/>
                <a:ea typeface="MS PGothic" charset="0"/>
              </a:rPr>
              <a:t>expert</a:t>
            </a:r>
            <a:endParaRPr lang="en-US" dirty="0">
              <a:solidFill>
                <a:srgbClr val="00649D"/>
              </a:solidFill>
              <a:latin typeface="Arial" charset="0"/>
              <a:ea typeface="MS PGothic" charset="0"/>
            </a:endParaRPr>
          </a:p>
        </p:txBody>
      </p:sp>
      <p:sp>
        <p:nvSpPr>
          <p:cNvPr id="237579" name="Text Box 11"/>
          <p:cNvSpPr txBox="1">
            <a:spLocks noChangeArrowheads="1"/>
          </p:cNvSpPr>
          <p:nvPr/>
        </p:nvSpPr>
        <p:spPr bwMode="auto">
          <a:xfrm>
            <a:off x="182563" y="4574023"/>
            <a:ext cx="7118350" cy="868362"/>
          </a:xfrm>
          <a:prstGeom prst="rect">
            <a:avLst/>
          </a:prstGeom>
          <a:noFill/>
          <a:ln>
            <a:noFill/>
          </a:ln>
          <a:effectLst>
            <a:prstShdw prst="shdw17" dist="17961" dir="2700000">
              <a:srgbClr val="4F7D93">
                <a:alpha val="74997"/>
              </a:srgb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ctr" eaLnBrk="0" hangingPunct="0">
              <a:defRPr sz="2400">
                <a:solidFill>
                  <a:schemeClr val="tx1"/>
                </a:solidFill>
                <a:latin typeface="Arial" charset="0"/>
                <a:ea typeface="ＭＳ Ｐゴシック" charset="0"/>
                <a:cs typeface="ＭＳ Ｐゴシック" charset="0"/>
              </a:defRPr>
            </a:lvl1pPr>
            <a:lvl2pPr marL="742950" indent="-285750" algn="ctr" eaLnBrk="0" hangingPunct="0">
              <a:defRPr sz="2400">
                <a:solidFill>
                  <a:schemeClr val="tx1"/>
                </a:solidFill>
                <a:latin typeface="Arial" charset="0"/>
                <a:ea typeface="ＭＳ Ｐゴシック" charset="0"/>
              </a:defRPr>
            </a:lvl2pPr>
            <a:lvl3pPr marL="1143000" indent="-228600" algn="ctr" eaLnBrk="0" hangingPunct="0">
              <a:defRPr sz="2400">
                <a:solidFill>
                  <a:schemeClr val="tx1"/>
                </a:solidFill>
                <a:latin typeface="Arial" charset="0"/>
                <a:ea typeface="ＭＳ Ｐゴシック" charset="0"/>
              </a:defRPr>
            </a:lvl3pPr>
            <a:lvl4pPr marL="1600200" indent="-228600" algn="ctr" eaLnBrk="0" hangingPunct="0">
              <a:defRPr sz="2400">
                <a:solidFill>
                  <a:schemeClr val="tx1"/>
                </a:solidFill>
                <a:latin typeface="Arial" charset="0"/>
                <a:ea typeface="ＭＳ Ｐゴシック" charset="0"/>
              </a:defRPr>
            </a:lvl4pPr>
            <a:lvl5pPr marL="2057400" indent="-228600" algn="ctr"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Bef>
                <a:spcPct val="50000"/>
              </a:spcBef>
            </a:pPr>
            <a:r>
              <a:rPr lang="en-US" sz="1800" b="1" dirty="0">
                <a:solidFill>
                  <a:schemeClr val="tx2">
                    <a:lumMod val="75000"/>
                  </a:schemeClr>
                </a:solidFill>
              </a:rPr>
              <a:t>Security Risk Management</a:t>
            </a:r>
            <a:r>
              <a:rPr lang="en-US" sz="1800" dirty="0">
                <a:solidFill>
                  <a:schemeClr val="tx2">
                    <a:lumMod val="75000"/>
                  </a:schemeClr>
                </a:solidFill>
              </a:rPr>
              <a:t> </a:t>
            </a:r>
            <a:r>
              <a:rPr lang="en-US" sz="1800" dirty="0"/>
              <a:t>is the application of </a:t>
            </a:r>
            <a:r>
              <a:rPr lang="en-US" sz="1800" b="1" dirty="0">
                <a:solidFill>
                  <a:srgbClr val="0086B3"/>
                </a:solidFill>
              </a:rPr>
              <a:t>control</a:t>
            </a:r>
            <a:r>
              <a:rPr lang="en-US" sz="1800" dirty="0">
                <a:solidFill>
                  <a:schemeClr val="accent2"/>
                </a:solidFill>
              </a:rPr>
              <a:t> </a:t>
            </a:r>
            <a:r>
              <a:rPr lang="en-US" sz="1800" dirty="0"/>
              <a:t>to detect and block the threat, to detect and fix a vulnerability, or to respond to incidents (impacts) when all else fails.</a:t>
            </a:r>
          </a:p>
        </p:txBody>
      </p:sp>
      <p:grpSp>
        <p:nvGrpSpPr>
          <p:cNvPr id="391214" name="Group 46"/>
          <p:cNvGrpSpPr>
            <a:grpSpLocks/>
          </p:cNvGrpSpPr>
          <p:nvPr/>
        </p:nvGrpSpPr>
        <p:grpSpPr bwMode="auto">
          <a:xfrm>
            <a:off x="277813" y="2246748"/>
            <a:ext cx="8601075" cy="2260600"/>
            <a:chOff x="175" y="1601"/>
            <a:chExt cx="5418" cy="1424"/>
          </a:xfrm>
        </p:grpSpPr>
        <p:sp>
          <p:nvSpPr>
            <p:cNvPr id="237571" name="Rectangle 3"/>
            <p:cNvSpPr>
              <a:spLocks noChangeArrowheads="1"/>
            </p:cNvSpPr>
            <p:nvPr/>
          </p:nvSpPr>
          <p:spPr bwMode="auto">
            <a:xfrm>
              <a:off x="175" y="1601"/>
              <a:ext cx="5418" cy="1424"/>
            </a:xfrm>
            <a:prstGeom prst="rightArrow">
              <a:avLst>
                <a:gd name="adj1" fmla="val 75565"/>
                <a:gd name="adj2" fmla="val 68116"/>
              </a:avLst>
            </a:prstGeom>
            <a:gradFill rotWithShape="1">
              <a:gsLst>
                <a:gs pos="0">
                  <a:srgbClr val="DDDDDD"/>
                </a:gs>
                <a:gs pos="100000">
                  <a:srgbClr val="ECECEC"/>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n-US" sz="1800">
                <a:solidFill>
                  <a:schemeClr val="tx1"/>
                </a:solidFill>
                <a:ea typeface="MS PGothic" charset="0"/>
                <a:cs typeface="MS PGothic" charset="0"/>
              </a:endParaRPr>
            </a:p>
          </p:txBody>
        </p:sp>
        <p:sp>
          <p:nvSpPr>
            <p:cNvPr id="237573" name="Text Box 5"/>
            <p:cNvSpPr txBox="1">
              <a:spLocks noChangeArrowheads="1"/>
            </p:cNvSpPr>
            <p:nvPr/>
          </p:nvSpPr>
          <p:spPr bwMode="auto">
            <a:xfrm>
              <a:off x="275" y="1908"/>
              <a:ext cx="59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algn="ctr" eaLnBrk="0" hangingPunct="0">
                <a:defRPr sz="2400">
                  <a:solidFill>
                    <a:schemeClr val="tx1"/>
                  </a:solidFill>
                  <a:latin typeface="Arial" charset="0"/>
                  <a:ea typeface="ＭＳ Ｐゴシック" charset="0"/>
                  <a:cs typeface="ＭＳ Ｐゴシック" charset="0"/>
                </a:defRPr>
              </a:lvl1pPr>
              <a:lvl2pPr marL="742950" indent="-285750" algn="ctr" eaLnBrk="0" hangingPunct="0">
                <a:defRPr sz="2400">
                  <a:solidFill>
                    <a:schemeClr val="tx1"/>
                  </a:solidFill>
                  <a:latin typeface="Arial" charset="0"/>
                  <a:ea typeface="ＭＳ Ｐゴシック" charset="0"/>
                </a:defRPr>
              </a:lvl2pPr>
              <a:lvl3pPr marL="1143000" indent="-228600" algn="ctr" eaLnBrk="0" hangingPunct="0">
                <a:defRPr sz="2400">
                  <a:solidFill>
                    <a:schemeClr val="tx1"/>
                  </a:solidFill>
                  <a:latin typeface="Arial" charset="0"/>
                  <a:ea typeface="ＭＳ Ｐゴシック" charset="0"/>
                </a:defRPr>
              </a:lvl3pPr>
              <a:lvl4pPr marL="1600200" indent="-228600" algn="ctr" eaLnBrk="0" hangingPunct="0">
                <a:defRPr sz="2400">
                  <a:solidFill>
                    <a:schemeClr val="tx1"/>
                  </a:solidFill>
                  <a:latin typeface="Arial" charset="0"/>
                  <a:ea typeface="ＭＳ Ｐゴシック" charset="0"/>
                </a:defRPr>
              </a:lvl4pPr>
              <a:lvl5pPr marL="2057400" indent="-228600" algn="ctr"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Bef>
                  <a:spcPct val="50000"/>
                </a:spcBef>
              </a:pPr>
              <a:r>
                <a:rPr lang="en-US" sz="1800" b="1"/>
                <a:t>Threat</a:t>
              </a:r>
            </a:p>
          </p:txBody>
        </p:sp>
        <p:sp>
          <p:nvSpPr>
            <p:cNvPr id="237574" name="Text Box 6"/>
            <p:cNvSpPr txBox="1">
              <a:spLocks noChangeArrowheads="1"/>
            </p:cNvSpPr>
            <p:nvPr/>
          </p:nvSpPr>
          <p:spPr bwMode="auto">
            <a:xfrm>
              <a:off x="1114" y="2321"/>
              <a:ext cx="6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algn="ctr" eaLnBrk="0" hangingPunct="0">
                <a:defRPr sz="2400">
                  <a:solidFill>
                    <a:schemeClr val="tx1"/>
                  </a:solidFill>
                  <a:latin typeface="Arial" charset="0"/>
                  <a:ea typeface="ＭＳ Ｐゴシック" charset="0"/>
                  <a:cs typeface="ＭＳ Ｐゴシック" charset="0"/>
                </a:defRPr>
              </a:lvl1pPr>
              <a:lvl2pPr marL="742950" indent="-285750" algn="ctr" eaLnBrk="0" hangingPunct="0">
                <a:defRPr sz="2400">
                  <a:solidFill>
                    <a:schemeClr val="tx1"/>
                  </a:solidFill>
                  <a:latin typeface="Arial" charset="0"/>
                  <a:ea typeface="ＭＳ Ｐゴシック" charset="0"/>
                </a:defRPr>
              </a:lvl2pPr>
              <a:lvl3pPr marL="1143000" indent="-228600" algn="ctr" eaLnBrk="0" hangingPunct="0">
                <a:defRPr sz="2400">
                  <a:solidFill>
                    <a:schemeClr val="tx1"/>
                  </a:solidFill>
                  <a:latin typeface="Arial" charset="0"/>
                  <a:ea typeface="ＭＳ Ｐゴシック" charset="0"/>
                </a:defRPr>
              </a:lvl3pPr>
              <a:lvl4pPr marL="1600200" indent="-228600" algn="ctr" eaLnBrk="0" hangingPunct="0">
                <a:defRPr sz="2400">
                  <a:solidFill>
                    <a:schemeClr val="tx1"/>
                  </a:solidFill>
                  <a:latin typeface="Arial" charset="0"/>
                  <a:ea typeface="ＭＳ Ｐゴシック" charset="0"/>
                </a:defRPr>
              </a:lvl4pPr>
              <a:lvl5pPr marL="2057400" indent="-228600" algn="ctr"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Bef>
                  <a:spcPct val="50000"/>
                </a:spcBef>
              </a:pPr>
              <a:r>
                <a:rPr lang="en-US" sz="1200" b="1">
                  <a:solidFill>
                    <a:schemeClr val="tx2"/>
                  </a:solidFill>
                </a:rPr>
                <a:t>Can exploit</a:t>
              </a:r>
            </a:p>
          </p:txBody>
        </p:sp>
        <p:sp>
          <p:nvSpPr>
            <p:cNvPr id="237575" name="Text Box 7"/>
            <p:cNvSpPr txBox="1">
              <a:spLocks noChangeArrowheads="1"/>
            </p:cNvSpPr>
            <p:nvPr/>
          </p:nvSpPr>
          <p:spPr bwMode="auto">
            <a:xfrm>
              <a:off x="1976" y="1908"/>
              <a:ext cx="10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algn="ctr" eaLnBrk="0" hangingPunct="0">
                <a:defRPr sz="2400">
                  <a:solidFill>
                    <a:schemeClr val="tx1"/>
                  </a:solidFill>
                  <a:latin typeface="Arial" charset="0"/>
                  <a:ea typeface="ＭＳ Ｐゴシック" charset="0"/>
                  <a:cs typeface="ＭＳ Ｐゴシック" charset="0"/>
                </a:defRPr>
              </a:lvl1pPr>
              <a:lvl2pPr marL="742950" indent="-285750" algn="ctr" eaLnBrk="0" hangingPunct="0">
                <a:defRPr sz="2400">
                  <a:solidFill>
                    <a:schemeClr val="tx1"/>
                  </a:solidFill>
                  <a:latin typeface="Arial" charset="0"/>
                  <a:ea typeface="ＭＳ Ｐゴシック" charset="0"/>
                </a:defRPr>
              </a:lvl2pPr>
              <a:lvl3pPr marL="1143000" indent="-228600" algn="ctr" eaLnBrk="0" hangingPunct="0">
                <a:defRPr sz="2400">
                  <a:solidFill>
                    <a:schemeClr val="tx1"/>
                  </a:solidFill>
                  <a:latin typeface="Arial" charset="0"/>
                  <a:ea typeface="ＭＳ Ｐゴシック" charset="0"/>
                </a:defRPr>
              </a:lvl3pPr>
              <a:lvl4pPr marL="1600200" indent="-228600" algn="ctr" eaLnBrk="0" hangingPunct="0">
                <a:defRPr sz="2400">
                  <a:solidFill>
                    <a:schemeClr val="tx1"/>
                  </a:solidFill>
                  <a:latin typeface="Arial" charset="0"/>
                  <a:ea typeface="ＭＳ Ｐゴシック" charset="0"/>
                </a:defRPr>
              </a:lvl4pPr>
              <a:lvl5pPr marL="2057400" indent="-228600" algn="ctr"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Bef>
                  <a:spcPct val="50000"/>
                </a:spcBef>
              </a:pPr>
              <a:r>
                <a:rPr lang="en-US" sz="1800" b="1"/>
                <a:t>Vulnerability</a:t>
              </a:r>
            </a:p>
          </p:txBody>
        </p:sp>
        <p:sp>
          <p:nvSpPr>
            <p:cNvPr id="237577" name="Text Box 9"/>
            <p:cNvSpPr txBox="1">
              <a:spLocks noChangeArrowheads="1"/>
            </p:cNvSpPr>
            <p:nvPr/>
          </p:nvSpPr>
          <p:spPr bwMode="auto">
            <a:xfrm>
              <a:off x="4286" y="1908"/>
              <a:ext cx="58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algn="ctr" eaLnBrk="0" hangingPunct="0">
                <a:defRPr sz="2400">
                  <a:solidFill>
                    <a:schemeClr val="tx1"/>
                  </a:solidFill>
                  <a:latin typeface="Arial" charset="0"/>
                  <a:ea typeface="ＭＳ Ｐゴシック" charset="0"/>
                  <a:cs typeface="ＭＳ Ｐゴシック" charset="0"/>
                </a:defRPr>
              </a:lvl1pPr>
              <a:lvl2pPr marL="742950" indent="-285750" algn="ctr" eaLnBrk="0" hangingPunct="0">
                <a:defRPr sz="2400">
                  <a:solidFill>
                    <a:schemeClr val="tx1"/>
                  </a:solidFill>
                  <a:latin typeface="Arial" charset="0"/>
                  <a:ea typeface="ＭＳ Ｐゴシック" charset="0"/>
                </a:defRPr>
              </a:lvl2pPr>
              <a:lvl3pPr marL="1143000" indent="-228600" algn="ctr" eaLnBrk="0" hangingPunct="0">
                <a:defRPr sz="2400">
                  <a:solidFill>
                    <a:schemeClr val="tx1"/>
                  </a:solidFill>
                  <a:latin typeface="Arial" charset="0"/>
                  <a:ea typeface="ＭＳ Ｐゴシック" charset="0"/>
                </a:defRPr>
              </a:lvl3pPr>
              <a:lvl4pPr marL="1600200" indent="-228600" algn="ctr" eaLnBrk="0" hangingPunct="0">
                <a:defRPr sz="2400">
                  <a:solidFill>
                    <a:schemeClr val="tx1"/>
                  </a:solidFill>
                  <a:latin typeface="Arial" charset="0"/>
                  <a:ea typeface="ＭＳ Ｐゴシック" charset="0"/>
                </a:defRPr>
              </a:lvl4pPr>
              <a:lvl5pPr marL="2057400" indent="-228600" algn="ctr"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Bef>
                  <a:spcPct val="50000"/>
                </a:spcBef>
              </a:pPr>
              <a:r>
                <a:rPr lang="en-US" sz="1800" b="1"/>
                <a:t>Impact</a:t>
              </a:r>
            </a:p>
          </p:txBody>
        </p:sp>
        <p:sp>
          <p:nvSpPr>
            <p:cNvPr id="2" name="Text Box 7"/>
            <p:cNvSpPr txBox="1">
              <a:spLocks noChangeArrowheads="1"/>
            </p:cNvSpPr>
            <p:nvPr/>
          </p:nvSpPr>
          <p:spPr bwMode="auto">
            <a:xfrm>
              <a:off x="2079" y="2518"/>
              <a:ext cx="86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algn="ctr" eaLnBrk="0" hangingPunct="0">
                <a:defRPr sz="2400">
                  <a:solidFill>
                    <a:schemeClr val="tx1"/>
                  </a:solidFill>
                  <a:latin typeface="Arial" charset="0"/>
                  <a:ea typeface="ＭＳ Ｐゴシック" charset="0"/>
                  <a:cs typeface="ＭＳ Ｐゴシック" charset="0"/>
                </a:defRPr>
              </a:lvl1pPr>
              <a:lvl2pPr marL="742950" indent="-285750" algn="ctr" eaLnBrk="0" hangingPunct="0">
                <a:defRPr sz="2400">
                  <a:solidFill>
                    <a:schemeClr val="tx1"/>
                  </a:solidFill>
                  <a:latin typeface="Arial" charset="0"/>
                  <a:ea typeface="ＭＳ Ｐゴシック" charset="0"/>
                </a:defRPr>
              </a:lvl2pPr>
              <a:lvl3pPr marL="1143000" indent="-228600" algn="ctr" eaLnBrk="0" hangingPunct="0">
                <a:defRPr sz="2400">
                  <a:solidFill>
                    <a:schemeClr val="tx1"/>
                  </a:solidFill>
                  <a:latin typeface="Arial" charset="0"/>
                  <a:ea typeface="ＭＳ Ｐゴシック" charset="0"/>
                </a:defRPr>
              </a:lvl3pPr>
              <a:lvl4pPr marL="1600200" indent="-228600" algn="ctr" eaLnBrk="0" hangingPunct="0">
                <a:defRPr sz="2400">
                  <a:solidFill>
                    <a:schemeClr val="tx1"/>
                  </a:solidFill>
                  <a:latin typeface="Arial" charset="0"/>
                  <a:ea typeface="ＭＳ Ｐゴシック" charset="0"/>
                </a:defRPr>
              </a:lvl4pPr>
              <a:lvl5pPr marL="2057400" indent="-228600" algn="ctr"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400" b="1"/>
                <a:t> (Weakness)</a:t>
              </a:r>
            </a:p>
          </p:txBody>
        </p:sp>
        <p:sp>
          <p:nvSpPr>
            <p:cNvPr id="3" name="Text Box 5"/>
            <p:cNvSpPr txBox="1">
              <a:spLocks noChangeArrowheads="1"/>
            </p:cNvSpPr>
            <p:nvPr/>
          </p:nvSpPr>
          <p:spPr bwMode="auto">
            <a:xfrm>
              <a:off x="281" y="2560"/>
              <a:ext cx="51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algn="ctr" eaLnBrk="0" hangingPunct="0">
                <a:defRPr sz="2400">
                  <a:solidFill>
                    <a:schemeClr val="tx1"/>
                  </a:solidFill>
                  <a:latin typeface="Arial" charset="0"/>
                  <a:ea typeface="ＭＳ Ｐゴシック" charset="0"/>
                  <a:cs typeface="ＭＳ Ｐゴシック" charset="0"/>
                </a:defRPr>
              </a:lvl1pPr>
              <a:lvl2pPr marL="742950" indent="-285750" algn="ctr" eaLnBrk="0" hangingPunct="0">
                <a:defRPr sz="2400">
                  <a:solidFill>
                    <a:schemeClr val="tx1"/>
                  </a:solidFill>
                  <a:latin typeface="Arial" charset="0"/>
                  <a:ea typeface="ＭＳ Ｐゴシック" charset="0"/>
                </a:defRPr>
              </a:lvl2pPr>
              <a:lvl3pPr marL="1143000" indent="-228600" algn="ctr" eaLnBrk="0" hangingPunct="0">
                <a:defRPr sz="2400">
                  <a:solidFill>
                    <a:schemeClr val="tx1"/>
                  </a:solidFill>
                  <a:latin typeface="Arial" charset="0"/>
                  <a:ea typeface="ＭＳ Ｐゴシック" charset="0"/>
                </a:defRPr>
              </a:lvl3pPr>
              <a:lvl4pPr marL="1600200" indent="-228600" algn="ctr" eaLnBrk="0" hangingPunct="0">
                <a:defRPr sz="2400">
                  <a:solidFill>
                    <a:schemeClr val="tx1"/>
                  </a:solidFill>
                  <a:latin typeface="Arial" charset="0"/>
                  <a:ea typeface="ＭＳ Ｐゴシック" charset="0"/>
                </a:defRPr>
              </a:lvl4pPr>
              <a:lvl5pPr marL="2057400" indent="-228600" algn="ctr"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400" b="1"/>
                <a:t>(Actor)</a:t>
              </a:r>
            </a:p>
          </p:txBody>
        </p:sp>
        <p:pic>
          <p:nvPicPr>
            <p:cNvPr id="391190" name="Picture 22" descr="bro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2" y="2260"/>
              <a:ext cx="735" cy="222"/>
            </a:xfrm>
            <a:prstGeom prst="rect">
              <a:avLst/>
            </a:prstGeom>
            <a:noFill/>
            <a:extLst>
              <a:ext uri="{909E8E84-426E-40dd-AFC4-6F175D3DCCD1}">
                <a14:hiddenFill xmlns:a14="http://schemas.microsoft.com/office/drawing/2010/main">
                  <a:solidFill>
                    <a:srgbClr val="FFFFFF"/>
                  </a:solidFill>
                </a14:hiddenFill>
              </a:ext>
            </a:extLst>
          </p:spPr>
        </p:pic>
        <p:pic>
          <p:nvPicPr>
            <p:cNvPr id="391191" name="Picture 23" descr="acto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 y="2190"/>
              <a:ext cx="487" cy="361"/>
            </a:xfrm>
            <a:prstGeom prst="rect">
              <a:avLst/>
            </a:prstGeom>
            <a:noFill/>
            <a:extLst>
              <a:ext uri="{909E8E84-426E-40dd-AFC4-6F175D3DCCD1}">
                <a14:hiddenFill xmlns:a14="http://schemas.microsoft.com/office/drawing/2010/main">
                  <a:solidFill>
                    <a:srgbClr val="FFFFFF"/>
                  </a:solidFill>
                </a14:hiddenFill>
              </a:ext>
            </a:extLst>
          </p:spPr>
        </p:pic>
        <p:sp>
          <p:nvSpPr>
            <p:cNvPr id="237583" name="Line 15"/>
            <p:cNvSpPr>
              <a:spLocks noChangeShapeType="1"/>
            </p:cNvSpPr>
            <p:nvPr/>
          </p:nvSpPr>
          <p:spPr bwMode="auto">
            <a:xfrm>
              <a:off x="1739" y="2422"/>
              <a:ext cx="358" cy="0"/>
            </a:xfrm>
            <a:prstGeom prst="line">
              <a:avLst/>
            </a:prstGeom>
            <a:noFill/>
            <a:ln w="38100">
              <a:solidFill>
                <a:srgbClr val="5F5F5F"/>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rgbClr val="1F3D5C">
                        <a:alpha val="74997"/>
                      </a:srgbClr>
                    </a:outerShdw>
                  </a:effectLst>
                </a14:hiddenEffects>
              </a:ext>
            </a:extLst>
          </p:spPr>
          <p:txBody>
            <a:bodyPr/>
            <a:lstStyle/>
            <a:p>
              <a:endParaRPr lang="en-US"/>
            </a:p>
          </p:txBody>
        </p:sp>
        <p:pic>
          <p:nvPicPr>
            <p:cNvPr id="391193" name="Picture 25" descr="dolll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5" y="2164"/>
              <a:ext cx="414" cy="414"/>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7"/>
            <p:cNvSpPr txBox="1">
              <a:spLocks noChangeArrowheads="1"/>
            </p:cNvSpPr>
            <p:nvPr/>
          </p:nvSpPr>
          <p:spPr bwMode="auto">
            <a:xfrm>
              <a:off x="4339" y="2560"/>
              <a:ext cx="50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algn="ctr" eaLnBrk="0" hangingPunct="0">
                <a:defRPr sz="2400">
                  <a:solidFill>
                    <a:schemeClr val="tx1"/>
                  </a:solidFill>
                  <a:latin typeface="Arial" charset="0"/>
                  <a:ea typeface="ＭＳ Ｐゴシック" charset="0"/>
                  <a:cs typeface="ＭＳ Ｐゴシック" charset="0"/>
                </a:defRPr>
              </a:lvl1pPr>
              <a:lvl2pPr marL="742950" indent="-285750" algn="ctr" eaLnBrk="0" hangingPunct="0">
                <a:defRPr sz="2400">
                  <a:solidFill>
                    <a:schemeClr val="tx1"/>
                  </a:solidFill>
                  <a:latin typeface="Arial" charset="0"/>
                  <a:ea typeface="ＭＳ Ｐゴシック" charset="0"/>
                </a:defRPr>
              </a:lvl2pPr>
              <a:lvl3pPr marL="1143000" indent="-228600" algn="ctr" eaLnBrk="0" hangingPunct="0">
                <a:defRPr sz="2400">
                  <a:solidFill>
                    <a:schemeClr val="tx1"/>
                  </a:solidFill>
                  <a:latin typeface="Arial" charset="0"/>
                  <a:ea typeface="ＭＳ Ｐゴシック" charset="0"/>
                </a:defRPr>
              </a:lvl3pPr>
              <a:lvl4pPr marL="1600200" indent="-228600" algn="ctr" eaLnBrk="0" hangingPunct="0">
                <a:defRPr sz="2400">
                  <a:solidFill>
                    <a:schemeClr val="tx1"/>
                  </a:solidFill>
                  <a:latin typeface="Arial" charset="0"/>
                  <a:ea typeface="ＭＳ Ｐゴシック" charset="0"/>
                </a:defRPr>
              </a:lvl4pPr>
              <a:lvl5pPr marL="2057400" indent="-228600" algn="ctr"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400" b="1"/>
                <a:t> (Loss)</a:t>
              </a:r>
            </a:p>
          </p:txBody>
        </p:sp>
        <p:sp>
          <p:nvSpPr>
            <p:cNvPr id="5" name="Text Box 6"/>
            <p:cNvSpPr txBox="1">
              <a:spLocks noChangeArrowheads="1"/>
            </p:cNvSpPr>
            <p:nvPr/>
          </p:nvSpPr>
          <p:spPr bwMode="auto">
            <a:xfrm>
              <a:off x="3217" y="2321"/>
              <a:ext cx="6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algn="ctr" eaLnBrk="0" hangingPunct="0">
                <a:defRPr sz="2400">
                  <a:solidFill>
                    <a:schemeClr val="tx1"/>
                  </a:solidFill>
                  <a:latin typeface="Arial" charset="0"/>
                  <a:ea typeface="ＭＳ Ｐゴシック" charset="0"/>
                  <a:cs typeface="ＭＳ Ｐゴシック" charset="0"/>
                </a:defRPr>
              </a:lvl1pPr>
              <a:lvl2pPr marL="742950" indent="-285750" algn="ctr" eaLnBrk="0" hangingPunct="0">
                <a:defRPr sz="2400">
                  <a:solidFill>
                    <a:schemeClr val="tx1"/>
                  </a:solidFill>
                  <a:latin typeface="Arial" charset="0"/>
                  <a:ea typeface="ＭＳ Ｐゴシック" charset="0"/>
                </a:defRPr>
              </a:lvl2pPr>
              <a:lvl3pPr marL="1143000" indent="-228600" algn="ctr" eaLnBrk="0" hangingPunct="0">
                <a:defRPr sz="2400">
                  <a:solidFill>
                    <a:schemeClr val="tx1"/>
                  </a:solidFill>
                  <a:latin typeface="Arial" charset="0"/>
                  <a:ea typeface="ＭＳ Ｐゴシック" charset="0"/>
                </a:defRPr>
              </a:lvl3pPr>
              <a:lvl4pPr marL="1600200" indent="-228600" algn="ctr" eaLnBrk="0" hangingPunct="0">
                <a:defRPr sz="2400">
                  <a:solidFill>
                    <a:schemeClr val="tx1"/>
                  </a:solidFill>
                  <a:latin typeface="Arial" charset="0"/>
                  <a:ea typeface="ＭＳ Ｐゴシック" charset="0"/>
                </a:defRPr>
              </a:lvl4pPr>
              <a:lvl5pPr marL="2057400" indent="-228600" algn="ctr"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Bef>
                  <a:spcPct val="50000"/>
                </a:spcBef>
              </a:pPr>
              <a:r>
                <a:rPr lang="en-US" sz="1200" b="1">
                  <a:solidFill>
                    <a:schemeClr val="tx2"/>
                  </a:solidFill>
                </a:rPr>
                <a:t>And cause</a:t>
              </a:r>
            </a:p>
          </p:txBody>
        </p:sp>
        <p:sp>
          <p:nvSpPr>
            <p:cNvPr id="6" name="Line 15"/>
            <p:cNvSpPr>
              <a:spLocks noChangeShapeType="1"/>
            </p:cNvSpPr>
            <p:nvPr/>
          </p:nvSpPr>
          <p:spPr bwMode="auto">
            <a:xfrm>
              <a:off x="845" y="2416"/>
              <a:ext cx="286" cy="0"/>
            </a:xfrm>
            <a:prstGeom prst="line">
              <a:avLst/>
            </a:prstGeom>
            <a:noFill/>
            <a:ln w="38100">
              <a:solidFill>
                <a:srgbClr val="5F5F5F"/>
              </a:solidFill>
              <a:round/>
              <a:headEnd/>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rgbClr val="1F3D5C">
                        <a:alpha val="74997"/>
                      </a:srgbClr>
                    </a:outerShdw>
                  </a:effectLst>
                </a14:hiddenEffects>
              </a:ext>
            </a:extLst>
          </p:spPr>
          <p:txBody>
            <a:bodyPr/>
            <a:lstStyle/>
            <a:p>
              <a:endParaRPr lang="en-US"/>
            </a:p>
          </p:txBody>
        </p:sp>
        <p:sp>
          <p:nvSpPr>
            <p:cNvPr id="7" name="Line 15"/>
            <p:cNvSpPr>
              <a:spLocks noChangeShapeType="1"/>
            </p:cNvSpPr>
            <p:nvPr/>
          </p:nvSpPr>
          <p:spPr bwMode="auto">
            <a:xfrm>
              <a:off x="3795" y="2416"/>
              <a:ext cx="522" cy="0"/>
            </a:xfrm>
            <a:prstGeom prst="line">
              <a:avLst/>
            </a:prstGeom>
            <a:noFill/>
            <a:ln w="38100">
              <a:solidFill>
                <a:srgbClr val="5F5F5F"/>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rgbClr val="1F3D5C">
                        <a:alpha val="74997"/>
                      </a:srgbClr>
                    </a:outerShdw>
                  </a:effectLst>
                </a14:hiddenEffects>
              </a:ext>
            </a:extLst>
          </p:spPr>
          <p:txBody>
            <a:bodyPr/>
            <a:lstStyle/>
            <a:p>
              <a:endParaRPr lang="en-US"/>
            </a:p>
          </p:txBody>
        </p:sp>
        <p:sp>
          <p:nvSpPr>
            <p:cNvPr id="8" name="Line 15"/>
            <p:cNvSpPr>
              <a:spLocks noChangeShapeType="1"/>
            </p:cNvSpPr>
            <p:nvPr/>
          </p:nvSpPr>
          <p:spPr bwMode="auto">
            <a:xfrm>
              <a:off x="2951" y="2410"/>
              <a:ext cx="286" cy="0"/>
            </a:xfrm>
            <a:prstGeom prst="line">
              <a:avLst/>
            </a:prstGeom>
            <a:noFill/>
            <a:ln w="38100">
              <a:solidFill>
                <a:srgbClr val="5F5F5F"/>
              </a:solidFill>
              <a:round/>
              <a:headEnd/>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rgbClr val="1F3D5C">
                        <a:alpha val="74997"/>
                      </a:srgbClr>
                    </a:outerShdw>
                  </a:effectLst>
                </a14:hiddenEffects>
              </a:ext>
            </a:extLst>
          </p:spPr>
          <p:txBody>
            <a:bodyPr/>
            <a:lstStyle/>
            <a:p>
              <a:endParaRPr lang="en-US"/>
            </a:p>
          </p:txBody>
        </p:sp>
      </p:grpSp>
      <p:sp>
        <p:nvSpPr>
          <p:cNvPr id="391202" name="AutoShape 34"/>
          <p:cNvSpPr>
            <a:spLocks noChangeArrowheads="1"/>
          </p:cNvSpPr>
          <p:nvPr/>
        </p:nvSpPr>
        <p:spPr bwMode="auto">
          <a:xfrm>
            <a:off x="296863" y="1678423"/>
            <a:ext cx="4156075" cy="493712"/>
          </a:xfrm>
          <a:prstGeom prst="roundRect">
            <a:avLst>
              <a:gd name="adj" fmla="val 16667"/>
            </a:avLst>
          </a:prstGeom>
          <a:solidFill>
            <a:schemeClr val="tx2">
              <a:lumMod val="75000"/>
            </a:schemeClr>
          </a:solidFill>
          <a:ln>
            <a:noFill/>
          </a:ln>
          <a:effectLst/>
        </p:spPr>
        <p:txBody>
          <a:bodyPr wrap="none" anchor="ctr"/>
          <a:lstStyle/>
          <a:p>
            <a:pPr algn="ctr"/>
            <a:endParaRPr lang="en-US" sz="1800" baseline="-25000">
              <a:solidFill>
                <a:schemeClr val="tx1"/>
              </a:solidFill>
              <a:cs typeface="ＭＳ Ｐゴシック" charset="0"/>
            </a:endParaRPr>
          </a:p>
        </p:txBody>
      </p:sp>
      <p:sp>
        <p:nvSpPr>
          <p:cNvPr id="391203" name="Freeform 35"/>
          <p:cNvSpPr>
            <a:spLocks/>
          </p:cNvSpPr>
          <p:nvPr/>
        </p:nvSpPr>
        <p:spPr bwMode="auto">
          <a:xfrm>
            <a:off x="833438" y="2165785"/>
            <a:ext cx="323850" cy="152400"/>
          </a:xfrm>
          <a:custGeom>
            <a:avLst/>
            <a:gdLst>
              <a:gd name="T0" fmla="*/ 0 w 204"/>
              <a:gd name="T1" fmla="*/ 0 h 96"/>
              <a:gd name="T2" fmla="*/ 97 w 204"/>
              <a:gd name="T3" fmla="*/ 96 h 96"/>
              <a:gd name="T4" fmla="*/ 204 w 204"/>
              <a:gd name="T5" fmla="*/ 0 h 96"/>
            </a:gdLst>
            <a:ahLst/>
            <a:cxnLst>
              <a:cxn ang="0">
                <a:pos x="T0" y="T1"/>
              </a:cxn>
              <a:cxn ang="0">
                <a:pos x="T2" y="T3"/>
              </a:cxn>
              <a:cxn ang="0">
                <a:pos x="T4" y="T5"/>
              </a:cxn>
            </a:cxnLst>
            <a:rect l="0" t="0" r="r" b="b"/>
            <a:pathLst>
              <a:path w="204" h="96">
                <a:moveTo>
                  <a:pt x="0" y="0"/>
                </a:moveTo>
                <a:lnTo>
                  <a:pt x="97" y="96"/>
                </a:lnTo>
                <a:lnTo>
                  <a:pt x="204" y="0"/>
                </a:lnTo>
              </a:path>
            </a:pathLst>
          </a:custGeom>
          <a:solidFill>
            <a:srgbClr val="0086B3"/>
          </a:solidFill>
          <a:ln>
            <a:noFill/>
          </a:ln>
          <a:effectLst/>
        </p:spPr>
        <p:txBody>
          <a:bodyPr wrap="none" anchor="ctr"/>
          <a:lstStyle/>
          <a:p>
            <a:endParaRPr lang="en-US"/>
          </a:p>
        </p:txBody>
      </p:sp>
      <p:sp>
        <p:nvSpPr>
          <p:cNvPr id="237578" name="Text Box 10"/>
          <p:cNvSpPr txBox="1">
            <a:spLocks noChangeArrowheads="1"/>
          </p:cNvSpPr>
          <p:nvPr/>
        </p:nvSpPr>
        <p:spPr bwMode="auto">
          <a:xfrm>
            <a:off x="352425" y="1724460"/>
            <a:ext cx="3954463" cy="381000"/>
          </a:xfrm>
          <a:prstGeom prst="rect">
            <a:avLst/>
          </a:prstGeom>
          <a:noFill/>
          <a:ln>
            <a:noFill/>
          </a:ln>
          <a:effectLst>
            <a:prstShdw prst="shdw17" dist="17961" dir="2700000">
              <a:srgbClr val="4F7D93">
                <a:alpha val="74997"/>
              </a:srgb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ctr" eaLnBrk="0" hangingPunct="0">
              <a:defRPr sz="2400">
                <a:solidFill>
                  <a:schemeClr val="tx1"/>
                </a:solidFill>
                <a:latin typeface="Arial" charset="0"/>
                <a:ea typeface="ＭＳ Ｐゴシック" charset="0"/>
                <a:cs typeface="ＭＳ Ｐゴシック" charset="0"/>
              </a:defRPr>
            </a:lvl1pPr>
            <a:lvl2pPr marL="742950" indent="-285750" algn="ctr" eaLnBrk="0" hangingPunct="0">
              <a:defRPr sz="2400">
                <a:solidFill>
                  <a:schemeClr val="tx1"/>
                </a:solidFill>
                <a:latin typeface="Arial" charset="0"/>
                <a:ea typeface="ＭＳ Ｐゴシック" charset="0"/>
              </a:defRPr>
            </a:lvl2pPr>
            <a:lvl3pPr marL="1143000" indent="-228600" algn="ctr" eaLnBrk="0" hangingPunct="0">
              <a:defRPr sz="2400">
                <a:solidFill>
                  <a:schemeClr val="tx1"/>
                </a:solidFill>
                <a:latin typeface="Arial" charset="0"/>
                <a:ea typeface="ＭＳ Ｐゴシック" charset="0"/>
              </a:defRPr>
            </a:lvl3pPr>
            <a:lvl4pPr marL="1600200" indent="-228600" algn="ctr" eaLnBrk="0" hangingPunct="0">
              <a:defRPr sz="2400">
                <a:solidFill>
                  <a:schemeClr val="tx1"/>
                </a:solidFill>
                <a:latin typeface="Arial" charset="0"/>
                <a:ea typeface="ＭＳ Ｐゴシック" charset="0"/>
              </a:defRPr>
            </a:lvl4pPr>
            <a:lvl5pPr marL="2057400" indent="-228600" algn="ctr"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Bef>
                <a:spcPct val="50000"/>
              </a:spcBef>
            </a:pPr>
            <a:r>
              <a:rPr lang="en-US" sz="1900" b="1">
                <a:solidFill>
                  <a:schemeClr val="bg1"/>
                </a:solidFill>
              </a:rPr>
              <a:t>Security risk</a:t>
            </a:r>
            <a:r>
              <a:rPr lang="en-US" sz="1900" i="1">
                <a:solidFill>
                  <a:schemeClr val="bg1"/>
                </a:solidFill>
              </a:rPr>
              <a:t> </a:t>
            </a:r>
            <a:r>
              <a:rPr lang="en-US" sz="1900">
                <a:solidFill>
                  <a:schemeClr val="bg1"/>
                </a:solidFill>
              </a:rPr>
              <a:t>exists when …</a:t>
            </a:r>
          </a:p>
        </p:txBody>
      </p:sp>
    </p:spTree>
    <p:extLst>
      <p:ext uri="{BB962C8B-B14F-4D97-AF65-F5344CB8AC3E}">
        <p14:creationId xmlns:p14="http://schemas.microsoft.com/office/powerpoint/2010/main" val="1056854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6"/>
          <p:cNvSpPr>
            <a:spLocks noGrp="1" noChangeArrowheads="1"/>
          </p:cNvSpPr>
          <p:nvPr>
            <p:ph type="title"/>
          </p:nvPr>
        </p:nvSpPr>
        <p:spPr/>
        <p:txBody>
          <a:bodyPr/>
          <a:lstStyle/>
          <a:p>
            <a:pPr eaLnBrk="1" hangingPunct="1"/>
            <a:r>
              <a:rPr lang="en-US" dirty="0" smtClean="0">
                <a:solidFill>
                  <a:schemeClr val="bg2"/>
                </a:solidFill>
                <a:latin typeface="Arial" charset="0"/>
              </a:rPr>
              <a:t>While threat actors are more sophisticated, insiders are an “unwitting” accomplice in 95% of incidents</a:t>
            </a:r>
            <a:endParaRPr lang="en-US" dirty="0">
              <a:solidFill>
                <a:schemeClr val="bg2"/>
              </a:solidFill>
              <a:latin typeface="Arial" charset="0"/>
            </a:endParaRPr>
          </a:p>
        </p:txBody>
      </p:sp>
      <p:sp>
        <p:nvSpPr>
          <p:cNvPr id="27" name="Footer Placeholder 2"/>
          <p:cNvSpPr>
            <a:spLocks noGrp="1"/>
          </p:cNvSpPr>
          <p:nvPr>
            <p:ph type="ftr" sz="quarter" idx="10"/>
          </p:nvPr>
        </p:nvSpPr>
        <p:spPr>
          <a:xfrm>
            <a:off x="825500" y="6505575"/>
            <a:ext cx="6677025" cy="215900"/>
          </a:xfrm>
        </p:spPr>
        <p:txBody>
          <a:bodyPr/>
          <a:lstStyle/>
          <a:p>
            <a:pPr>
              <a:defRPr/>
            </a:pPr>
            <a:r>
              <a:rPr sz="800" dirty="0" smtClean="0"/>
              <a:t>Security Principles for </a:t>
            </a:r>
            <a:r>
              <a:rPr lang="en-US" sz="800" dirty="0" smtClean="0"/>
              <a:t>Leaders</a:t>
            </a:r>
            <a:endParaRPr sz="800" dirty="0"/>
          </a:p>
        </p:txBody>
      </p:sp>
      <p:sp>
        <p:nvSpPr>
          <p:cNvPr id="28" name="Rectangle 27"/>
          <p:cNvSpPr/>
          <p:nvPr/>
        </p:nvSpPr>
        <p:spPr>
          <a:xfrm>
            <a:off x="2453993" y="6502462"/>
            <a:ext cx="4572785" cy="215444"/>
          </a:xfrm>
          <a:prstGeom prst="rect">
            <a:avLst/>
          </a:prstGeom>
        </p:spPr>
        <p:txBody>
          <a:bodyPr wrap="square">
            <a:spAutoFit/>
          </a:bodyPr>
          <a:lstStyle/>
          <a:p>
            <a:r>
              <a:rPr lang="en-US" sz="800" i="1" dirty="0" smtClean="0">
                <a:latin typeface="+mn-lt"/>
                <a:ea typeface="SimSun" pitchFamily="2" charset="-122"/>
                <a:cs typeface="ＭＳ Ｐゴシック" pitchFamily="34" charset="-128"/>
              </a:rPr>
              <a:t>Source: IBM Security Services 2014 CyberSecurity Intelligence Index</a:t>
            </a:r>
            <a:endParaRPr lang="en-US" sz="800" i="1" dirty="0">
              <a:latin typeface="+mn-lt"/>
            </a:endParaRPr>
          </a:p>
        </p:txBody>
      </p:sp>
      <p:sp>
        <p:nvSpPr>
          <p:cNvPr id="39" name="Text Box 28"/>
          <p:cNvSpPr txBox="1">
            <a:spLocks noChangeArrowheads="1"/>
          </p:cNvSpPr>
          <p:nvPr/>
        </p:nvSpPr>
        <p:spPr bwMode="auto">
          <a:xfrm>
            <a:off x="741230" y="1647804"/>
            <a:ext cx="3505200" cy="35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nchor="b">
            <a:spAutoFit/>
          </a:bodyPr>
          <a:lstStyle/>
          <a:p>
            <a:pPr algn="ctr" eaLnBrk="1" hangingPunct="1">
              <a:lnSpc>
                <a:spcPct val="93000"/>
              </a:lnSpc>
              <a:spcBef>
                <a:spcPct val="50000"/>
              </a:spcBef>
              <a:buClr>
                <a:srgbClr val="000000"/>
              </a:buClr>
              <a:buSzPct val="100000"/>
              <a:buFont typeface="Times New Roman" charset="0"/>
              <a:buNone/>
            </a:pPr>
            <a:r>
              <a:rPr lang="en-US" sz="1800" b="1" dirty="0">
                <a:cs typeface="MS PGothic" charset="0"/>
              </a:rPr>
              <a:t>Who’s attacking</a:t>
            </a:r>
          </a:p>
        </p:txBody>
      </p:sp>
      <p:sp>
        <p:nvSpPr>
          <p:cNvPr id="40" name="Text Box 28"/>
          <p:cNvSpPr txBox="1">
            <a:spLocks noChangeArrowheads="1"/>
          </p:cNvSpPr>
          <p:nvPr/>
        </p:nvSpPr>
        <p:spPr bwMode="auto">
          <a:xfrm>
            <a:off x="5807369" y="1647804"/>
            <a:ext cx="2851728" cy="35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nchor="b">
            <a:spAutoFit/>
          </a:bodyPr>
          <a:lstStyle/>
          <a:p>
            <a:pPr algn="ctr" eaLnBrk="1" hangingPunct="1">
              <a:lnSpc>
                <a:spcPct val="93000"/>
              </a:lnSpc>
              <a:spcBef>
                <a:spcPct val="50000"/>
              </a:spcBef>
              <a:buClr>
                <a:srgbClr val="000000"/>
              </a:buClr>
              <a:buSzPct val="100000"/>
              <a:buFont typeface="Times New Roman" charset="0"/>
              <a:buNone/>
            </a:pPr>
            <a:r>
              <a:rPr lang="en-US" sz="1800" b="1" dirty="0">
                <a:cs typeface="MS PGothic" charset="0"/>
              </a:rPr>
              <a:t>Who’s letting them in</a:t>
            </a:r>
          </a:p>
        </p:txBody>
      </p:sp>
      <p:sp>
        <p:nvSpPr>
          <p:cNvPr id="46" name="Rectangle 4"/>
          <p:cNvSpPr>
            <a:spLocks noChangeArrowheads="1"/>
          </p:cNvSpPr>
          <p:nvPr/>
        </p:nvSpPr>
        <p:spPr bwMode="auto">
          <a:xfrm>
            <a:off x="5814284" y="2183824"/>
            <a:ext cx="2819400" cy="4004540"/>
          </a:xfrm>
          <a:prstGeom prst="rect">
            <a:avLst/>
          </a:prstGeom>
          <a:solidFill>
            <a:srgbClr val="FFFFFF"/>
          </a:solidFill>
          <a:ln w="9360">
            <a:solidFill>
              <a:srgbClr val="C7C8CA"/>
            </a:solidFill>
            <a:miter lim="800000"/>
            <a:headEnd/>
            <a:tailEnd/>
          </a:ln>
          <a:effectLst>
            <a:outerShdw blurRad="50800" dist="38100" dir="2700000" algn="tl" rotWithShape="0">
              <a:srgbClr val="000000">
                <a:alpha val="43000"/>
              </a:srgbClr>
            </a:outerShdw>
          </a:effectLst>
        </p:spPr>
        <p:txBody>
          <a:bodyPr wrap="none" anchor="ctr"/>
          <a:lstStyle/>
          <a:p>
            <a:pPr eaLnBrk="1">
              <a:lnSpc>
                <a:spcPct val="93000"/>
              </a:lnSpc>
              <a:buClr>
                <a:srgbClr val="000000"/>
              </a:buClr>
              <a:buSzPct val="100000"/>
              <a:buFont typeface="Times New Roman" charset="0"/>
              <a:buNone/>
            </a:pPr>
            <a:endParaRPr lang="en-US"/>
          </a:p>
        </p:txBody>
      </p:sp>
      <p:sp>
        <p:nvSpPr>
          <p:cNvPr id="47" name="Text Box 11"/>
          <p:cNvSpPr txBox="1">
            <a:spLocks noChangeArrowheads="1"/>
          </p:cNvSpPr>
          <p:nvPr/>
        </p:nvSpPr>
        <p:spPr bwMode="auto">
          <a:xfrm>
            <a:off x="6912834" y="2378650"/>
            <a:ext cx="137160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tabLst>
                <a:tab pos="723900" algn="l"/>
                <a:tab pos="1447800" algn="l"/>
                <a:tab pos="2171700" algn="l"/>
              </a:tabLst>
              <a:defRPr sz="2400">
                <a:solidFill>
                  <a:srgbClr val="000000"/>
                </a:solidFill>
                <a:latin typeface="Arial" charset="0"/>
                <a:ea typeface="MS Gothic" charset="0"/>
                <a:cs typeface="MS Gothic" charset="0"/>
              </a:defRPr>
            </a:lvl1pPr>
            <a:lvl2pPr>
              <a:tabLst>
                <a:tab pos="723900" algn="l"/>
                <a:tab pos="1447800" algn="l"/>
                <a:tab pos="2171700" algn="l"/>
              </a:tabLst>
              <a:defRPr sz="2400">
                <a:solidFill>
                  <a:srgbClr val="000000"/>
                </a:solidFill>
                <a:latin typeface="Arial" charset="0"/>
                <a:ea typeface="MS Gothic" charset="0"/>
                <a:cs typeface="MS Gothic" charset="0"/>
              </a:defRPr>
            </a:lvl2pPr>
            <a:lvl3pPr>
              <a:tabLst>
                <a:tab pos="723900" algn="l"/>
                <a:tab pos="1447800" algn="l"/>
                <a:tab pos="2171700" algn="l"/>
              </a:tabLst>
              <a:defRPr sz="2400">
                <a:solidFill>
                  <a:srgbClr val="000000"/>
                </a:solidFill>
                <a:latin typeface="Arial" charset="0"/>
                <a:ea typeface="MS Gothic" charset="0"/>
                <a:cs typeface="MS Gothic" charset="0"/>
              </a:defRPr>
            </a:lvl3pPr>
            <a:lvl4pPr>
              <a:tabLst>
                <a:tab pos="723900" algn="l"/>
                <a:tab pos="1447800" algn="l"/>
                <a:tab pos="2171700" algn="l"/>
              </a:tabLst>
              <a:defRPr sz="2400">
                <a:solidFill>
                  <a:srgbClr val="000000"/>
                </a:solidFill>
                <a:latin typeface="Arial" charset="0"/>
                <a:ea typeface="MS Gothic" charset="0"/>
                <a:cs typeface="MS Gothic" charset="0"/>
              </a:defRPr>
            </a:lvl4pPr>
            <a:lvl5pPr>
              <a:tabLst>
                <a:tab pos="723900" algn="l"/>
                <a:tab pos="1447800" algn="l"/>
                <a:tab pos="2171700" algn="l"/>
              </a:tabLst>
              <a:defRPr sz="2400">
                <a:solidFill>
                  <a:srgbClr val="000000"/>
                </a:solidFill>
                <a:latin typeface="Arial" charset="0"/>
                <a:ea typeface="MS Gothic" charset="0"/>
                <a:cs typeface="MS Gothic" charset="0"/>
              </a:defRPr>
            </a:lvl5pPr>
            <a:lvl6pPr marL="25146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6pPr>
            <a:lvl7pPr marL="29718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7pPr>
            <a:lvl8pPr marL="34290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8pPr>
            <a:lvl9pPr marL="38862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9pPr>
          </a:lstStyle>
          <a:p>
            <a:pPr eaLnBrk="1" hangingPunct="1">
              <a:lnSpc>
                <a:spcPct val="93000"/>
              </a:lnSpc>
              <a:buClr>
                <a:srgbClr val="000000"/>
              </a:buClr>
              <a:buSzPct val="100000"/>
              <a:buFont typeface="Times New Roman" charset="0"/>
              <a:buNone/>
            </a:pPr>
            <a:r>
              <a:rPr lang="en-US" sz="6000" b="1" dirty="0">
                <a:solidFill>
                  <a:schemeClr val="accent3">
                    <a:lumMod val="75000"/>
                  </a:schemeClr>
                </a:solidFill>
              </a:rPr>
              <a:t>95</a:t>
            </a:r>
            <a:r>
              <a:rPr lang="en-US" sz="6000" b="1" baseline="30000" dirty="0">
                <a:solidFill>
                  <a:schemeClr val="accent3">
                    <a:lumMod val="75000"/>
                  </a:schemeClr>
                </a:solidFill>
              </a:rPr>
              <a:t>%</a:t>
            </a:r>
          </a:p>
        </p:txBody>
      </p:sp>
      <p:sp>
        <p:nvSpPr>
          <p:cNvPr id="48" name="Text Box 12"/>
          <p:cNvSpPr txBox="1">
            <a:spLocks noChangeArrowheads="1"/>
          </p:cNvSpPr>
          <p:nvPr/>
        </p:nvSpPr>
        <p:spPr bwMode="auto">
          <a:xfrm>
            <a:off x="5930172" y="2720538"/>
            <a:ext cx="274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a:lstStyle>
            <a:lvl1pPr>
              <a:tabLst>
                <a:tab pos="723900" algn="l"/>
                <a:tab pos="1447800" algn="l"/>
                <a:tab pos="2171700" algn="l"/>
              </a:tabLst>
              <a:defRPr sz="2400">
                <a:solidFill>
                  <a:srgbClr val="000000"/>
                </a:solidFill>
                <a:latin typeface="Arial" charset="0"/>
                <a:ea typeface="MS Gothic" charset="0"/>
                <a:cs typeface="MS Gothic" charset="0"/>
              </a:defRPr>
            </a:lvl1pPr>
            <a:lvl2pPr>
              <a:tabLst>
                <a:tab pos="723900" algn="l"/>
                <a:tab pos="1447800" algn="l"/>
                <a:tab pos="2171700" algn="l"/>
              </a:tabLst>
              <a:defRPr sz="2400">
                <a:solidFill>
                  <a:srgbClr val="000000"/>
                </a:solidFill>
                <a:latin typeface="Arial" charset="0"/>
                <a:ea typeface="MS Gothic" charset="0"/>
                <a:cs typeface="MS Gothic" charset="0"/>
              </a:defRPr>
            </a:lvl2pPr>
            <a:lvl3pPr>
              <a:tabLst>
                <a:tab pos="723900" algn="l"/>
                <a:tab pos="1447800" algn="l"/>
                <a:tab pos="2171700" algn="l"/>
              </a:tabLst>
              <a:defRPr sz="2400">
                <a:solidFill>
                  <a:srgbClr val="000000"/>
                </a:solidFill>
                <a:latin typeface="Arial" charset="0"/>
                <a:ea typeface="MS Gothic" charset="0"/>
                <a:cs typeface="MS Gothic" charset="0"/>
              </a:defRPr>
            </a:lvl3pPr>
            <a:lvl4pPr>
              <a:tabLst>
                <a:tab pos="723900" algn="l"/>
                <a:tab pos="1447800" algn="l"/>
                <a:tab pos="2171700" algn="l"/>
              </a:tabLst>
              <a:defRPr sz="2400">
                <a:solidFill>
                  <a:srgbClr val="000000"/>
                </a:solidFill>
                <a:latin typeface="Arial" charset="0"/>
                <a:ea typeface="MS Gothic" charset="0"/>
                <a:cs typeface="MS Gothic" charset="0"/>
              </a:defRPr>
            </a:lvl4pPr>
            <a:lvl5pPr>
              <a:tabLst>
                <a:tab pos="723900" algn="l"/>
                <a:tab pos="1447800" algn="l"/>
                <a:tab pos="2171700" algn="l"/>
              </a:tabLst>
              <a:defRPr sz="2400">
                <a:solidFill>
                  <a:srgbClr val="000000"/>
                </a:solidFill>
                <a:latin typeface="Arial" charset="0"/>
                <a:ea typeface="MS Gothic" charset="0"/>
                <a:cs typeface="MS Gothic" charset="0"/>
              </a:defRPr>
            </a:lvl5pPr>
            <a:lvl6pPr marL="25146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6pPr>
            <a:lvl7pPr marL="29718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7pPr>
            <a:lvl8pPr marL="34290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8pPr>
            <a:lvl9pPr marL="38862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9pPr>
          </a:lstStyle>
          <a:p>
            <a:pPr eaLnBrk="1" hangingPunct="1">
              <a:lnSpc>
                <a:spcPct val="97000"/>
              </a:lnSpc>
              <a:spcBef>
                <a:spcPts val="300"/>
              </a:spcBef>
              <a:buClr>
                <a:srgbClr val="000000"/>
              </a:buClr>
              <a:buSzPct val="100000"/>
            </a:pPr>
            <a:r>
              <a:rPr lang="en-US" sz="2200" dirty="0">
                <a:latin typeface="Arial Narrow" charset="0"/>
              </a:rPr>
              <a:t>“…</a:t>
            </a:r>
            <a:r>
              <a:rPr lang="en-US" sz="2000" dirty="0"/>
              <a:t>over </a:t>
            </a:r>
          </a:p>
          <a:p>
            <a:pPr eaLnBrk="1" hangingPunct="1">
              <a:lnSpc>
                <a:spcPct val="97000"/>
              </a:lnSpc>
              <a:spcBef>
                <a:spcPts val="300"/>
              </a:spcBef>
              <a:buClr>
                <a:srgbClr val="000000"/>
              </a:buClr>
              <a:buSzPct val="100000"/>
            </a:pPr>
            <a:endParaRPr lang="en-US" sz="2000" dirty="0"/>
          </a:p>
        </p:txBody>
      </p:sp>
      <p:sp>
        <p:nvSpPr>
          <p:cNvPr id="49" name="Rectangle 1"/>
          <p:cNvSpPr>
            <a:spLocks noChangeArrowheads="1"/>
          </p:cNvSpPr>
          <p:nvPr/>
        </p:nvSpPr>
        <p:spPr bwMode="auto">
          <a:xfrm>
            <a:off x="6022247" y="3092878"/>
            <a:ext cx="2590800" cy="158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97000"/>
              </a:lnSpc>
              <a:spcBef>
                <a:spcPts val="300"/>
              </a:spcBef>
              <a:buClr>
                <a:srgbClr val="000000"/>
              </a:buClr>
              <a:buSzPct val="100000"/>
            </a:pPr>
            <a:r>
              <a:rPr lang="en-US" sz="2000" dirty="0"/>
              <a:t>of all incidents investigated recognize “human error” as a contributing factor.”</a:t>
            </a:r>
          </a:p>
        </p:txBody>
      </p:sp>
      <p:sp>
        <p:nvSpPr>
          <p:cNvPr id="25" name="Freeform 35"/>
          <p:cNvSpPr>
            <a:spLocks/>
          </p:cNvSpPr>
          <p:nvPr/>
        </p:nvSpPr>
        <p:spPr bwMode="auto">
          <a:xfrm>
            <a:off x="717315" y="2262101"/>
            <a:ext cx="2297113" cy="3440113"/>
          </a:xfrm>
          <a:custGeom>
            <a:avLst/>
            <a:gdLst>
              <a:gd name="T0" fmla="*/ 2147483647 w 290"/>
              <a:gd name="T1" fmla="*/ 0 h 434"/>
              <a:gd name="T2" fmla="*/ 2147483647 w 290"/>
              <a:gd name="T3" fmla="*/ 0 h 434"/>
              <a:gd name="T4" fmla="*/ 0 w 290"/>
              <a:gd name="T5" fmla="*/ 2147483647 h 434"/>
              <a:gd name="T6" fmla="*/ 2147483647 w 290"/>
              <a:gd name="T7" fmla="*/ 2147483647 h 434"/>
              <a:gd name="T8" fmla="*/ 2147483647 w 290"/>
              <a:gd name="T9" fmla="*/ 2147483647 h 434"/>
              <a:gd name="T10" fmla="*/ 2147483647 w 290"/>
              <a:gd name="T11" fmla="*/ 2147483647 h 434"/>
              <a:gd name="T12" fmla="*/ 2147483647 w 290"/>
              <a:gd name="T13" fmla="*/ 0 h 434"/>
              <a:gd name="T14" fmla="*/ 0 60000 65536"/>
              <a:gd name="T15" fmla="*/ 0 60000 65536"/>
              <a:gd name="T16" fmla="*/ 0 60000 65536"/>
              <a:gd name="T17" fmla="*/ 0 60000 65536"/>
              <a:gd name="T18" fmla="*/ 0 60000 65536"/>
              <a:gd name="T19" fmla="*/ 0 60000 65536"/>
              <a:gd name="T20" fmla="*/ 0 60000 65536"/>
              <a:gd name="T21" fmla="*/ 0 w 290"/>
              <a:gd name="T22" fmla="*/ 0 h 434"/>
              <a:gd name="T23" fmla="*/ 290 w 290"/>
              <a:gd name="T24" fmla="*/ 434 h 4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0" h="434">
                <a:moveTo>
                  <a:pt x="224" y="0"/>
                </a:moveTo>
                <a:cubicBezTo>
                  <a:pt x="222" y="0"/>
                  <a:pt x="219" y="0"/>
                  <a:pt x="217" y="0"/>
                </a:cubicBezTo>
                <a:cubicBezTo>
                  <a:pt x="97" y="0"/>
                  <a:pt x="0" y="97"/>
                  <a:pt x="0" y="217"/>
                </a:cubicBezTo>
                <a:cubicBezTo>
                  <a:pt x="0" y="336"/>
                  <a:pt x="97" y="434"/>
                  <a:pt x="217" y="434"/>
                </a:cubicBezTo>
                <a:cubicBezTo>
                  <a:pt x="242" y="433"/>
                  <a:pt x="267" y="429"/>
                  <a:pt x="290" y="420"/>
                </a:cubicBezTo>
                <a:lnTo>
                  <a:pt x="217" y="217"/>
                </a:lnTo>
                <a:lnTo>
                  <a:pt x="224" y="0"/>
                </a:lnTo>
                <a:close/>
              </a:path>
            </a:pathLst>
          </a:custGeom>
          <a:solidFill>
            <a:schemeClr val="bg2">
              <a:lumMod val="50000"/>
            </a:schemeClr>
          </a:solidFill>
          <a:ln w="22225">
            <a:solidFill>
              <a:srgbClr val="FFFFFF"/>
            </a:solidFill>
            <a:prstDash val="solid"/>
            <a:round/>
            <a:headEnd/>
            <a:tailEnd/>
          </a:ln>
        </p:spPr>
        <p:txBody>
          <a:bodyPr/>
          <a:lstStyle/>
          <a:p>
            <a:endParaRPr lang="en-US"/>
          </a:p>
        </p:txBody>
      </p:sp>
      <p:sp>
        <p:nvSpPr>
          <p:cNvPr id="26" name="Freeform 36"/>
          <p:cNvSpPr>
            <a:spLocks/>
          </p:cNvSpPr>
          <p:nvPr/>
        </p:nvSpPr>
        <p:spPr bwMode="auto">
          <a:xfrm>
            <a:off x="2434990" y="2262101"/>
            <a:ext cx="1693863" cy="1720850"/>
          </a:xfrm>
          <a:custGeom>
            <a:avLst/>
            <a:gdLst>
              <a:gd name="T0" fmla="*/ 2147483647 w 214"/>
              <a:gd name="T1" fmla="*/ 2147483647 h 217"/>
              <a:gd name="T2" fmla="*/ 438560127 w 214"/>
              <a:gd name="T3" fmla="*/ 0 h 217"/>
              <a:gd name="T4" fmla="*/ 0 w 214"/>
              <a:gd name="T5" fmla="*/ 2147483647 h 217"/>
              <a:gd name="T6" fmla="*/ 2147483647 w 214"/>
              <a:gd name="T7" fmla="*/ 2147483647 h 217"/>
              <a:gd name="T8" fmla="*/ 0 60000 65536"/>
              <a:gd name="T9" fmla="*/ 0 60000 65536"/>
              <a:gd name="T10" fmla="*/ 0 60000 65536"/>
              <a:gd name="T11" fmla="*/ 0 60000 65536"/>
              <a:gd name="T12" fmla="*/ 0 w 214"/>
              <a:gd name="T13" fmla="*/ 0 h 217"/>
              <a:gd name="T14" fmla="*/ 214 w 214"/>
              <a:gd name="T15" fmla="*/ 217 h 217"/>
            </a:gdLst>
            <a:ahLst/>
            <a:cxnLst>
              <a:cxn ang="T8">
                <a:pos x="T0" y="T1"/>
              </a:cxn>
              <a:cxn ang="T9">
                <a:pos x="T2" y="T3"/>
              </a:cxn>
              <a:cxn ang="T10">
                <a:pos x="T4" y="T5"/>
              </a:cxn>
              <a:cxn ang="T11">
                <a:pos x="T6" y="T7"/>
              </a:cxn>
            </a:cxnLst>
            <a:rect l="T12" t="T13" r="T14" b="T15"/>
            <a:pathLst>
              <a:path w="214" h="217">
                <a:moveTo>
                  <a:pt x="214" y="182"/>
                </a:moveTo>
                <a:cubicBezTo>
                  <a:pt x="198" y="80"/>
                  <a:pt x="111" y="3"/>
                  <a:pt x="7" y="0"/>
                </a:cubicBezTo>
                <a:lnTo>
                  <a:pt x="0" y="217"/>
                </a:lnTo>
                <a:lnTo>
                  <a:pt x="214" y="182"/>
                </a:lnTo>
                <a:close/>
              </a:path>
            </a:pathLst>
          </a:custGeom>
          <a:solidFill>
            <a:srgbClr val="99CC00"/>
          </a:solidFill>
          <a:ln w="22225">
            <a:solidFill>
              <a:srgbClr val="FFFFFF"/>
            </a:solidFill>
            <a:prstDash val="solid"/>
            <a:round/>
            <a:headEnd/>
            <a:tailEnd/>
          </a:ln>
        </p:spPr>
        <p:txBody>
          <a:bodyPr/>
          <a:lstStyle/>
          <a:p>
            <a:endParaRPr lang="en-US"/>
          </a:p>
        </p:txBody>
      </p:sp>
      <p:sp>
        <p:nvSpPr>
          <p:cNvPr id="29" name="Freeform 37"/>
          <p:cNvSpPr>
            <a:spLocks/>
          </p:cNvSpPr>
          <p:nvPr/>
        </p:nvSpPr>
        <p:spPr bwMode="auto">
          <a:xfrm>
            <a:off x="2434990" y="3703551"/>
            <a:ext cx="1719263" cy="1625600"/>
          </a:xfrm>
          <a:custGeom>
            <a:avLst/>
            <a:gdLst>
              <a:gd name="T0" fmla="*/ 2147483647 w 217"/>
              <a:gd name="T1" fmla="*/ 2147483647 h 205"/>
              <a:gd name="T2" fmla="*/ 2147483647 w 217"/>
              <a:gd name="T3" fmla="*/ 2147483647 h 205"/>
              <a:gd name="T4" fmla="*/ 2147483647 w 217"/>
              <a:gd name="T5" fmla="*/ 0 h 205"/>
              <a:gd name="T6" fmla="*/ 0 w 217"/>
              <a:gd name="T7" fmla="*/ 2147483647 h 205"/>
              <a:gd name="T8" fmla="*/ 2147483647 w 217"/>
              <a:gd name="T9" fmla="*/ 2147483647 h 205"/>
              <a:gd name="T10" fmla="*/ 0 60000 65536"/>
              <a:gd name="T11" fmla="*/ 0 60000 65536"/>
              <a:gd name="T12" fmla="*/ 0 60000 65536"/>
              <a:gd name="T13" fmla="*/ 0 60000 65536"/>
              <a:gd name="T14" fmla="*/ 0 60000 65536"/>
              <a:gd name="T15" fmla="*/ 0 w 217"/>
              <a:gd name="T16" fmla="*/ 0 h 205"/>
              <a:gd name="T17" fmla="*/ 217 w 217"/>
              <a:gd name="T18" fmla="*/ 205 h 205"/>
            </a:gdLst>
            <a:ahLst/>
            <a:cxnLst>
              <a:cxn ang="T10">
                <a:pos x="T0" y="T1"/>
              </a:cxn>
              <a:cxn ang="T11">
                <a:pos x="T2" y="T3"/>
              </a:cxn>
              <a:cxn ang="T12">
                <a:pos x="T4" y="T5"/>
              </a:cxn>
              <a:cxn ang="T13">
                <a:pos x="T6" y="T7"/>
              </a:cxn>
              <a:cxn ang="T14">
                <a:pos x="T8" y="T9"/>
              </a:cxn>
            </a:cxnLst>
            <a:rect l="T15" t="T16" r="T17" b="T18"/>
            <a:pathLst>
              <a:path w="217" h="205">
                <a:moveTo>
                  <a:pt x="133" y="205"/>
                </a:moveTo>
                <a:cubicBezTo>
                  <a:pt x="186" y="164"/>
                  <a:pt x="217" y="101"/>
                  <a:pt x="217" y="35"/>
                </a:cubicBezTo>
                <a:cubicBezTo>
                  <a:pt x="217" y="23"/>
                  <a:pt x="216" y="12"/>
                  <a:pt x="214" y="0"/>
                </a:cubicBezTo>
                <a:lnTo>
                  <a:pt x="0" y="35"/>
                </a:lnTo>
                <a:lnTo>
                  <a:pt x="133" y="205"/>
                </a:lnTo>
                <a:close/>
              </a:path>
            </a:pathLst>
          </a:custGeom>
          <a:solidFill>
            <a:srgbClr val="FF9900"/>
          </a:solidFill>
          <a:ln w="22225">
            <a:solidFill>
              <a:srgbClr val="FFFFFF"/>
            </a:solidFill>
            <a:prstDash val="solid"/>
            <a:round/>
            <a:headEnd/>
            <a:tailEnd/>
          </a:ln>
        </p:spPr>
        <p:txBody>
          <a:bodyPr/>
          <a:lstStyle/>
          <a:p>
            <a:endParaRPr lang="en-US"/>
          </a:p>
        </p:txBody>
      </p:sp>
      <p:sp>
        <p:nvSpPr>
          <p:cNvPr id="30" name="Freeform 38"/>
          <p:cNvSpPr>
            <a:spLocks/>
          </p:cNvSpPr>
          <p:nvPr/>
        </p:nvSpPr>
        <p:spPr bwMode="auto">
          <a:xfrm>
            <a:off x="2434990" y="3982951"/>
            <a:ext cx="1054100" cy="1608138"/>
          </a:xfrm>
          <a:custGeom>
            <a:avLst/>
            <a:gdLst>
              <a:gd name="T0" fmla="*/ 2147483647 w 133"/>
              <a:gd name="T1" fmla="*/ 2147483647 h 203"/>
              <a:gd name="T2" fmla="*/ 2147483647 w 133"/>
              <a:gd name="T3" fmla="*/ 2147483647 h 203"/>
              <a:gd name="T4" fmla="*/ 0 w 133"/>
              <a:gd name="T5" fmla="*/ 0 h 203"/>
              <a:gd name="T6" fmla="*/ 2147483647 w 133"/>
              <a:gd name="T7" fmla="*/ 2147483647 h 203"/>
              <a:gd name="T8" fmla="*/ 0 60000 65536"/>
              <a:gd name="T9" fmla="*/ 0 60000 65536"/>
              <a:gd name="T10" fmla="*/ 0 60000 65536"/>
              <a:gd name="T11" fmla="*/ 0 60000 65536"/>
              <a:gd name="T12" fmla="*/ 0 w 133"/>
              <a:gd name="T13" fmla="*/ 0 h 203"/>
              <a:gd name="T14" fmla="*/ 133 w 133"/>
              <a:gd name="T15" fmla="*/ 203 h 203"/>
            </a:gdLst>
            <a:ahLst/>
            <a:cxnLst>
              <a:cxn ang="T8">
                <a:pos x="T0" y="T1"/>
              </a:cxn>
              <a:cxn ang="T9">
                <a:pos x="T2" y="T3"/>
              </a:cxn>
              <a:cxn ang="T10">
                <a:pos x="T4" y="T5"/>
              </a:cxn>
              <a:cxn ang="T11">
                <a:pos x="T6" y="T7"/>
              </a:cxn>
            </a:cxnLst>
            <a:rect l="T12" t="T13" r="T14" b="T15"/>
            <a:pathLst>
              <a:path w="133" h="203">
                <a:moveTo>
                  <a:pt x="73" y="203"/>
                </a:moveTo>
                <a:cubicBezTo>
                  <a:pt x="95" y="196"/>
                  <a:pt x="115" y="184"/>
                  <a:pt x="133" y="170"/>
                </a:cubicBezTo>
                <a:lnTo>
                  <a:pt x="0" y="0"/>
                </a:lnTo>
                <a:lnTo>
                  <a:pt x="73" y="203"/>
                </a:lnTo>
                <a:close/>
              </a:path>
            </a:pathLst>
          </a:custGeom>
          <a:solidFill>
            <a:schemeClr val="bg2"/>
          </a:solidFill>
          <a:ln w="22225">
            <a:solidFill>
              <a:srgbClr val="FFFFFF"/>
            </a:solidFill>
            <a:prstDash val="solid"/>
            <a:round/>
            <a:headEnd/>
            <a:tailEnd/>
          </a:ln>
        </p:spPr>
        <p:txBody>
          <a:bodyPr/>
          <a:lstStyle/>
          <a:p>
            <a:endParaRPr lang="en-US"/>
          </a:p>
        </p:txBody>
      </p:sp>
      <p:sp>
        <p:nvSpPr>
          <p:cNvPr id="51" name="Oval 33"/>
          <p:cNvSpPr>
            <a:spLocks noChangeArrowheads="1"/>
          </p:cNvSpPr>
          <p:nvPr/>
        </p:nvSpPr>
        <p:spPr bwMode="auto">
          <a:xfrm rot="18470509" flipV="1">
            <a:off x="1336440" y="2881226"/>
            <a:ext cx="2201863" cy="2201863"/>
          </a:xfrm>
          <a:prstGeom prst="ellipse">
            <a:avLst/>
          </a:prstGeom>
          <a:solidFill>
            <a:schemeClr val="bg1"/>
          </a:solidFill>
          <a:ln>
            <a:noFill/>
          </a:ln>
          <a:extLst>
            <a:ext uri="{91240B29-F687-4f45-9708-019B960494DF}">
              <a14:hiddenLine xmlns:a14="http://schemas.microsoft.com/office/drawing/2010/main" w="38100">
                <a:solidFill>
                  <a:srgbClr val="000000"/>
                </a:solidFill>
                <a:round/>
                <a:headEnd/>
                <a:tailEnd/>
              </a14:hiddenLine>
            </a:ext>
          </a:extLst>
        </p:spPr>
        <p:txBody>
          <a:bodyPr wrap="none" anchor="ctr"/>
          <a:lstStyle/>
          <a:p>
            <a:pPr algn="r"/>
            <a:endParaRPr lang="en-US"/>
          </a:p>
        </p:txBody>
      </p:sp>
      <p:sp>
        <p:nvSpPr>
          <p:cNvPr id="54" name="Text Box 44"/>
          <p:cNvSpPr txBox="1">
            <a:spLocks noChangeArrowheads="1"/>
          </p:cNvSpPr>
          <p:nvPr/>
        </p:nvSpPr>
        <p:spPr bwMode="auto">
          <a:xfrm>
            <a:off x="2894062" y="2490268"/>
            <a:ext cx="2324490" cy="396875"/>
          </a:xfrm>
          <a:prstGeom prst="rect">
            <a:avLst/>
          </a:prstGeom>
          <a:solidFill>
            <a:srgbClr val="FFFFFF"/>
          </a:solidFill>
          <a:ln>
            <a:solidFill>
              <a:schemeClr val="accent3"/>
            </a:solidFill>
          </a:ln>
          <a:extLst/>
        </p:spPr>
        <p:txBody>
          <a:bodyPr wrap="square" anchor="b">
            <a:spAutoFit/>
          </a:bodyPr>
          <a:lstStyle>
            <a:lvl1pPr eaLnBrk="0" hangingPunct="0">
              <a:defRPr sz="1200">
                <a:solidFill>
                  <a:schemeClr val="bg1"/>
                </a:solidFill>
                <a:latin typeface="Arial" charset="0"/>
                <a:ea typeface="MS PGothic" charset="0"/>
                <a:cs typeface="MS PGothic" charset="0"/>
              </a:defRPr>
            </a:lvl1pPr>
            <a:lvl2pPr marL="742950" indent="-285750" eaLnBrk="0" hangingPunct="0">
              <a:defRPr sz="1200">
                <a:solidFill>
                  <a:schemeClr val="bg1"/>
                </a:solidFill>
                <a:latin typeface="Arial" charset="0"/>
                <a:ea typeface="MS PGothic" charset="0"/>
                <a:cs typeface="MS PGothic" charset="0"/>
              </a:defRPr>
            </a:lvl2pPr>
            <a:lvl3pPr marL="1143000" indent="-228600" eaLnBrk="0" hangingPunct="0">
              <a:defRPr sz="1200">
                <a:solidFill>
                  <a:schemeClr val="bg1"/>
                </a:solidFill>
                <a:latin typeface="Arial" charset="0"/>
                <a:ea typeface="MS PGothic" charset="0"/>
                <a:cs typeface="MS PGothic" charset="0"/>
              </a:defRPr>
            </a:lvl3pPr>
            <a:lvl4pPr marL="1600200" indent="-228600" eaLnBrk="0" hangingPunct="0">
              <a:defRPr sz="1200">
                <a:solidFill>
                  <a:schemeClr val="bg1"/>
                </a:solidFill>
                <a:latin typeface="Arial" charset="0"/>
                <a:ea typeface="MS PGothic" charset="0"/>
                <a:cs typeface="MS PGothic" charset="0"/>
              </a:defRPr>
            </a:lvl4pPr>
            <a:lvl5pPr marL="2057400" indent="-228600" eaLnBrk="0" hangingPunct="0">
              <a:defRPr sz="1200">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eaLnBrk="1" hangingPunct="1">
              <a:spcBef>
                <a:spcPct val="50000"/>
              </a:spcBef>
            </a:pPr>
            <a:r>
              <a:rPr lang="en-US" sz="2000" b="1" dirty="0" smtClean="0">
                <a:solidFill>
                  <a:schemeClr val="tx1"/>
                </a:solidFill>
              </a:rPr>
              <a:t>Combination</a:t>
            </a:r>
            <a:endParaRPr lang="en-US" sz="2000" b="1" dirty="0">
              <a:solidFill>
                <a:schemeClr val="tx1"/>
              </a:solidFill>
            </a:endParaRPr>
          </a:p>
        </p:txBody>
      </p:sp>
      <p:sp>
        <p:nvSpPr>
          <p:cNvPr id="55" name="Text Box 45"/>
          <p:cNvSpPr txBox="1">
            <a:spLocks noChangeArrowheads="1"/>
          </p:cNvSpPr>
          <p:nvPr/>
        </p:nvSpPr>
        <p:spPr bwMode="auto">
          <a:xfrm>
            <a:off x="588824" y="4518611"/>
            <a:ext cx="1400057" cy="861774"/>
          </a:xfrm>
          <a:prstGeom prst="rect">
            <a:avLst/>
          </a:prstGeom>
          <a:solidFill>
            <a:srgbClr val="FFFFFF"/>
          </a:solidFill>
          <a:ln>
            <a:solidFill>
              <a:schemeClr val="bg2">
                <a:lumMod val="75000"/>
              </a:schemeClr>
            </a:solidFill>
          </a:ln>
          <a:extLst/>
        </p:spPr>
        <p:txBody>
          <a:bodyPr wrap="square" anchor="b">
            <a:spAutoFit/>
          </a:bodyPr>
          <a:lstStyle>
            <a:lvl1pPr eaLnBrk="0" hangingPunct="0">
              <a:defRPr sz="1200">
                <a:solidFill>
                  <a:schemeClr val="bg1"/>
                </a:solidFill>
                <a:latin typeface="Arial" charset="0"/>
                <a:ea typeface="MS PGothic" charset="0"/>
                <a:cs typeface="MS PGothic" charset="0"/>
              </a:defRPr>
            </a:lvl1pPr>
            <a:lvl2pPr marL="742950" indent="-285750" eaLnBrk="0" hangingPunct="0">
              <a:defRPr sz="1200">
                <a:solidFill>
                  <a:schemeClr val="bg1"/>
                </a:solidFill>
                <a:latin typeface="Arial" charset="0"/>
                <a:ea typeface="MS PGothic" charset="0"/>
                <a:cs typeface="MS PGothic" charset="0"/>
              </a:defRPr>
            </a:lvl2pPr>
            <a:lvl3pPr marL="1143000" indent="-228600" eaLnBrk="0" hangingPunct="0">
              <a:defRPr sz="1200">
                <a:solidFill>
                  <a:schemeClr val="bg1"/>
                </a:solidFill>
                <a:latin typeface="Arial" charset="0"/>
                <a:ea typeface="MS PGothic" charset="0"/>
                <a:cs typeface="MS PGothic" charset="0"/>
              </a:defRPr>
            </a:lvl3pPr>
            <a:lvl4pPr marL="1600200" indent="-228600" eaLnBrk="0" hangingPunct="0">
              <a:defRPr sz="1200">
                <a:solidFill>
                  <a:schemeClr val="bg1"/>
                </a:solidFill>
                <a:latin typeface="Arial" charset="0"/>
                <a:ea typeface="MS PGothic" charset="0"/>
                <a:cs typeface="MS PGothic" charset="0"/>
              </a:defRPr>
            </a:lvl4pPr>
            <a:lvl5pPr marL="2057400" indent="-228600" eaLnBrk="0" hangingPunct="0">
              <a:defRPr sz="1200">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algn="r" eaLnBrk="1" hangingPunct="1">
              <a:spcBef>
                <a:spcPct val="50000"/>
              </a:spcBef>
            </a:pPr>
            <a:r>
              <a:rPr lang="en-US" sz="2000" b="1" dirty="0" smtClean="0">
                <a:solidFill>
                  <a:schemeClr val="tx1"/>
                </a:solidFill>
              </a:rPr>
              <a:t>Outsiders</a:t>
            </a:r>
          </a:p>
          <a:p>
            <a:pPr algn="r" eaLnBrk="1" hangingPunct="1">
              <a:spcBef>
                <a:spcPct val="50000"/>
              </a:spcBef>
            </a:pPr>
            <a:endParaRPr lang="en-US" sz="2000" b="1" dirty="0">
              <a:solidFill>
                <a:schemeClr val="tx1"/>
              </a:solidFill>
            </a:endParaRPr>
          </a:p>
        </p:txBody>
      </p:sp>
      <p:sp>
        <p:nvSpPr>
          <p:cNvPr id="57" name="Text Box 48"/>
          <p:cNvSpPr txBox="1">
            <a:spLocks noChangeArrowheads="1"/>
          </p:cNvSpPr>
          <p:nvPr/>
        </p:nvSpPr>
        <p:spPr bwMode="auto">
          <a:xfrm>
            <a:off x="3645370" y="4201152"/>
            <a:ext cx="1711732" cy="701675"/>
          </a:xfrm>
          <a:prstGeom prst="rect">
            <a:avLst/>
          </a:prstGeom>
          <a:solidFill>
            <a:srgbClr val="FFFFFF"/>
          </a:solidFill>
          <a:ln>
            <a:solidFill>
              <a:schemeClr val="accent5"/>
            </a:solidFill>
          </a:ln>
          <a:extLst/>
        </p:spPr>
        <p:txBody>
          <a:bodyPr wrap="square" anchor="b">
            <a:spAutoFit/>
          </a:bodyPr>
          <a:lstStyle>
            <a:lvl1pPr eaLnBrk="0" hangingPunct="0">
              <a:defRPr sz="1200">
                <a:solidFill>
                  <a:schemeClr val="bg1"/>
                </a:solidFill>
                <a:latin typeface="Arial" charset="0"/>
                <a:ea typeface="MS PGothic" charset="0"/>
                <a:cs typeface="MS PGothic" charset="0"/>
              </a:defRPr>
            </a:lvl1pPr>
            <a:lvl2pPr marL="742950" indent="-285750" eaLnBrk="0" hangingPunct="0">
              <a:defRPr sz="1200">
                <a:solidFill>
                  <a:schemeClr val="bg1"/>
                </a:solidFill>
                <a:latin typeface="Arial" charset="0"/>
                <a:ea typeface="MS PGothic" charset="0"/>
                <a:cs typeface="MS PGothic" charset="0"/>
              </a:defRPr>
            </a:lvl2pPr>
            <a:lvl3pPr marL="1143000" indent="-228600" eaLnBrk="0" hangingPunct="0">
              <a:defRPr sz="1200">
                <a:solidFill>
                  <a:schemeClr val="bg1"/>
                </a:solidFill>
                <a:latin typeface="Arial" charset="0"/>
                <a:ea typeface="MS PGothic" charset="0"/>
                <a:cs typeface="MS PGothic" charset="0"/>
              </a:defRPr>
            </a:lvl3pPr>
            <a:lvl4pPr marL="1600200" indent="-228600" eaLnBrk="0" hangingPunct="0">
              <a:defRPr sz="1200">
                <a:solidFill>
                  <a:schemeClr val="bg1"/>
                </a:solidFill>
                <a:latin typeface="Arial" charset="0"/>
                <a:ea typeface="MS PGothic" charset="0"/>
                <a:cs typeface="MS PGothic" charset="0"/>
              </a:defRPr>
            </a:lvl4pPr>
            <a:lvl5pPr marL="2057400" indent="-228600" eaLnBrk="0" hangingPunct="0">
              <a:defRPr sz="1200">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eaLnBrk="1" hangingPunct="1">
              <a:spcBef>
                <a:spcPct val="50000"/>
              </a:spcBef>
            </a:pPr>
            <a:r>
              <a:rPr lang="en-US" sz="2000" b="1" dirty="0">
                <a:solidFill>
                  <a:schemeClr val="tx1"/>
                </a:solidFill>
              </a:rPr>
              <a:t>Malicious insiders</a:t>
            </a:r>
          </a:p>
        </p:txBody>
      </p:sp>
      <p:sp>
        <p:nvSpPr>
          <p:cNvPr id="58" name="Text Box 49"/>
          <p:cNvSpPr txBox="1">
            <a:spLocks noChangeArrowheads="1"/>
          </p:cNvSpPr>
          <p:nvPr/>
        </p:nvSpPr>
        <p:spPr bwMode="auto">
          <a:xfrm>
            <a:off x="3171567" y="5348044"/>
            <a:ext cx="1619802" cy="707886"/>
          </a:xfrm>
          <a:prstGeom prst="rect">
            <a:avLst/>
          </a:prstGeom>
          <a:solidFill>
            <a:srgbClr val="FFFFFF"/>
          </a:solidFill>
          <a:ln>
            <a:solidFill>
              <a:schemeClr val="bg2"/>
            </a:solidFill>
          </a:ln>
          <a:extLst/>
        </p:spPr>
        <p:txBody>
          <a:bodyPr wrap="square" anchor="b">
            <a:spAutoFit/>
          </a:bodyPr>
          <a:lstStyle>
            <a:lvl1pPr eaLnBrk="0" hangingPunct="0">
              <a:defRPr sz="1200">
                <a:solidFill>
                  <a:schemeClr val="bg1"/>
                </a:solidFill>
                <a:latin typeface="Arial" charset="0"/>
                <a:ea typeface="MS PGothic" charset="0"/>
                <a:cs typeface="MS PGothic" charset="0"/>
              </a:defRPr>
            </a:lvl1pPr>
            <a:lvl2pPr marL="742950" indent="-285750" eaLnBrk="0" hangingPunct="0">
              <a:defRPr sz="1200">
                <a:solidFill>
                  <a:schemeClr val="bg1"/>
                </a:solidFill>
                <a:latin typeface="Arial" charset="0"/>
                <a:ea typeface="MS PGothic" charset="0"/>
                <a:cs typeface="MS PGothic" charset="0"/>
              </a:defRPr>
            </a:lvl2pPr>
            <a:lvl3pPr marL="1143000" indent="-228600" eaLnBrk="0" hangingPunct="0">
              <a:defRPr sz="1200">
                <a:solidFill>
                  <a:schemeClr val="bg1"/>
                </a:solidFill>
                <a:latin typeface="Arial" charset="0"/>
                <a:ea typeface="MS PGothic" charset="0"/>
                <a:cs typeface="MS PGothic" charset="0"/>
              </a:defRPr>
            </a:lvl3pPr>
            <a:lvl4pPr marL="1600200" indent="-228600" eaLnBrk="0" hangingPunct="0">
              <a:defRPr sz="1200">
                <a:solidFill>
                  <a:schemeClr val="bg1"/>
                </a:solidFill>
                <a:latin typeface="Arial" charset="0"/>
                <a:ea typeface="MS PGothic" charset="0"/>
                <a:cs typeface="MS PGothic" charset="0"/>
              </a:defRPr>
            </a:lvl4pPr>
            <a:lvl5pPr marL="2057400" indent="-228600" eaLnBrk="0" hangingPunct="0">
              <a:defRPr sz="1200">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eaLnBrk="1" hangingPunct="1">
              <a:spcBef>
                <a:spcPct val="50000"/>
              </a:spcBef>
            </a:pPr>
            <a:r>
              <a:rPr lang="en-US" sz="2000" b="1" dirty="0">
                <a:solidFill>
                  <a:schemeClr val="tx1"/>
                </a:solidFill>
              </a:rPr>
              <a:t>Inadvertent actor</a:t>
            </a:r>
          </a:p>
        </p:txBody>
      </p:sp>
      <p:sp>
        <p:nvSpPr>
          <p:cNvPr id="59" name="Text Box 50"/>
          <p:cNvSpPr txBox="1">
            <a:spLocks noChangeArrowheads="1"/>
          </p:cNvSpPr>
          <p:nvPr/>
        </p:nvSpPr>
        <p:spPr bwMode="auto">
          <a:xfrm>
            <a:off x="3933568" y="5700338"/>
            <a:ext cx="762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nchor="b">
            <a:spAutoFit/>
          </a:bodyPr>
          <a:lstStyle>
            <a:lvl1pPr eaLnBrk="0" hangingPunct="0">
              <a:defRPr sz="1200">
                <a:solidFill>
                  <a:schemeClr val="bg1"/>
                </a:solidFill>
                <a:latin typeface="Arial" charset="0"/>
                <a:ea typeface="MS PGothic" charset="0"/>
                <a:cs typeface="MS PGothic" charset="0"/>
              </a:defRPr>
            </a:lvl1pPr>
            <a:lvl2pPr marL="742950" indent="-285750" eaLnBrk="0" hangingPunct="0">
              <a:defRPr sz="1200">
                <a:solidFill>
                  <a:schemeClr val="bg1"/>
                </a:solidFill>
                <a:latin typeface="Arial" charset="0"/>
                <a:ea typeface="MS PGothic" charset="0"/>
                <a:cs typeface="MS PGothic" charset="0"/>
              </a:defRPr>
            </a:lvl2pPr>
            <a:lvl3pPr marL="1143000" indent="-228600" eaLnBrk="0" hangingPunct="0">
              <a:defRPr sz="1200">
                <a:solidFill>
                  <a:schemeClr val="bg1"/>
                </a:solidFill>
                <a:latin typeface="Arial" charset="0"/>
                <a:ea typeface="MS PGothic" charset="0"/>
                <a:cs typeface="MS PGothic" charset="0"/>
              </a:defRPr>
            </a:lvl3pPr>
            <a:lvl4pPr marL="1600200" indent="-228600" eaLnBrk="0" hangingPunct="0">
              <a:defRPr sz="1200">
                <a:solidFill>
                  <a:schemeClr val="bg1"/>
                </a:solidFill>
                <a:latin typeface="Arial" charset="0"/>
                <a:ea typeface="MS PGothic" charset="0"/>
                <a:cs typeface="MS PGothic" charset="0"/>
              </a:defRPr>
            </a:lvl4pPr>
            <a:lvl5pPr marL="2057400" indent="-228600" eaLnBrk="0" hangingPunct="0">
              <a:defRPr sz="1200">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eaLnBrk="1" hangingPunct="1">
              <a:spcBef>
                <a:spcPct val="50000"/>
              </a:spcBef>
            </a:pPr>
            <a:r>
              <a:rPr lang="en-US" sz="2000" b="1" dirty="0">
                <a:solidFill>
                  <a:srgbClr val="F19027"/>
                </a:solidFill>
              </a:rPr>
              <a:t>5%</a:t>
            </a:r>
          </a:p>
        </p:txBody>
      </p:sp>
      <p:sp>
        <p:nvSpPr>
          <p:cNvPr id="56" name="Text Box 47"/>
          <p:cNvSpPr txBox="1">
            <a:spLocks noChangeArrowheads="1"/>
          </p:cNvSpPr>
          <p:nvPr/>
        </p:nvSpPr>
        <p:spPr bwMode="auto">
          <a:xfrm>
            <a:off x="4685611" y="4502198"/>
            <a:ext cx="9286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nchor="b">
            <a:spAutoFit/>
          </a:bodyPr>
          <a:lstStyle>
            <a:lvl1pPr eaLnBrk="0" hangingPunct="0">
              <a:defRPr sz="1200">
                <a:solidFill>
                  <a:schemeClr val="bg1"/>
                </a:solidFill>
                <a:latin typeface="Arial" charset="0"/>
                <a:ea typeface="MS PGothic" charset="0"/>
                <a:cs typeface="MS PGothic" charset="0"/>
              </a:defRPr>
            </a:lvl1pPr>
            <a:lvl2pPr marL="742950" indent="-285750" eaLnBrk="0" hangingPunct="0">
              <a:defRPr sz="1200">
                <a:solidFill>
                  <a:schemeClr val="bg1"/>
                </a:solidFill>
                <a:latin typeface="Arial" charset="0"/>
                <a:ea typeface="MS PGothic" charset="0"/>
                <a:cs typeface="MS PGothic" charset="0"/>
              </a:defRPr>
            </a:lvl2pPr>
            <a:lvl3pPr marL="1143000" indent="-228600" eaLnBrk="0" hangingPunct="0">
              <a:defRPr sz="1200">
                <a:solidFill>
                  <a:schemeClr val="bg1"/>
                </a:solidFill>
                <a:latin typeface="Arial" charset="0"/>
                <a:ea typeface="MS PGothic" charset="0"/>
                <a:cs typeface="MS PGothic" charset="0"/>
              </a:defRPr>
            </a:lvl3pPr>
            <a:lvl4pPr marL="1600200" indent="-228600" eaLnBrk="0" hangingPunct="0">
              <a:defRPr sz="1200">
                <a:solidFill>
                  <a:schemeClr val="bg1"/>
                </a:solidFill>
                <a:latin typeface="Arial" charset="0"/>
                <a:ea typeface="MS PGothic" charset="0"/>
                <a:cs typeface="MS PGothic" charset="0"/>
              </a:defRPr>
            </a:lvl4pPr>
            <a:lvl5pPr marL="2057400" indent="-228600" eaLnBrk="0" hangingPunct="0">
              <a:defRPr sz="1200">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eaLnBrk="1" hangingPunct="1">
              <a:spcBef>
                <a:spcPct val="50000"/>
              </a:spcBef>
            </a:pPr>
            <a:r>
              <a:rPr lang="en-US" sz="2000" b="1" dirty="0">
                <a:solidFill>
                  <a:srgbClr val="F19027"/>
                </a:solidFill>
              </a:rPr>
              <a:t>17%</a:t>
            </a:r>
          </a:p>
        </p:txBody>
      </p:sp>
      <p:sp>
        <p:nvSpPr>
          <p:cNvPr id="52" name="Text Box 40"/>
          <p:cNvSpPr txBox="1">
            <a:spLocks noChangeArrowheads="1"/>
          </p:cNvSpPr>
          <p:nvPr/>
        </p:nvSpPr>
        <p:spPr bwMode="auto">
          <a:xfrm>
            <a:off x="4543024" y="2500082"/>
            <a:ext cx="762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nchor="b">
            <a:spAutoFit/>
          </a:bodyPr>
          <a:lstStyle>
            <a:lvl1pPr eaLnBrk="0" hangingPunct="0">
              <a:defRPr sz="1200">
                <a:solidFill>
                  <a:schemeClr val="bg1"/>
                </a:solidFill>
                <a:latin typeface="Arial" charset="0"/>
                <a:ea typeface="MS PGothic" charset="0"/>
                <a:cs typeface="MS PGothic" charset="0"/>
              </a:defRPr>
            </a:lvl1pPr>
            <a:lvl2pPr marL="742950" indent="-285750" eaLnBrk="0" hangingPunct="0">
              <a:defRPr sz="1200">
                <a:solidFill>
                  <a:schemeClr val="bg1"/>
                </a:solidFill>
                <a:latin typeface="Arial" charset="0"/>
                <a:ea typeface="MS PGothic" charset="0"/>
                <a:cs typeface="MS PGothic" charset="0"/>
              </a:defRPr>
            </a:lvl2pPr>
            <a:lvl3pPr marL="1143000" indent="-228600" eaLnBrk="0" hangingPunct="0">
              <a:defRPr sz="1200">
                <a:solidFill>
                  <a:schemeClr val="bg1"/>
                </a:solidFill>
                <a:latin typeface="Arial" charset="0"/>
                <a:ea typeface="MS PGothic" charset="0"/>
                <a:cs typeface="MS PGothic" charset="0"/>
              </a:defRPr>
            </a:lvl3pPr>
            <a:lvl4pPr marL="1600200" indent="-228600" eaLnBrk="0" hangingPunct="0">
              <a:defRPr sz="1200">
                <a:solidFill>
                  <a:schemeClr val="bg1"/>
                </a:solidFill>
                <a:latin typeface="Arial" charset="0"/>
                <a:ea typeface="MS PGothic" charset="0"/>
                <a:cs typeface="MS PGothic" charset="0"/>
              </a:defRPr>
            </a:lvl4pPr>
            <a:lvl5pPr marL="2057400" indent="-228600" eaLnBrk="0" hangingPunct="0">
              <a:defRPr sz="1200">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eaLnBrk="1" hangingPunct="1">
              <a:spcBef>
                <a:spcPct val="50000"/>
              </a:spcBef>
            </a:pPr>
            <a:r>
              <a:rPr lang="en-US" sz="2000" b="1" dirty="0">
                <a:solidFill>
                  <a:srgbClr val="F19027"/>
                </a:solidFill>
              </a:rPr>
              <a:t>22%</a:t>
            </a:r>
          </a:p>
        </p:txBody>
      </p:sp>
      <p:sp>
        <p:nvSpPr>
          <p:cNvPr id="53" name="Text Box 41"/>
          <p:cNvSpPr txBox="1">
            <a:spLocks noChangeArrowheads="1"/>
          </p:cNvSpPr>
          <p:nvPr/>
        </p:nvSpPr>
        <p:spPr bwMode="auto">
          <a:xfrm>
            <a:off x="905341" y="4908032"/>
            <a:ext cx="762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nchor="b">
            <a:spAutoFit/>
          </a:bodyPr>
          <a:lstStyle>
            <a:lvl1pPr eaLnBrk="0" hangingPunct="0">
              <a:defRPr sz="1200">
                <a:solidFill>
                  <a:schemeClr val="bg1"/>
                </a:solidFill>
                <a:latin typeface="Arial" charset="0"/>
                <a:ea typeface="MS PGothic" charset="0"/>
                <a:cs typeface="MS PGothic" charset="0"/>
              </a:defRPr>
            </a:lvl1pPr>
            <a:lvl2pPr marL="742950" indent="-285750" eaLnBrk="0" hangingPunct="0">
              <a:defRPr sz="1200">
                <a:solidFill>
                  <a:schemeClr val="bg1"/>
                </a:solidFill>
                <a:latin typeface="Arial" charset="0"/>
                <a:ea typeface="MS PGothic" charset="0"/>
                <a:cs typeface="MS PGothic" charset="0"/>
              </a:defRPr>
            </a:lvl2pPr>
            <a:lvl3pPr marL="1143000" indent="-228600" eaLnBrk="0" hangingPunct="0">
              <a:defRPr sz="1200">
                <a:solidFill>
                  <a:schemeClr val="bg1"/>
                </a:solidFill>
                <a:latin typeface="Arial" charset="0"/>
                <a:ea typeface="MS PGothic" charset="0"/>
                <a:cs typeface="MS PGothic" charset="0"/>
              </a:defRPr>
            </a:lvl3pPr>
            <a:lvl4pPr marL="1600200" indent="-228600" eaLnBrk="0" hangingPunct="0">
              <a:defRPr sz="1200">
                <a:solidFill>
                  <a:schemeClr val="bg1"/>
                </a:solidFill>
                <a:latin typeface="Arial" charset="0"/>
                <a:ea typeface="MS PGothic" charset="0"/>
                <a:cs typeface="MS PGothic" charset="0"/>
              </a:defRPr>
            </a:lvl4pPr>
            <a:lvl5pPr marL="2057400" indent="-228600" eaLnBrk="0" hangingPunct="0">
              <a:defRPr sz="1200">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algn="r" eaLnBrk="1" hangingPunct="1">
              <a:spcBef>
                <a:spcPct val="50000"/>
              </a:spcBef>
            </a:pPr>
            <a:r>
              <a:rPr lang="en-US" sz="2000" b="1" dirty="0">
                <a:solidFill>
                  <a:srgbClr val="F19027"/>
                </a:solidFill>
              </a:rPr>
              <a:t>56%</a:t>
            </a:r>
          </a:p>
        </p:txBody>
      </p:sp>
      <p:pic>
        <p:nvPicPr>
          <p:cNvPr id="60" name="Picture 2"/>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32149" y="4752273"/>
            <a:ext cx="1276480" cy="1229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99156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9" name="AutoShape 2"/>
          <p:cNvSpPr>
            <a:spLocks noChangeArrowheads="1"/>
          </p:cNvSpPr>
          <p:nvPr/>
        </p:nvSpPr>
        <p:spPr bwMode="auto">
          <a:xfrm>
            <a:off x="266700" y="1973263"/>
            <a:ext cx="3940175" cy="4019550"/>
          </a:xfrm>
          <a:prstGeom prst="roundRect">
            <a:avLst>
              <a:gd name="adj" fmla="val 3056"/>
            </a:avLst>
          </a:prstGeom>
          <a:solidFill>
            <a:srgbClr val="D1E8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l"/>
            <a:endParaRPr lang="en-US">
              <a:cs typeface="ＭＳ Ｐゴシック" charset="0"/>
            </a:endParaRPr>
          </a:p>
        </p:txBody>
      </p:sp>
      <p:sp>
        <p:nvSpPr>
          <p:cNvPr id="285699" name="Rectangle 3"/>
          <p:cNvSpPr>
            <a:spLocks noGrp="1" noChangeArrowheads="1"/>
          </p:cNvSpPr>
          <p:nvPr>
            <p:ph type="body" idx="4294967295"/>
          </p:nvPr>
        </p:nvSpPr>
        <p:spPr>
          <a:xfrm>
            <a:off x="336550" y="2041525"/>
            <a:ext cx="3994150" cy="3822700"/>
          </a:xfrm>
          <a:noFill/>
          <a:ln/>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marL="342900" indent="-342900">
              <a:spcBef>
                <a:spcPct val="30000"/>
              </a:spcBef>
              <a:buFont typeface="+mj-lt"/>
              <a:buAutoNum type="arabicPeriod"/>
            </a:pPr>
            <a:r>
              <a:rPr lang="en-US" sz="1400" dirty="0" smtClean="0"/>
              <a:t>Double-clicking </a:t>
            </a:r>
            <a:r>
              <a:rPr lang="ja-JP" altLang="en-US" sz="1400" dirty="0" smtClean="0">
                <a:latin typeface="Arial"/>
              </a:rPr>
              <a:t>“</a:t>
            </a:r>
            <a:r>
              <a:rPr lang="en-US" sz="1400" dirty="0"/>
              <a:t>on anything</a:t>
            </a:r>
            <a:r>
              <a:rPr lang="ja-JP" altLang="en-US" sz="1400" dirty="0">
                <a:latin typeface="Arial"/>
              </a:rPr>
              <a:t>”</a:t>
            </a:r>
            <a:endParaRPr lang="en-US" sz="1400" dirty="0"/>
          </a:p>
          <a:p>
            <a:pPr marL="342900" indent="-342900">
              <a:spcBef>
                <a:spcPct val="30000"/>
              </a:spcBef>
              <a:buFont typeface="+mj-lt"/>
              <a:buAutoNum type="arabicPeriod"/>
            </a:pPr>
            <a:r>
              <a:rPr lang="en-US" sz="1400" dirty="0" smtClean="0"/>
              <a:t>Disabling endpoint </a:t>
            </a:r>
            <a:r>
              <a:rPr lang="en-US" sz="1400" dirty="0"/>
              <a:t>security settings </a:t>
            </a:r>
            <a:r>
              <a:rPr lang="en-US" sz="1400" dirty="0" smtClean="0"/>
              <a:t> when they get in the way</a:t>
            </a:r>
            <a:endParaRPr lang="en-US" sz="1400" dirty="0"/>
          </a:p>
          <a:p>
            <a:pPr marL="342900" indent="-342900">
              <a:spcBef>
                <a:spcPct val="30000"/>
              </a:spcBef>
              <a:buFont typeface="+mj-lt"/>
              <a:buAutoNum type="arabicPeriod"/>
            </a:pPr>
            <a:r>
              <a:rPr lang="en-US" sz="1400" dirty="0" smtClean="0"/>
              <a:t>Using vulnerable</a:t>
            </a:r>
            <a:r>
              <a:rPr lang="en-US" sz="1400" dirty="0"/>
              <a:t>, legacy software and hardware </a:t>
            </a:r>
          </a:p>
          <a:p>
            <a:pPr marL="342900" indent="-342900">
              <a:spcBef>
                <a:spcPct val="30000"/>
              </a:spcBef>
              <a:buFont typeface="+mj-lt"/>
              <a:buAutoNum type="arabicPeriod"/>
            </a:pPr>
            <a:r>
              <a:rPr lang="en-US" sz="1400" dirty="0" smtClean="0"/>
              <a:t>Failing to install </a:t>
            </a:r>
            <a:r>
              <a:rPr lang="en-US" sz="1400" dirty="0"/>
              <a:t>security patches </a:t>
            </a:r>
          </a:p>
          <a:p>
            <a:pPr marL="342900" indent="-342900">
              <a:spcBef>
                <a:spcPct val="30000"/>
              </a:spcBef>
              <a:buFont typeface="+mj-lt"/>
              <a:buAutoNum type="arabicPeriod"/>
            </a:pPr>
            <a:r>
              <a:rPr lang="en-US" sz="1400" dirty="0" smtClean="0"/>
              <a:t>Disabling anti</a:t>
            </a:r>
            <a:r>
              <a:rPr lang="en-US" sz="1400" dirty="0"/>
              <a:t>-virus</a:t>
            </a:r>
          </a:p>
          <a:p>
            <a:pPr marL="342900" indent="-342900">
              <a:spcBef>
                <a:spcPct val="30000"/>
              </a:spcBef>
              <a:buFont typeface="+mj-lt"/>
              <a:buAutoNum type="arabicPeriod"/>
            </a:pPr>
            <a:r>
              <a:rPr lang="en-US" sz="1400" dirty="0" smtClean="0"/>
              <a:t>Failing to </a:t>
            </a:r>
            <a:r>
              <a:rPr lang="en-US" sz="1400" dirty="0"/>
              <a:t>report lost or stolen device </a:t>
            </a:r>
          </a:p>
          <a:p>
            <a:pPr marL="342900" indent="-342900">
              <a:spcBef>
                <a:spcPct val="30000"/>
              </a:spcBef>
              <a:buFont typeface="+mj-lt"/>
              <a:buAutoNum type="arabicPeriod"/>
            </a:pPr>
            <a:r>
              <a:rPr lang="en-US" sz="1400" dirty="0" smtClean="0"/>
              <a:t>Connecting endpoints </a:t>
            </a:r>
            <a:r>
              <a:rPr lang="en-US" sz="1400" dirty="0"/>
              <a:t>to a network from an insecure access point (such </a:t>
            </a:r>
            <a:r>
              <a:rPr lang="en-US" sz="1400" dirty="0" smtClean="0"/>
              <a:t>Café Nero) </a:t>
            </a:r>
            <a:endParaRPr lang="en-US" sz="1400" dirty="0"/>
          </a:p>
          <a:p>
            <a:pPr marL="342900" indent="-342900">
              <a:spcBef>
                <a:spcPct val="30000"/>
              </a:spcBef>
              <a:buFont typeface="+mj-lt"/>
              <a:buAutoNum type="arabicPeriod"/>
            </a:pPr>
            <a:r>
              <a:rPr lang="en-US" sz="1400" dirty="0" smtClean="0"/>
              <a:t>Using a </a:t>
            </a:r>
            <a:r>
              <a:rPr lang="en-US" sz="1400" dirty="0"/>
              <a:t>second access point (such as </a:t>
            </a:r>
            <a:r>
              <a:rPr lang="en-US" sz="1400" dirty="0" err="1"/>
              <a:t>AirCard</a:t>
            </a:r>
            <a:r>
              <a:rPr lang="en-US" sz="1400" dirty="0"/>
              <a:t>), creating a bypass</a:t>
            </a:r>
          </a:p>
          <a:p>
            <a:pPr marL="342900" indent="-342900">
              <a:spcBef>
                <a:spcPct val="30000"/>
              </a:spcBef>
              <a:buFont typeface="+mj-lt"/>
              <a:buAutoNum type="arabicPeriod"/>
            </a:pPr>
            <a:r>
              <a:rPr lang="en-US" sz="1400" dirty="0" smtClean="0"/>
              <a:t>Using a weak </a:t>
            </a:r>
            <a:r>
              <a:rPr lang="en-US" sz="1400" dirty="0"/>
              <a:t>or default passwords, or using business passwords for personal use </a:t>
            </a:r>
          </a:p>
          <a:p>
            <a:pPr marL="342900" indent="-342900">
              <a:spcBef>
                <a:spcPct val="30000"/>
              </a:spcBef>
              <a:buFont typeface="+mj-lt"/>
              <a:buAutoNum type="arabicPeriod"/>
            </a:pPr>
            <a:r>
              <a:rPr lang="en-US" sz="1400" dirty="0" smtClean="0"/>
              <a:t>Using anyone’s USB</a:t>
            </a:r>
            <a:endParaRPr lang="en-US" sz="1400" dirty="0"/>
          </a:p>
        </p:txBody>
      </p:sp>
      <p:sp>
        <p:nvSpPr>
          <p:cNvPr id="464901" name="Rectangle 4"/>
          <p:cNvSpPr>
            <a:spLocks noGrp="1" noChangeArrowheads="1"/>
          </p:cNvSpPr>
          <p:nvPr>
            <p:ph type="title" idx="4294967295"/>
          </p:nvPr>
        </p:nvSpPr>
        <p:spPr>
          <a:xfrm>
            <a:off x="182562" y="593725"/>
            <a:ext cx="8961437" cy="393700"/>
          </a:xfrm>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r>
              <a:rPr lang="en-US" dirty="0">
                <a:latin typeface="Arial" charset="0"/>
              </a:rPr>
              <a:t>Here are the </a:t>
            </a:r>
            <a:r>
              <a:rPr lang="en-US" dirty="0" smtClean="0">
                <a:latin typeface="Arial" charset="0"/>
              </a:rPr>
              <a:t>top 10 reasons why insiders make compromise so easy…</a:t>
            </a:r>
            <a:endParaRPr lang="en-US" dirty="0">
              <a:latin typeface="Arial" charset="0"/>
            </a:endParaRPr>
          </a:p>
        </p:txBody>
      </p:sp>
      <p:sp>
        <p:nvSpPr>
          <p:cNvPr id="464903" name="AutoShape 12"/>
          <p:cNvSpPr>
            <a:spLocks noChangeArrowheads="1"/>
          </p:cNvSpPr>
          <p:nvPr/>
        </p:nvSpPr>
        <p:spPr bwMode="auto">
          <a:xfrm>
            <a:off x="266700" y="1347788"/>
            <a:ext cx="3940175" cy="404812"/>
          </a:xfrm>
          <a:prstGeom prst="roundRect">
            <a:avLst>
              <a:gd name="adj" fmla="val 16667"/>
            </a:avLst>
          </a:prstGeom>
          <a:solidFill>
            <a:srgbClr val="0086B3"/>
          </a:solidFill>
          <a:ln>
            <a:noFill/>
          </a:ln>
          <a:effectLst/>
        </p:spPr>
        <p:txBody>
          <a:bodyPr wrap="none" anchor="ctr"/>
          <a:lstStyle/>
          <a:p>
            <a:pPr algn="ctr"/>
            <a:endParaRPr lang="en-US" sz="1800" baseline="-25000">
              <a:solidFill>
                <a:schemeClr val="tx1"/>
              </a:solidFill>
              <a:cs typeface="ＭＳ Ｐゴシック" charset="0"/>
            </a:endParaRPr>
          </a:p>
        </p:txBody>
      </p:sp>
      <p:sp>
        <p:nvSpPr>
          <p:cNvPr id="464904" name="Freeform 13"/>
          <p:cNvSpPr>
            <a:spLocks/>
          </p:cNvSpPr>
          <p:nvPr/>
        </p:nvSpPr>
        <p:spPr bwMode="auto">
          <a:xfrm>
            <a:off x="717550" y="1728788"/>
            <a:ext cx="263525" cy="125412"/>
          </a:xfrm>
          <a:custGeom>
            <a:avLst/>
            <a:gdLst>
              <a:gd name="T0" fmla="*/ 0 w 204"/>
              <a:gd name="T1" fmla="*/ 0 h 96"/>
              <a:gd name="T2" fmla="*/ 125304 w 204"/>
              <a:gd name="T3" fmla="*/ 125413 h 96"/>
              <a:gd name="T4" fmla="*/ 263525 w 204"/>
              <a:gd name="T5" fmla="*/ 0 h 96"/>
              <a:gd name="T6" fmla="*/ 0 60000 65536"/>
              <a:gd name="T7" fmla="*/ 0 60000 65536"/>
              <a:gd name="T8" fmla="*/ 0 60000 65536"/>
            </a:gdLst>
            <a:ahLst/>
            <a:cxnLst>
              <a:cxn ang="T6">
                <a:pos x="T0" y="T1"/>
              </a:cxn>
              <a:cxn ang="T7">
                <a:pos x="T2" y="T3"/>
              </a:cxn>
              <a:cxn ang="T8">
                <a:pos x="T4" y="T5"/>
              </a:cxn>
            </a:cxnLst>
            <a:rect l="0" t="0" r="r" b="b"/>
            <a:pathLst>
              <a:path w="204" h="96">
                <a:moveTo>
                  <a:pt x="0" y="0"/>
                </a:moveTo>
                <a:lnTo>
                  <a:pt x="97" y="96"/>
                </a:lnTo>
                <a:lnTo>
                  <a:pt x="204" y="0"/>
                </a:lnTo>
              </a:path>
            </a:pathLst>
          </a:custGeom>
          <a:solidFill>
            <a:srgbClr val="0086B3"/>
          </a:solidFill>
          <a:ln>
            <a:noFill/>
          </a:ln>
          <a:effectLst/>
        </p:spPr>
        <p:txBody>
          <a:bodyPr wrap="none" anchor="ctr"/>
          <a:lstStyle/>
          <a:p>
            <a:endParaRPr lang="en-US"/>
          </a:p>
        </p:txBody>
      </p:sp>
      <p:sp>
        <p:nvSpPr>
          <p:cNvPr id="464905" name="Freeform 15"/>
          <p:cNvSpPr>
            <a:spLocks/>
          </p:cNvSpPr>
          <p:nvPr/>
        </p:nvSpPr>
        <p:spPr bwMode="auto">
          <a:xfrm flipV="1">
            <a:off x="717550" y="1857375"/>
            <a:ext cx="263525" cy="125413"/>
          </a:xfrm>
          <a:custGeom>
            <a:avLst/>
            <a:gdLst>
              <a:gd name="T0" fmla="*/ 0 w 204"/>
              <a:gd name="T1" fmla="*/ 0 h 96"/>
              <a:gd name="T2" fmla="*/ 125304 w 204"/>
              <a:gd name="T3" fmla="*/ 125412 h 96"/>
              <a:gd name="T4" fmla="*/ 263525 w 204"/>
              <a:gd name="T5" fmla="*/ 0 h 96"/>
              <a:gd name="T6" fmla="*/ 0 60000 65536"/>
              <a:gd name="T7" fmla="*/ 0 60000 65536"/>
              <a:gd name="T8" fmla="*/ 0 60000 65536"/>
            </a:gdLst>
            <a:ahLst/>
            <a:cxnLst>
              <a:cxn ang="T6">
                <a:pos x="T0" y="T1"/>
              </a:cxn>
              <a:cxn ang="T7">
                <a:pos x="T2" y="T3"/>
              </a:cxn>
              <a:cxn ang="T8">
                <a:pos x="T4" y="T5"/>
              </a:cxn>
            </a:cxnLst>
            <a:rect l="0" t="0" r="r" b="b"/>
            <a:pathLst>
              <a:path w="204" h="96">
                <a:moveTo>
                  <a:pt x="0" y="0"/>
                </a:moveTo>
                <a:lnTo>
                  <a:pt x="97" y="96"/>
                </a:lnTo>
                <a:lnTo>
                  <a:pt x="204" y="0"/>
                </a:lnTo>
              </a:path>
            </a:pathLst>
          </a:custGeom>
          <a:solidFill>
            <a:srgbClr val="D1E8FF"/>
          </a:solidFill>
          <a:ln>
            <a:noFill/>
          </a:ln>
          <a:effectLst/>
          <a:extLst>
            <a:ext uri="{91240B29-F687-4f45-9708-019B960494DF}">
              <a14:hiddenLine xmlns:a14="http://schemas.microsoft.com/office/drawing/2010/main" w="28575" cap="flat" cmpd="sng">
                <a:solidFill>
                  <a:srgbClr val="FF6400"/>
                </a:solidFill>
                <a:prstDash val="solid"/>
                <a:round/>
                <a:headEnd/>
                <a:tailEnd/>
              </a14:hiddenLine>
            </a:ext>
            <a:ext uri="{AF507438-7753-43e0-B8FC-AC1667EBCBE1}">
              <a14:hiddenEffects xmlns:a14="http://schemas.microsoft.com/office/drawing/2010/main">
                <a:effectLst>
                  <a:outerShdw dist="17961" dir="2700000" algn="ctr" rotWithShape="0">
                    <a:srgbClr val="7D8B99"/>
                  </a:outerShdw>
                </a:effectLst>
              </a14:hiddenEffects>
            </a:ext>
          </a:extLst>
        </p:spPr>
        <p:txBody>
          <a:bodyPr wrap="none" anchor="ctr"/>
          <a:lstStyle/>
          <a:p>
            <a:endParaRPr lang="en-US"/>
          </a:p>
        </p:txBody>
      </p:sp>
      <p:sp>
        <p:nvSpPr>
          <p:cNvPr id="464906" name="Text Box 16"/>
          <p:cNvSpPr txBox="1">
            <a:spLocks noChangeArrowheads="1"/>
          </p:cNvSpPr>
          <p:nvPr/>
        </p:nvSpPr>
        <p:spPr bwMode="auto">
          <a:xfrm>
            <a:off x="323850" y="1370013"/>
            <a:ext cx="35131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algn="ctr" eaLnBrk="0" hangingPunct="0">
              <a:defRPr sz="2400">
                <a:solidFill>
                  <a:schemeClr val="tx1"/>
                </a:solidFill>
                <a:latin typeface="Arial" charset="0"/>
                <a:ea typeface="ＭＳ Ｐゴシック" charset="0"/>
                <a:cs typeface="ＭＳ Ｐゴシック" charset="0"/>
              </a:defRPr>
            </a:lvl1pPr>
            <a:lvl2pPr marL="742950" indent="-285750" algn="ctr" eaLnBrk="0" hangingPunct="0">
              <a:defRPr sz="2400">
                <a:solidFill>
                  <a:schemeClr val="tx1"/>
                </a:solidFill>
                <a:latin typeface="Arial" charset="0"/>
                <a:ea typeface="ＭＳ Ｐゴシック" charset="0"/>
              </a:defRPr>
            </a:lvl2pPr>
            <a:lvl3pPr marL="1143000" indent="-228600" algn="ctr" eaLnBrk="0" hangingPunct="0">
              <a:defRPr sz="2400">
                <a:solidFill>
                  <a:schemeClr val="tx1"/>
                </a:solidFill>
                <a:latin typeface="Arial" charset="0"/>
                <a:ea typeface="ＭＳ Ｐゴシック" charset="0"/>
              </a:defRPr>
            </a:lvl3pPr>
            <a:lvl4pPr marL="1600200" indent="-228600" algn="ctr" eaLnBrk="0" hangingPunct="0">
              <a:defRPr sz="2400">
                <a:solidFill>
                  <a:schemeClr val="tx1"/>
                </a:solidFill>
                <a:latin typeface="Arial" charset="0"/>
                <a:ea typeface="ＭＳ Ｐゴシック" charset="0"/>
              </a:defRPr>
            </a:lvl4pPr>
            <a:lvl5pPr marL="2057400" indent="-228600" algn="ctr"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a:spcBef>
                <a:spcPct val="50000"/>
              </a:spcBef>
              <a:buClr>
                <a:schemeClr val="tx1"/>
              </a:buClr>
              <a:buFont typeface="Wingdings" charset="0"/>
              <a:buNone/>
            </a:pPr>
            <a:r>
              <a:rPr lang="en-US" sz="1600" b="1" dirty="0">
                <a:solidFill>
                  <a:schemeClr val="bg1"/>
                </a:solidFill>
              </a:rPr>
              <a:t>End </a:t>
            </a:r>
            <a:r>
              <a:rPr lang="en-US" sz="1600" b="1" dirty="0" smtClean="0">
                <a:solidFill>
                  <a:schemeClr val="bg1"/>
                </a:solidFill>
              </a:rPr>
              <a:t>users</a:t>
            </a:r>
            <a:endParaRPr lang="en-US" sz="1600" b="1" dirty="0">
              <a:solidFill>
                <a:schemeClr val="bg1"/>
              </a:solidFill>
            </a:endParaRPr>
          </a:p>
        </p:txBody>
      </p:sp>
      <p:sp>
        <p:nvSpPr>
          <p:cNvPr id="464907" name="AutoShape 17"/>
          <p:cNvSpPr>
            <a:spLocks noChangeArrowheads="1"/>
          </p:cNvSpPr>
          <p:nvPr/>
        </p:nvSpPr>
        <p:spPr bwMode="auto">
          <a:xfrm>
            <a:off x="4330700" y="1973263"/>
            <a:ext cx="4548188" cy="4019550"/>
          </a:xfrm>
          <a:prstGeom prst="roundRect">
            <a:avLst>
              <a:gd name="adj" fmla="val 3056"/>
            </a:avLst>
          </a:prstGeom>
          <a:solidFill>
            <a:srgbClr val="D1E8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cs typeface="ＭＳ Ｐゴシック" charset="0"/>
            </a:endParaRPr>
          </a:p>
        </p:txBody>
      </p:sp>
      <p:sp>
        <p:nvSpPr>
          <p:cNvPr id="464908" name="AutoShape 18"/>
          <p:cNvSpPr>
            <a:spLocks noChangeArrowheads="1"/>
          </p:cNvSpPr>
          <p:nvPr/>
        </p:nvSpPr>
        <p:spPr bwMode="auto">
          <a:xfrm>
            <a:off x="4341813" y="1347788"/>
            <a:ext cx="4537075" cy="404812"/>
          </a:xfrm>
          <a:prstGeom prst="roundRect">
            <a:avLst>
              <a:gd name="adj" fmla="val 16667"/>
            </a:avLst>
          </a:prstGeom>
          <a:solidFill>
            <a:srgbClr val="0086B3"/>
          </a:solidFill>
          <a:ln>
            <a:noFill/>
          </a:ln>
          <a:effectLst/>
        </p:spPr>
        <p:txBody>
          <a:bodyPr wrap="none" anchor="ctr"/>
          <a:lstStyle/>
          <a:p>
            <a:pPr algn="ctr"/>
            <a:endParaRPr lang="en-US" sz="1800" baseline="-25000">
              <a:solidFill>
                <a:schemeClr val="tx1"/>
              </a:solidFill>
              <a:cs typeface="ＭＳ Ｐゴシック" charset="0"/>
            </a:endParaRPr>
          </a:p>
        </p:txBody>
      </p:sp>
      <p:sp>
        <p:nvSpPr>
          <p:cNvPr id="464909" name="Freeform 19"/>
          <p:cNvSpPr>
            <a:spLocks/>
          </p:cNvSpPr>
          <p:nvPr/>
        </p:nvSpPr>
        <p:spPr bwMode="auto">
          <a:xfrm>
            <a:off x="4837113" y="1728788"/>
            <a:ext cx="263525" cy="125412"/>
          </a:xfrm>
          <a:custGeom>
            <a:avLst/>
            <a:gdLst>
              <a:gd name="T0" fmla="*/ 0 w 204"/>
              <a:gd name="T1" fmla="*/ 0 h 96"/>
              <a:gd name="T2" fmla="*/ 125304 w 204"/>
              <a:gd name="T3" fmla="*/ 125413 h 96"/>
              <a:gd name="T4" fmla="*/ 263525 w 204"/>
              <a:gd name="T5" fmla="*/ 0 h 96"/>
              <a:gd name="T6" fmla="*/ 0 60000 65536"/>
              <a:gd name="T7" fmla="*/ 0 60000 65536"/>
              <a:gd name="T8" fmla="*/ 0 60000 65536"/>
            </a:gdLst>
            <a:ahLst/>
            <a:cxnLst>
              <a:cxn ang="T6">
                <a:pos x="T0" y="T1"/>
              </a:cxn>
              <a:cxn ang="T7">
                <a:pos x="T2" y="T3"/>
              </a:cxn>
              <a:cxn ang="T8">
                <a:pos x="T4" y="T5"/>
              </a:cxn>
            </a:cxnLst>
            <a:rect l="0" t="0" r="r" b="b"/>
            <a:pathLst>
              <a:path w="204" h="96">
                <a:moveTo>
                  <a:pt x="0" y="0"/>
                </a:moveTo>
                <a:lnTo>
                  <a:pt x="97" y="96"/>
                </a:lnTo>
                <a:lnTo>
                  <a:pt x="204" y="0"/>
                </a:lnTo>
              </a:path>
            </a:pathLst>
          </a:custGeom>
          <a:solidFill>
            <a:srgbClr val="0086B3"/>
          </a:solidFill>
          <a:ln>
            <a:noFill/>
          </a:ln>
          <a:effectLst/>
        </p:spPr>
        <p:txBody>
          <a:bodyPr wrap="none" anchor="ctr"/>
          <a:lstStyle/>
          <a:p>
            <a:endParaRPr lang="en-US"/>
          </a:p>
        </p:txBody>
      </p:sp>
      <p:sp>
        <p:nvSpPr>
          <p:cNvPr id="464910" name="Freeform 20"/>
          <p:cNvSpPr>
            <a:spLocks/>
          </p:cNvSpPr>
          <p:nvPr/>
        </p:nvSpPr>
        <p:spPr bwMode="auto">
          <a:xfrm flipV="1">
            <a:off x="4837113" y="1857375"/>
            <a:ext cx="263525" cy="125413"/>
          </a:xfrm>
          <a:custGeom>
            <a:avLst/>
            <a:gdLst>
              <a:gd name="T0" fmla="*/ 0 w 204"/>
              <a:gd name="T1" fmla="*/ 0 h 96"/>
              <a:gd name="T2" fmla="*/ 125304 w 204"/>
              <a:gd name="T3" fmla="*/ 125412 h 96"/>
              <a:gd name="T4" fmla="*/ 263525 w 204"/>
              <a:gd name="T5" fmla="*/ 0 h 96"/>
              <a:gd name="T6" fmla="*/ 0 60000 65536"/>
              <a:gd name="T7" fmla="*/ 0 60000 65536"/>
              <a:gd name="T8" fmla="*/ 0 60000 65536"/>
            </a:gdLst>
            <a:ahLst/>
            <a:cxnLst>
              <a:cxn ang="T6">
                <a:pos x="T0" y="T1"/>
              </a:cxn>
              <a:cxn ang="T7">
                <a:pos x="T2" y="T3"/>
              </a:cxn>
              <a:cxn ang="T8">
                <a:pos x="T4" y="T5"/>
              </a:cxn>
            </a:cxnLst>
            <a:rect l="0" t="0" r="r" b="b"/>
            <a:pathLst>
              <a:path w="204" h="96">
                <a:moveTo>
                  <a:pt x="0" y="0"/>
                </a:moveTo>
                <a:lnTo>
                  <a:pt x="97" y="96"/>
                </a:lnTo>
                <a:lnTo>
                  <a:pt x="204" y="0"/>
                </a:lnTo>
              </a:path>
            </a:pathLst>
          </a:custGeom>
          <a:solidFill>
            <a:srgbClr val="D1E8FF"/>
          </a:solidFill>
          <a:ln>
            <a:noFill/>
          </a:ln>
          <a:effectLst/>
          <a:extLst>
            <a:ext uri="{91240B29-F687-4f45-9708-019B960494DF}">
              <a14:hiddenLine xmlns:a14="http://schemas.microsoft.com/office/drawing/2010/main" w="28575" cap="flat" cmpd="sng">
                <a:solidFill>
                  <a:srgbClr val="FF6400"/>
                </a:solidFill>
                <a:prstDash val="solid"/>
                <a:round/>
                <a:headEnd/>
                <a:tailEnd/>
              </a14:hiddenLine>
            </a:ext>
            <a:ext uri="{AF507438-7753-43e0-B8FC-AC1667EBCBE1}">
              <a14:hiddenEffects xmlns:a14="http://schemas.microsoft.com/office/drawing/2010/main">
                <a:effectLst>
                  <a:outerShdw dist="17961" dir="2700000" algn="ctr" rotWithShape="0">
                    <a:srgbClr val="7D8B99"/>
                  </a:outerShdw>
                </a:effectLst>
              </a14:hiddenEffects>
            </a:ext>
          </a:extLst>
        </p:spPr>
        <p:txBody>
          <a:bodyPr wrap="none" anchor="ctr"/>
          <a:lstStyle/>
          <a:p>
            <a:endParaRPr lang="en-US"/>
          </a:p>
        </p:txBody>
      </p:sp>
      <p:sp>
        <p:nvSpPr>
          <p:cNvPr id="464911" name="Text Box 21"/>
          <p:cNvSpPr txBox="1">
            <a:spLocks noChangeArrowheads="1"/>
          </p:cNvSpPr>
          <p:nvPr/>
        </p:nvSpPr>
        <p:spPr bwMode="auto">
          <a:xfrm>
            <a:off x="4398963" y="1370013"/>
            <a:ext cx="35131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algn="ctr" eaLnBrk="0" hangingPunct="0">
              <a:defRPr sz="2400">
                <a:solidFill>
                  <a:schemeClr val="tx1"/>
                </a:solidFill>
                <a:latin typeface="Arial" charset="0"/>
                <a:ea typeface="ＭＳ Ｐゴシック" charset="0"/>
                <a:cs typeface="ＭＳ Ｐゴシック" charset="0"/>
              </a:defRPr>
            </a:lvl1pPr>
            <a:lvl2pPr marL="742950" indent="-285750" algn="ctr" eaLnBrk="0" hangingPunct="0">
              <a:defRPr sz="2400">
                <a:solidFill>
                  <a:schemeClr val="tx1"/>
                </a:solidFill>
                <a:latin typeface="Arial" charset="0"/>
                <a:ea typeface="ＭＳ Ｐゴシック" charset="0"/>
              </a:defRPr>
            </a:lvl2pPr>
            <a:lvl3pPr marL="1143000" indent="-228600" algn="ctr" eaLnBrk="0" hangingPunct="0">
              <a:defRPr sz="2400">
                <a:solidFill>
                  <a:schemeClr val="tx1"/>
                </a:solidFill>
                <a:latin typeface="Arial" charset="0"/>
                <a:ea typeface="ＭＳ Ｐゴシック" charset="0"/>
              </a:defRPr>
            </a:lvl3pPr>
            <a:lvl4pPr marL="1600200" indent="-228600" algn="ctr" eaLnBrk="0" hangingPunct="0">
              <a:defRPr sz="2400">
                <a:solidFill>
                  <a:schemeClr val="tx1"/>
                </a:solidFill>
                <a:latin typeface="Arial" charset="0"/>
                <a:ea typeface="ＭＳ Ｐゴシック" charset="0"/>
              </a:defRPr>
            </a:lvl4pPr>
            <a:lvl5pPr marL="2057400" indent="-228600" algn="ctr"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a:spcBef>
                <a:spcPct val="50000"/>
              </a:spcBef>
              <a:buClr>
                <a:schemeClr val="tx1"/>
              </a:buClr>
              <a:buFont typeface="Wingdings" charset="0"/>
              <a:buNone/>
            </a:pPr>
            <a:r>
              <a:rPr lang="en-US" sz="1600" b="1" dirty="0" smtClean="0">
                <a:solidFill>
                  <a:schemeClr val="bg1"/>
                </a:solidFill>
              </a:rPr>
              <a:t>Systems Admins/Developers</a:t>
            </a:r>
            <a:endParaRPr lang="en-US" sz="1600" b="1" dirty="0">
              <a:solidFill>
                <a:schemeClr val="bg1"/>
              </a:solidFill>
            </a:endParaRPr>
          </a:p>
        </p:txBody>
      </p:sp>
      <p:sp>
        <p:nvSpPr>
          <p:cNvPr id="285718" name="Rectangle 22"/>
          <p:cNvSpPr>
            <a:spLocks noChangeArrowheads="1"/>
          </p:cNvSpPr>
          <p:nvPr/>
        </p:nvSpPr>
        <p:spPr bwMode="auto">
          <a:xfrm>
            <a:off x="4394200" y="2041525"/>
            <a:ext cx="4433888" cy="3881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marL="342900" indent="-342900" algn="l">
              <a:spcBef>
                <a:spcPct val="20000"/>
              </a:spcBef>
              <a:buClr>
                <a:schemeClr val="tx1"/>
              </a:buClr>
              <a:buFont typeface="+mj-lt"/>
              <a:buAutoNum type="arabicPeriod"/>
            </a:pPr>
            <a:r>
              <a:rPr lang="en-US" sz="1400" dirty="0">
                <a:solidFill>
                  <a:schemeClr val="tx1"/>
                </a:solidFill>
                <a:cs typeface="ＭＳ Ｐゴシック" charset="0"/>
              </a:rPr>
              <a:t>Connecting systems and virtual images to the Internet before hardening them</a:t>
            </a:r>
          </a:p>
          <a:p>
            <a:pPr marL="342900" indent="-342900" algn="l">
              <a:spcBef>
                <a:spcPct val="20000"/>
              </a:spcBef>
              <a:buClr>
                <a:schemeClr val="tx1"/>
              </a:buClr>
              <a:buFont typeface="+mj-lt"/>
              <a:buAutoNum type="arabicPeriod"/>
            </a:pPr>
            <a:r>
              <a:rPr lang="en-US" sz="1400" dirty="0">
                <a:solidFill>
                  <a:schemeClr val="tx1"/>
                </a:solidFill>
                <a:cs typeface="ＭＳ Ｐゴシック" charset="0"/>
              </a:rPr>
              <a:t>Connecting test systems to the Internet with </a:t>
            </a:r>
            <a:br>
              <a:rPr lang="en-US" sz="1400" dirty="0">
                <a:solidFill>
                  <a:schemeClr val="tx1"/>
                </a:solidFill>
                <a:cs typeface="ＭＳ Ｐゴシック" charset="0"/>
              </a:rPr>
            </a:br>
            <a:r>
              <a:rPr lang="en-US" sz="1400" dirty="0">
                <a:solidFill>
                  <a:schemeClr val="tx1"/>
                </a:solidFill>
                <a:cs typeface="ＭＳ Ｐゴシック" charset="0"/>
              </a:rPr>
              <a:t>default accounts or passwords </a:t>
            </a:r>
          </a:p>
          <a:p>
            <a:pPr marL="342900" indent="-342900" algn="l">
              <a:spcBef>
                <a:spcPct val="20000"/>
              </a:spcBef>
              <a:buClr>
                <a:schemeClr val="tx1"/>
              </a:buClr>
              <a:buFont typeface="+mj-lt"/>
              <a:buAutoNum type="arabicPeriod"/>
            </a:pPr>
            <a:r>
              <a:rPr lang="en-US" sz="1400" dirty="0">
                <a:solidFill>
                  <a:schemeClr val="tx1"/>
                </a:solidFill>
                <a:cs typeface="ＭＳ Ｐゴシック" charset="0"/>
              </a:rPr>
              <a:t>Failing to update or patch systems/applications            on  a timely basis. </a:t>
            </a:r>
          </a:p>
          <a:p>
            <a:pPr marL="342900" indent="-342900" algn="l">
              <a:spcBef>
                <a:spcPct val="20000"/>
              </a:spcBef>
              <a:buClr>
                <a:schemeClr val="tx1"/>
              </a:buClr>
              <a:buFont typeface="+mj-lt"/>
              <a:buAutoNum type="arabicPeriod"/>
            </a:pPr>
            <a:r>
              <a:rPr lang="en-US" sz="1400" dirty="0">
                <a:solidFill>
                  <a:schemeClr val="tx1"/>
                </a:solidFill>
                <a:cs typeface="ＭＳ Ｐゴシック" charset="0"/>
              </a:rPr>
              <a:t>Failing to </a:t>
            </a:r>
            <a:r>
              <a:rPr lang="en-US" sz="1400" dirty="0" smtClean="0">
                <a:solidFill>
                  <a:schemeClr val="tx1"/>
                </a:solidFill>
                <a:cs typeface="ＭＳ Ｐゴシック" charset="0"/>
              </a:rPr>
              <a:t>run/update </a:t>
            </a:r>
            <a:r>
              <a:rPr lang="en-US" sz="1400" dirty="0">
                <a:solidFill>
                  <a:schemeClr val="tx1"/>
                </a:solidFill>
                <a:cs typeface="ＭＳ Ｐゴシック" charset="0"/>
              </a:rPr>
              <a:t>virus detection software</a:t>
            </a:r>
          </a:p>
          <a:p>
            <a:pPr marL="342900" indent="-342900" algn="l">
              <a:spcBef>
                <a:spcPct val="20000"/>
              </a:spcBef>
              <a:buClr>
                <a:schemeClr val="tx1"/>
              </a:buClr>
              <a:buFont typeface="+mj-lt"/>
              <a:buAutoNum type="arabicPeriod"/>
            </a:pPr>
            <a:r>
              <a:rPr lang="en-US" sz="1400" dirty="0">
                <a:solidFill>
                  <a:schemeClr val="tx1"/>
                </a:solidFill>
                <a:cs typeface="ＭＳ Ｐゴシック" charset="0"/>
              </a:rPr>
              <a:t>Using legacy or end-of-life software and hardware </a:t>
            </a:r>
          </a:p>
          <a:p>
            <a:pPr marL="342900" indent="-342900" algn="l">
              <a:spcBef>
                <a:spcPct val="20000"/>
              </a:spcBef>
              <a:buClr>
                <a:schemeClr val="tx1"/>
              </a:buClr>
              <a:buFont typeface="+mj-lt"/>
              <a:buAutoNum type="arabicPeriod"/>
            </a:pPr>
            <a:r>
              <a:rPr lang="en-US" sz="1400" dirty="0">
                <a:solidFill>
                  <a:schemeClr val="tx1"/>
                </a:solidFill>
                <a:cs typeface="ＭＳ Ｐゴシック" charset="0"/>
              </a:rPr>
              <a:t>Running unnecessary services </a:t>
            </a:r>
          </a:p>
          <a:p>
            <a:pPr marL="342900" indent="-342900" algn="l">
              <a:spcBef>
                <a:spcPct val="20000"/>
              </a:spcBef>
              <a:buClr>
                <a:schemeClr val="tx1"/>
              </a:buClr>
              <a:buFont typeface="+mj-lt"/>
              <a:buAutoNum type="arabicPeriod"/>
            </a:pPr>
            <a:r>
              <a:rPr lang="en-US" sz="1400" dirty="0">
                <a:solidFill>
                  <a:schemeClr val="tx1"/>
                </a:solidFill>
                <a:cs typeface="ＭＳ Ｐゴシック" charset="0"/>
              </a:rPr>
              <a:t>Using insecure back-end management software </a:t>
            </a:r>
          </a:p>
          <a:p>
            <a:pPr marL="342900" indent="-342900" algn="l">
              <a:spcBef>
                <a:spcPct val="20000"/>
              </a:spcBef>
              <a:buClr>
                <a:schemeClr val="tx1"/>
              </a:buClr>
              <a:buFont typeface="+mj-lt"/>
              <a:buAutoNum type="arabicPeriod"/>
            </a:pPr>
            <a:r>
              <a:rPr lang="en-US" sz="1400" dirty="0">
                <a:solidFill>
                  <a:schemeClr val="tx1"/>
                </a:solidFill>
                <a:cs typeface="ＭＳ Ｐゴシック" charset="0"/>
              </a:rPr>
              <a:t>Failing to remove old/unused user accounts</a:t>
            </a:r>
          </a:p>
          <a:p>
            <a:pPr marL="342900" indent="-342900" algn="l">
              <a:spcBef>
                <a:spcPct val="20000"/>
              </a:spcBef>
              <a:buClr>
                <a:schemeClr val="tx1"/>
              </a:buClr>
              <a:buFont typeface="+mj-lt"/>
              <a:buAutoNum type="arabicPeriod"/>
            </a:pPr>
            <a:r>
              <a:rPr lang="en-US" sz="1400" dirty="0">
                <a:solidFill>
                  <a:schemeClr val="tx1"/>
                </a:solidFill>
                <a:cs typeface="ＭＳ Ｐゴシック" charset="0"/>
              </a:rPr>
              <a:t>Implementing firewalls with rules that don't stop </a:t>
            </a:r>
            <a:r>
              <a:rPr lang="en-US" sz="1400" dirty="0" smtClean="0">
                <a:solidFill>
                  <a:schemeClr val="tx1"/>
                </a:solidFill>
                <a:cs typeface="ＭＳ Ｐゴシック" charset="0"/>
              </a:rPr>
              <a:t>malicious </a:t>
            </a:r>
            <a:r>
              <a:rPr lang="en-US" sz="1400" dirty="0">
                <a:solidFill>
                  <a:schemeClr val="tx1"/>
                </a:solidFill>
                <a:cs typeface="ＭＳ Ｐゴシック" charset="0"/>
              </a:rPr>
              <a:t>incoming or outgoing traffic </a:t>
            </a:r>
          </a:p>
          <a:p>
            <a:pPr marL="342900" indent="-342900" algn="l">
              <a:spcBef>
                <a:spcPct val="20000"/>
              </a:spcBef>
              <a:buClr>
                <a:schemeClr val="tx1"/>
              </a:buClr>
              <a:buFont typeface="+mj-lt"/>
              <a:buAutoNum type="arabicPeriod"/>
            </a:pPr>
            <a:r>
              <a:rPr lang="en-US" sz="1400" dirty="0">
                <a:solidFill>
                  <a:schemeClr val="tx1"/>
                </a:solidFill>
                <a:cs typeface="ＭＳ Ｐゴシック" charset="0"/>
              </a:rPr>
              <a:t>Failing to segment network and/or adequately monitor/block malicious </a:t>
            </a:r>
            <a:r>
              <a:rPr lang="en-US" sz="1400" dirty="0" smtClean="0">
                <a:solidFill>
                  <a:schemeClr val="tx1"/>
                </a:solidFill>
                <a:cs typeface="ＭＳ Ｐゴシック" charset="0"/>
              </a:rPr>
              <a:t>traffic</a:t>
            </a:r>
            <a:endParaRPr lang="en-US" sz="1400" baseline="30000" dirty="0">
              <a:solidFill>
                <a:schemeClr val="tx1"/>
              </a:solidFill>
              <a:cs typeface="ＭＳ Ｐゴシック" charset="0"/>
            </a:endParaRPr>
          </a:p>
        </p:txBody>
      </p:sp>
    </p:spTree>
    <p:extLst>
      <p:ext uri="{BB962C8B-B14F-4D97-AF65-F5344CB8AC3E}">
        <p14:creationId xmlns:p14="http://schemas.microsoft.com/office/powerpoint/2010/main" val="378679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xfrm>
            <a:off x="179741" y="533877"/>
            <a:ext cx="8936037" cy="1143000"/>
          </a:xfrm>
        </p:spPr>
        <p:txBody>
          <a:bodyPr tIns="155952"/>
          <a:lstStyle/>
          <a:p>
            <a:pPr eaLnBrk="1" hangingPunct="1">
              <a:lnSpc>
                <a:spcPct val="84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a:solidFill>
                  <a:srgbClr val="00649D"/>
                </a:solidFill>
                <a:latin typeface="Arial" charset="0"/>
                <a:ea typeface="MS PGothic" charset="0"/>
                <a:cs typeface="MS PGothic" charset="0"/>
              </a:rPr>
              <a:t>Security reality – we have all been compromised</a:t>
            </a:r>
          </a:p>
        </p:txBody>
      </p:sp>
      <p:sp>
        <p:nvSpPr>
          <p:cNvPr id="43011" name="Rectangle 4"/>
          <p:cNvSpPr>
            <a:spLocks noChangeArrowheads="1"/>
          </p:cNvSpPr>
          <p:nvPr/>
        </p:nvSpPr>
        <p:spPr bwMode="auto">
          <a:xfrm>
            <a:off x="5867401" y="1720851"/>
            <a:ext cx="2817813" cy="4546600"/>
          </a:xfrm>
          <a:prstGeom prst="rect">
            <a:avLst/>
          </a:prstGeom>
          <a:solidFill>
            <a:srgbClr val="FFFFFF"/>
          </a:solidFill>
          <a:ln w="9360">
            <a:solidFill>
              <a:srgbClr val="C7C8CA"/>
            </a:solidFill>
            <a:miter lim="800000"/>
            <a:headEnd/>
            <a:tailEnd/>
          </a:ln>
        </p:spPr>
        <p:txBody>
          <a:bodyPr wrap="none" anchor="ctr"/>
          <a:lstStyle/>
          <a:p>
            <a:pPr eaLnBrk="1">
              <a:lnSpc>
                <a:spcPct val="93000"/>
              </a:lnSpc>
              <a:buClr>
                <a:srgbClr val="000000"/>
              </a:buClr>
              <a:buSzPct val="100000"/>
              <a:buFont typeface="Times New Roman" charset="0"/>
              <a:buNone/>
            </a:pPr>
            <a:endParaRPr lang="en-US"/>
          </a:p>
        </p:txBody>
      </p:sp>
      <p:sp>
        <p:nvSpPr>
          <p:cNvPr id="43012" name="Rectangle 7"/>
          <p:cNvSpPr>
            <a:spLocks noChangeArrowheads="1"/>
          </p:cNvSpPr>
          <p:nvPr/>
        </p:nvSpPr>
        <p:spPr bwMode="auto">
          <a:xfrm>
            <a:off x="381000" y="1720851"/>
            <a:ext cx="4495800" cy="4546600"/>
          </a:xfrm>
          <a:prstGeom prst="rect">
            <a:avLst/>
          </a:prstGeom>
          <a:solidFill>
            <a:srgbClr val="FFFFFF"/>
          </a:solidFill>
          <a:ln w="9360">
            <a:solidFill>
              <a:srgbClr val="C7C8CA"/>
            </a:solidFill>
            <a:miter lim="800000"/>
            <a:headEnd/>
            <a:tailEnd/>
          </a:ln>
        </p:spPr>
        <p:txBody>
          <a:bodyPr wrap="none" anchor="ctr"/>
          <a:lstStyle/>
          <a:p>
            <a:pPr eaLnBrk="1">
              <a:lnSpc>
                <a:spcPct val="93000"/>
              </a:lnSpc>
              <a:buClr>
                <a:srgbClr val="000000"/>
              </a:buClr>
              <a:buSzPct val="100000"/>
              <a:buFont typeface="Times New Roman" charset="0"/>
              <a:buNone/>
            </a:pPr>
            <a:endParaRPr lang="en-US"/>
          </a:p>
        </p:txBody>
      </p:sp>
      <p:sp>
        <p:nvSpPr>
          <p:cNvPr id="43013" name="Text Box 11"/>
          <p:cNvSpPr txBox="1">
            <a:spLocks noChangeArrowheads="1"/>
          </p:cNvSpPr>
          <p:nvPr/>
        </p:nvSpPr>
        <p:spPr bwMode="auto">
          <a:xfrm>
            <a:off x="6019800" y="2000251"/>
            <a:ext cx="2667000" cy="106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tabLst>
                <a:tab pos="723900" algn="l"/>
                <a:tab pos="1447800" algn="l"/>
                <a:tab pos="2171700" algn="l"/>
              </a:tabLst>
              <a:defRPr sz="2400">
                <a:solidFill>
                  <a:srgbClr val="000000"/>
                </a:solidFill>
                <a:latin typeface="Arial" charset="0"/>
                <a:ea typeface="MS Gothic" charset="0"/>
                <a:cs typeface="MS Gothic" charset="0"/>
              </a:defRPr>
            </a:lvl1pPr>
            <a:lvl2pPr>
              <a:tabLst>
                <a:tab pos="723900" algn="l"/>
                <a:tab pos="1447800" algn="l"/>
                <a:tab pos="2171700" algn="l"/>
              </a:tabLst>
              <a:defRPr sz="2400">
                <a:solidFill>
                  <a:srgbClr val="000000"/>
                </a:solidFill>
                <a:latin typeface="Arial" charset="0"/>
                <a:ea typeface="MS Gothic" charset="0"/>
                <a:cs typeface="MS Gothic" charset="0"/>
              </a:defRPr>
            </a:lvl2pPr>
            <a:lvl3pPr>
              <a:tabLst>
                <a:tab pos="723900" algn="l"/>
                <a:tab pos="1447800" algn="l"/>
                <a:tab pos="2171700" algn="l"/>
              </a:tabLst>
              <a:defRPr sz="2400">
                <a:solidFill>
                  <a:srgbClr val="000000"/>
                </a:solidFill>
                <a:latin typeface="Arial" charset="0"/>
                <a:ea typeface="MS Gothic" charset="0"/>
                <a:cs typeface="MS Gothic" charset="0"/>
              </a:defRPr>
            </a:lvl3pPr>
            <a:lvl4pPr>
              <a:tabLst>
                <a:tab pos="723900" algn="l"/>
                <a:tab pos="1447800" algn="l"/>
                <a:tab pos="2171700" algn="l"/>
              </a:tabLst>
              <a:defRPr sz="2400">
                <a:solidFill>
                  <a:srgbClr val="000000"/>
                </a:solidFill>
                <a:latin typeface="Arial" charset="0"/>
                <a:ea typeface="MS Gothic" charset="0"/>
                <a:cs typeface="MS Gothic" charset="0"/>
              </a:defRPr>
            </a:lvl4pPr>
            <a:lvl5pPr>
              <a:tabLst>
                <a:tab pos="723900" algn="l"/>
                <a:tab pos="1447800" algn="l"/>
                <a:tab pos="2171700" algn="l"/>
              </a:tabLst>
              <a:defRPr sz="2400">
                <a:solidFill>
                  <a:srgbClr val="000000"/>
                </a:solidFill>
                <a:latin typeface="Arial" charset="0"/>
                <a:ea typeface="MS Gothic" charset="0"/>
                <a:cs typeface="MS Gothic" charset="0"/>
              </a:defRPr>
            </a:lvl5pPr>
            <a:lvl6pPr marL="25146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6pPr>
            <a:lvl7pPr marL="29718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7pPr>
            <a:lvl8pPr marL="34290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8pPr>
            <a:lvl9pPr marL="38862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9pPr>
          </a:lstStyle>
          <a:p>
            <a:pPr eaLnBrk="1" hangingPunct="1">
              <a:lnSpc>
                <a:spcPct val="93000"/>
              </a:lnSpc>
              <a:buClr>
                <a:srgbClr val="000000"/>
              </a:buClr>
              <a:buSzPct val="100000"/>
              <a:buFont typeface="Times New Roman" charset="0"/>
              <a:buNone/>
            </a:pPr>
            <a:r>
              <a:rPr lang="en-US" sz="4200" b="1">
                <a:solidFill>
                  <a:srgbClr val="00528D"/>
                </a:solidFill>
              </a:rPr>
              <a:t>only </a:t>
            </a:r>
            <a:r>
              <a:rPr lang="en-US" sz="5000" b="1">
                <a:solidFill>
                  <a:srgbClr val="FF8839"/>
                </a:solidFill>
              </a:rPr>
              <a:t>1</a:t>
            </a:r>
          </a:p>
          <a:p>
            <a:pPr eaLnBrk="1" hangingPunct="1">
              <a:lnSpc>
                <a:spcPct val="93000"/>
              </a:lnSpc>
              <a:buClr>
                <a:srgbClr val="000000"/>
              </a:buClr>
              <a:buSzPct val="100000"/>
              <a:buFont typeface="Times New Roman" charset="0"/>
              <a:buNone/>
            </a:pPr>
            <a:r>
              <a:rPr lang="en-US" sz="4200" b="1">
                <a:solidFill>
                  <a:srgbClr val="00528D"/>
                </a:solidFill>
              </a:rPr>
              <a:t>out of 100</a:t>
            </a:r>
          </a:p>
        </p:txBody>
      </p:sp>
      <p:sp>
        <p:nvSpPr>
          <p:cNvPr id="43014" name="Text Box 12"/>
          <p:cNvSpPr txBox="1">
            <a:spLocks noChangeArrowheads="1"/>
          </p:cNvSpPr>
          <p:nvPr/>
        </p:nvSpPr>
        <p:spPr bwMode="auto">
          <a:xfrm>
            <a:off x="5943600" y="3219451"/>
            <a:ext cx="25908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a:lstStyle>
            <a:lvl1pPr>
              <a:tabLst>
                <a:tab pos="723900" algn="l"/>
                <a:tab pos="1447800" algn="l"/>
                <a:tab pos="2171700" algn="l"/>
              </a:tabLst>
              <a:defRPr sz="2400">
                <a:solidFill>
                  <a:srgbClr val="000000"/>
                </a:solidFill>
                <a:latin typeface="Arial" charset="0"/>
                <a:ea typeface="MS Gothic" charset="0"/>
                <a:cs typeface="MS Gothic" charset="0"/>
              </a:defRPr>
            </a:lvl1pPr>
            <a:lvl2pPr>
              <a:tabLst>
                <a:tab pos="723900" algn="l"/>
                <a:tab pos="1447800" algn="l"/>
                <a:tab pos="2171700" algn="l"/>
              </a:tabLst>
              <a:defRPr sz="2400">
                <a:solidFill>
                  <a:srgbClr val="000000"/>
                </a:solidFill>
                <a:latin typeface="Arial" charset="0"/>
                <a:ea typeface="MS Gothic" charset="0"/>
                <a:cs typeface="MS Gothic" charset="0"/>
              </a:defRPr>
            </a:lvl2pPr>
            <a:lvl3pPr>
              <a:tabLst>
                <a:tab pos="723900" algn="l"/>
                <a:tab pos="1447800" algn="l"/>
                <a:tab pos="2171700" algn="l"/>
              </a:tabLst>
              <a:defRPr sz="2400">
                <a:solidFill>
                  <a:srgbClr val="000000"/>
                </a:solidFill>
                <a:latin typeface="Arial" charset="0"/>
                <a:ea typeface="MS Gothic" charset="0"/>
                <a:cs typeface="MS Gothic" charset="0"/>
              </a:defRPr>
            </a:lvl3pPr>
            <a:lvl4pPr>
              <a:tabLst>
                <a:tab pos="723900" algn="l"/>
                <a:tab pos="1447800" algn="l"/>
                <a:tab pos="2171700" algn="l"/>
              </a:tabLst>
              <a:defRPr sz="2400">
                <a:solidFill>
                  <a:srgbClr val="000000"/>
                </a:solidFill>
                <a:latin typeface="Arial" charset="0"/>
                <a:ea typeface="MS Gothic" charset="0"/>
                <a:cs typeface="MS Gothic" charset="0"/>
              </a:defRPr>
            </a:lvl4pPr>
            <a:lvl5pPr>
              <a:tabLst>
                <a:tab pos="723900" algn="l"/>
                <a:tab pos="1447800" algn="l"/>
                <a:tab pos="2171700" algn="l"/>
              </a:tabLst>
              <a:defRPr sz="2400">
                <a:solidFill>
                  <a:srgbClr val="000000"/>
                </a:solidFill>
                <a:latin typeface="Arial" charset="0"/>
                <a:ea typeface="MS Gothic" charset="0"/>
                <a:cs typeface="MS Gothic" charset="0"/>
              </a:defRPr>
            </a:lvl5pPr>
            <a:lvl6pPr marL="25146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6pPr>
            <a:lvl7pPr marL="29718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7pPr>
            <a:lvl8pPr marL="34290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8pPr>
            <a:lvl9pPr marL="38862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9pPr>
          </a:lstStyle>
          <a:p>
            <a:pPr algn="r" eaLnBrk="1" hangingPunct="1">
              <a:lnSpc>
                <a:spcPct val="97000"/>
              </a:lnSpc>
              <a:spcBef>
                <a:spcPts val="300"/>
              </a:spcBef>
              <a:buClr>
                <a:srgbClr val="000000"/>
              </a:buClr>
              <a:buSzPct val="100000"/>
              <a:buFont typeface="Times New Roman" charset="0"/>
              <a:buNone/>
            </a:pPr>
            <a:r>
              <a:rPr lang="en-US" sz="2200">
                <a:latin typeface="Arial Narrow" charset="0"/>
              </a:rPr>
              <a:t>security compromises </a:t>
            </a:r>
            <a:r>
              <a:rPr lang="en-US" sz="2200" b="1">
                <a:solidFill>
                  <a:srgbClr val="FF8839"/>
                </a:solidFill>
                <a:latin typeface="Arial Narrow" charset="0"/>
              </a:rPr>
              <a:t>are ever detected  </a:t>
            </a:r>
          </a:p>
        </p:txBody>
      </p:sp>
      <p:sp>
        <p:nvSpPr>
          <p:cNvPr id="43015" name="Rectangle 13"/>
          <p:cNvSpPr>
            <a:spLocks noChangeArrowheads="1"/>
          </p:cNvSpPr>
          <p:nvPr/>
        </p:nvSpPr>
        <p:spPr bwMode="auto">
          <a:xfrm>
            <a:off x="6172200" y="5556251"/>
            <a:ext cx="2438400" cy="494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02528">
            <a:spAutoFit/>
          </a:bodyPr>
          <a:lstStyle/>
          <a:p>
            <a:pPr algn="r" eaLnBrk="1" hangingPunct="1">
              <a:lnSpc>
                <a:spcPct val="93000"/>
              </a:lnSpc>
              <a:spcBef>
                <a:spcPts val="300"/>
              </a:spcBef>
              <a:buClr>
                <a:srgbClr val="000000"/>
              </a:buClr>
              <a:buSzPct val="100000"/>
              <a:buFont typeface="Times New Roman" charset="0"/>
              <a:buNone/>
              <a:tabLst>
                <a:tab pos="723900" algn="l"/>
                <a:tab pos="1447800" algn="l"/>
                <a:tab pos="2171700" algn="l"/>
              </a:tabLst>
            </a:pPr>
            <a:r>
              <a:rPr lang="en-US" sz="800" i="1"/>
              <a:t>General Keith Alexander, Head of U.S. Cyber Command, in a speech to the American Enterprise Institute</a:t>
            </a:r>
          </a:p>
        </p:txBody>
      </p:sp>
      <p:sp>
        <p:nvSpPr>
          <p:cNvPr id="43016" name="Text Box 17"/>
          <p:cNvSpPr txBox="1">
            <a:spLocks noChangeArrowheads="1"/>
          </p:cNvSpPr>
          <p:nvPr/>
        </p:nvSpPr>
        <p:spPr bwMode="auto">
          <a:xfrm>
            <a:off x="533400" y="1593851"/>
            <a:ext cx="2819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tabLst>
                <a:tab pos="723900" algn="l"/>
                <a:tab pos="1447800" algn="l"/>
                <a:tab pos="2171700" algn="l"/>
              </a:tabLst>
              <a:defRPr sz="2400">
                <a:solidFill>
                  <a:srgbClr val="000000"/>
                </a:solidFill>
                <a:latin typeface="Arial" charset="0"/>
                <a:ea typeface="MS Gothic" charset="0"/>
                <a:cs typeface="MS Gothic" charset="0"/>
              </a:defRPr>
            </a:lvl1pPr>
            <a:lvl2pPr>
              <a:tabLst>
                <a:tab pos="723900" algn="l"/>
                <a:tab pos="1447800" algn="l"/>
                <a:tab pos="2171700" algn="l"/>
              </a:tabLst>
              <a:defRPr sz="2400">
                <a:solidFill>
                  <a:srgbClr val="000000"/>
                </a:solidFill>
                <a:latin typeface="Arial" charset="0"/>
                <a:ea typeface="MS Gothic" charset="0"/>
                <a:cs typeface="MS Gothic" charset="0"/>
              </a:defRPr>
            </a:lvl2pPr>
            <a:lvl3pPr>
              <a:tabLst>
                <a:tab pos="723900" algn="l"/>
                <a:tab pos="1447800" algn="l"/>
                <a:tab pos="2171700" algn="l"/>
              </a:tabLst>
              <a:defRPr sz="2400">
                <a:solidFill>
                  <a:srgbClr val="000000"/>
                </a:solidFill>
                <a:latin typeface="Arial" charset="0"/>
                <a:ea typeface="MS Gothic" charset="0"/>
                <a:cs typeface="MS Gothic" charset="0"/>
              </a:defRPr>
            </a:lvl3pPr>
            <a:lvl4pPr>
              <a:tabLst>
                <a:tab pos="723900" algn="l"/>
                <a:tab pos="1447800" algn="l"/>
                <a:tab pos="2171700" algn="l"/>
              </a:tabLst>
              <a:defRPr sz="2400">
                <a:solidFill>
                  <a:srgbClr val="000000"/>
                </a:solidFill>
                <a:latin typeface="Arial" charset="0"/>
                <a:ea typeface="MS Gothic" charset="0"/>
                <a:cs typeface="MS Gothic" charset="0"/>
              </a:defRPr>
            </a:lvl4pPr>
            <a:lvl5pPr>
              <a:tabLst>
                <a:tab pos="723900" algn="l"/>
                <a:tab pos="1447800" algn="l"/>
                <a:tab pos="2171700" algn="l"/>
              </a:tabLst>
              <a:defRPr sz="2400">
                <a:solidFill>
                  <a:srgbClr val="000000"/>
                </a:solidFill>
                <a:latin typeface="Arial" charset="0"/>
                <a:ea typeface="MS Gothic" charset="0"/>
                <a:cs typeface="MS Gothic" charset="0"/>
              </a:defRPr>
            </a:lvl5pPr>
            <a:lvl6pPr marL="25146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6pPr>
            <a:lvl7pPr marL="29718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7pPr>
            <a:lvl8pPr marL="34290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8pPr>
            <a:lvl9pPr marL="38862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9pPr>
          </a:lstStyle>
          <a:p>
            <a:pPr eaLnBrk="1" hangingPunct="1">
              <a:lnSpc>
                <a:spcPct val="93000"/>
              </a:lnSpc>
              <a:buClr>
                <a:srgbClr val="000000"/>
              </a:buClr>
              <a:buSzPct val="100000"/>
              <a:buFont typeface="Times New Roman" charset="0"/>
              <a:buNone/>
            </a:pPr>
            <a:r>
              <a:rPr lang="en-US" sz="4600" b="1">
                <a:solidFill>
                  <a:srgbClr val="0F7BB8"/>
                </a:solidFill>
              </a:rPr>
              <a:t>1,764,121</a:t>
            </a:r>
          </a:p>
        </p:txBody>
      </p:sp>
      <p:sp>
        <p:nvSpPr>
          <p:cNvPr id="43017" name="Text Box 18"/>
          <p:cNvSpPr txBox="1">
            <a:spLocks noChangeArrowheads="1"/>
          </p:cNvSpPr>
          <p:nvPr/>
        </p:nvSpPr>
        <p:spPr bwMode="auto">
          <a:xfrm>
            <a:off x="457200" y="2529418"/>
            <a:ext cx="4343400" cy="99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6732"/>
          <a:lstStyle>
            <a:lvl1pPr>
              <a:tabLst>
                <a:tab pos="723900" algn="l"/>
                <a:tab pos="1447800" algn="l"/>
                <a:tab pos="2171700" algn="l"/>
              </a:tabLst>
              <a:defRPr sz="2400">
                <a:solidFill>
                  <a:srgbClr val="000000"/>
                </a:solidFill>
                <a:latin typeface="Arial" charset="0"/>
                <a:ea typeface="MS Gothic" charset="0"/>
                <a:cs typeface="MS Gothic" charset="0"/>
              </a:defRPr>
            </a:lvl1pPr>
            <a:lvl2pPr>
              <a:tabLst>
                <a:tab pos="723900" algn="l"/>
                <a:tab pos="1447800" algn="l"/>
                <a:tab pos="2171700" algn="l"/>
              </a:tabLst>
              <a:defRPr sz="2400">
                <a:solidFill>
                  <a:srgbClr val="000000"/>
                </a:solidFill>
                <a:latin typeface="Arial" charset="0"/>
                <a:ea typeface="MS Gothic" charset="0"/>
                <a:cs typeface="MS Gothic" charset="0"/>
              </a:defRPr>
            </a:lvl2pPr>
            <a:lvl3pPr>
              <a:tabLst>
                <a:tab pos="723900" algn="l"/>
                <a:tab pos="1447800" algn="l"/>
                <a:tab pos="2171700" algn="l"/>
              </a:tabLst>
              <a:defRPr sz="2400">
                <a:solidFill>
                  <a:srgbClr val="000000"/>
                </a:solidFill>
                <a:latin typeface="Arial" charset="0"/>
                <a:ea typeface="MS Gothic" charset="0"/>
                <a:cs typeface="MS Gothic" charset="0"/>
              </a:defRPr>
            </a:lvl3pPr>
            <a:lvl4pPr>
              <a:tabLst>
                <a:tab pos="723900" algn="l"/>
                <a:tab pos="1447800" algn="l"/>
                <a:tab pos="2171700" algn="l"/>
              </a:tabLst>
              <a:defRPr sz="2400">
                <a:solidFill>
                  <a:srgbClr val="000000"/>
                </a:solidFill>
                <a:latin typeface="Arial" charset="0"/>
                <a:ea typeface="MS Gothic" charset="0"/>
                <a:cs typeface="MS Gothic" charset="0"/>
              </a:defRPr>
            </a:lvl4pPr>
            <a:lvl5pPr>
              <a:tabLst>
                <a:tab pos="723900" algn="l"/>
                <a:tab pos="1447800" algn="l"/>
                <a:tab pos="2171700" algn="l"/>
              </a:tabLst>
              <a:defRPr sz="2400">
                <a:solidFill>
                  <a:srgbClr val="000000"/>
                </a:solidFill>
                <a:latin typeface="Arial" charset="0"/>
                <a:ea typeface="MS Gothic" charset="0"/>
                <a:cs typeface="MS Gothic" charset="0"/>
              </a:defRPr>
            </a:lvl5pPr>
            <a:lvl6pPr marL="25146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6pPr>
            <a:lvl7pPr marL="29718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7pPr>
            <a:lvl8pPr marL="34290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8pPr>
            <a:lvl9pPr marL="38862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9pPr>
          </a:lstStyle>
          <a:p>
            <a:pPr eaLnBrk="1" hangingPunct="1">
              <a:lnSpc>
                <a:spcPct val="97000"/>
              </a:lnSpc>
              <a:spcBef>
                <a:spcPts val="600"/>
              </a:spcBef>
              <a:buClr>
                <a:srgbClr val="000000"/>
              </a:buClr>
              <a:buSzPct val="100000"/>
              <a:buFont typeface="Times New Roman" charset="0"/>
              <a:buNone/>
            </a:pPr>
            <a:r>
              <a:rPr lang="en-US" sz="1600">
                <a:latin typeface="Arial Narrow" charset="0"/>
              </a:rPr>
              <a:t>Represents the number of security events the average organization of 15K employees will capture weekly</a:t>
            </a:r>
          </a:p>
        </p:txBody>
      </p:sp>
      <p:sp>
        <p:nvSpPr>
          <p:cNvPr id="43018" name="Text Box 19"/>
          <p:cNvSpPr txBox="1">
            <a:spLocks noChangeArrowheads="1"/>
          </p:cNvSpPr>
          <p:nvPr/>
        </p:nvSpPr>
        <p:spPr bwMode="auto">
          <a:xfrm>
            <a:off x="533401" y="3727451"/>
            <a:ext cx="2271713"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tabLst>
                <a:tab pos="723900" algn="l"/>
                <a:tab pos="1447800" algn="l"/>
                <a:tab pos="2171700" algn="l"/>
              </a:tabLst>
              <a:defRPr sz="2400">
                <a:solidFill>
                  <a:srgbClr val="000000"/>
                </a:solidFill>
                <a:latin typeface="Arial" charset="0"/>
                <a:ea typeface="MS Gothic" charset="0"/>
                <a:cs typeface="MS Gothic" charset="0"/>
              </a:defRPr>
            </a:lvl1pPr>
            <a:lvl2pPr>
              <a:tabLst>
                <a:tab pos="723900" algn="l"/>
                <a:tab pos="1447800" algn="l"/>
                <a:tab pos="2171700" algn="l"/>
              </a:tabLst>
              <a:defRPr sz="2400">
                <a:solidFill>
                  <a:srgbClr val="000000"/>
                </a:solidFill>
                <a:latin typeface="Arial" charset="0"/>
                <a:ea typeface="MS Gothic" charset="0"/>
                <a:cs typeface="MS Gothic" charset="0"/>
              </a:defRPr>
            </a:lvl2pPr>
            <a:lvl3pPr>
              <a:tabLst>
                <a:tab pos="723900" algn="l"/>
                <a:tab pos="1447800" algn="l"/>
                <a:tab pos="2171700" algn="l"/>
              </a:tabLst>
              <a:defRPr sz="2400">
                <a:solidFill>
                  <a:srgbClr val="000000"/>
                </a:solidFill>
                <a:latin typeface="Arial" charset="0"/>
                <a:ea typeface="MS Gothic" charset="0"/>
                <a:cs typeface="MS Gothic" charset="0"/>
              </a:defRPr>
            </a:lvl3pPr>
            <a:lvl4pPr>
              <a:tabLst>
                <a:tab pos="723900" algn="l"/>
                <a:tab pos="1447800" algn="l"/>
                <a:tab pos="2171700" algn="l"/>
              </a:tabLst>
              <a:defRPr sz="2400">
                <a:solidFill>
                  <a:srgbClr val="000000"/>
                </a:solidFill>
                <a:latin typeface="Arial" charset="0"/>
                <a:ea typeface="MS Gothic" charset="0"/>
                <a:cs typeface="MS Gothic" charset="0"/>
              </a:defRPr>
            </a:lvl4pPr>
            <a:lvl5pPr>
              <a:tabLst>
                <a:tab pos="723900" algn="l"/>
                <a:tab pos="1447800" algn="l"/>
                <a:tab pos="2171700" algn="l"/>
              </a:tabLst>
              <a:defRPr sz="2400">
                <a:solidFill>
                  <a:srgbClr val="000000"/>
                </a:solidFill>
                <a:latin typeface="Arial" charset="0"/>
                <a:ea typeface="MS Gothic" charset="0"/>
                <a:cs typeface="MS Gothic" charset="0"/>
              </a:defRPr>
            </a:lvl5pPr>
            <a:lvl6pPr marL="25146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6pPr>
            <a:lvl7pPr marL="29718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7pPr>
            <a:lvl8pPr marL="34290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8pPr>
            <a:lvl9pPr marL="38862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9pPr>
          </a:lstStyle>
          <a:p>
            <a:pPr eaLnBrk="1" hangingPunct="1">
              <a:lnSpc>
                <a:spcPct val="93000"/>
              </a:lnSpc>
              <a:buClr>
                <a:srgbClr val="000000"/>
              </a:buClr>
              <a:buSzPct val="100000"/>
              <a:buFont typeface="Times New Roman" charset="0"/>
              <a:buNone/>
            </a:pPr>
            <a:r>
              <a:rPr lang="en-US" sz="4600" b="1">
                <a:solidFill>
                  <a:srgbClr val="00528D"/>
                </a:solidFill>
              </a:rPr>
              <a:t>324</a:t>
            </a:r>
          </a:p>
        </p:txBody>
      </p:sp>
      <p:sp>
        <p:nvSpPr>
          <p:cNvPr id="43019" name="Text Box 20"/>
          <p:cNvSpPr txBox="1">
            <a:spLocks noChangeArrowheads="1"/>
          </p:cNvSpPr>
          <p:nvPr/>
        </p:nvSpPr>
        <p:spPr bwMode="auto">
          <a:xfrm>
            <a:off x="1600200" y="3704168"/>
            <a:ext cx="3124200" cy="99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03788"/>
          <a:lstStyle>
            <a:lvl1pPr>
              <a:tabLst>
                <a:tab pos="723900" algn="l"/>
                <a:tab pos="1447800" algn="l"/>
                <a:tab pos="2171700" algn="l"/>
              </a:tabLst>
              <a:defRPr sz="2400">
                <a:solidFill>
                  <a:srgbClr val="000000"/>
                </a:solidFill>
                <a:latin typeface="Arial" charset="0"/>
                <a:ea typeface="MS Gothic" charset="0"/>
                <a:cs typeface="MS Gothic" charset="0"/>
              </a:defRPr>
            </a:lvl1pPr>
            <a:lvl2pPr>
              <a:tabLst>
                <a:tab pos="723900" algn="l"/>
                <a:tab pos="1447800" algn="l"/>
                <a:tab pos="2171700" algn="l"/>
              </a:tabLst>
              <a:defRPr sz="2400">
                <a:solidFill>
                  <a:srgbClr val="000000"/>
                </a:solidFill>
                <a:latin typeface="Arial" charset="0"/>
                <a:ea typeface="MS Gothic" charset="0"/>
                <a:cs typeface="MS Gothic" charset="0"/>
              </a:defRPr>
            </a:lvl2pPr>
            <a:lvl3pPr>
              <a:tabLst>
                <a:tab pos="723900" algn="l"/>
                <a:tab pos="1447800" algn="l"/>
                <a:tab pos="2171700" algn="l"/>
              </a:tabLst>
              <a:defRPr sz="2400">
                <a:solidFill>
                  <a:srgbClr val="000000"/>
                </a:solidFill>
                <a:latin typeface="Arial" charset="0"/>
                <a:ea typeface="MS Gothic" charset="0"/>
                <a:cs typeface="MS Gothic" charset="0"/>
              </a:defRPr>
            </a:lvl3pPr>
            <a:lvl4pPr>
              <a:tabLst>
                <a:tab pos="723900" algn="l"/>
                <a:tab pos="1447800" algn="l"/>
                <a:tab pos="2171700" algn="l"/>
              </a:tabLst>
              <a:defRPr sz="2400">
                <a:solidFill>
                  <a:srgbClr val="000000"/>
                </a:solidFill>
                <a:latin typeface="Arial" charset="0"/>
                <a:ea typeface="MS Gothic" charset="0"/>
                <a:cs typeface="MS Gothic" charset="0"/>
              </a:defRPr>
            </a:lvl4pPr>
            <a:lvl5pPr>
              <a:tabLst>
                <a:tab pos="723900" algn="l"/>
                <a:tab pos="1447800" algn="l"/>
                <a:tab pos="2171700" algn="l"/>
              </a:tabLst>
              <a:defRPr sz="2400">
                <a:solidFill>
                  <a:srgbClr val="000000"/>
                </a:solidFill>
                <a:latin typeface="Arial" charset="0"/>
                <a:ea typeface="MS Gothic" charset="0"/>
                <a:cs typeface="MS Gothic" charset="0"/>
              </a:defRPr>
            </a:lvl5pPr>
            <a:lvl6pPr marL="25146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6pPr>
            <a:lvl7pPr marL="29718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7pPr>
            <a:lvl8pPr marL="34290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8pPr>
            <a:lvl9pPr marL="38862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9pPr>
          </a:lstStyle>
          <a:p>
            <a:pPr eaLnBrk="1" hangingPunct="1">
              <a:lnSpc>
                <a:spcPct val="93000"/>
              </a:lnSpc>
              <a:spcBef>
                <a:spcPts val="600"/>
              </a:spcBef>
              <a:buClr>
                <a:srgbClr val="000000"/>
              </a:buClr>
              <a:buSzPct val="100000"/>
              <a:buFont typeface="Times New Roman" charset="0"/>
              <a:buNone/>
            </a:pPr>
            <a:r>
              <a:rPr lang="en-US" sz="1600">
                <a:latin typeface="Arial Narrow" charset="0"/>
              </a:rPr>
              <a:t>of these events represent actual attacks, per week</a:t>
            </a:r>
          </a:p>
        </p:txBody>
      </p:sp>
      <p:sp>
        <p:nvSpPr>
          <p:cNvPr id="43020" name="Text Box 21"/>
          <p:cNvSpPr txBox="1">
            <a:spLocks noChangeArrowheads="1"/>
          </p:cNvSpPr>
          <p:nvPr/>
        </p:nvSpPr>
        <p:spPr bwMode="auto">
          <a:xfrm>
            <a:off x="533400" y="4743451"/>
            <a:ext cx="1143000" cy="9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tabLst>
                <a:tab pos="723900" algn="l"/>
              </a:tabLst>
              <a:defRPr sz="2400">
                <a:solidFill>
                  <a:srgbClr val="000000"/>
                </a:solidFill>
                <a:latin typeface="Arial" charset="0"/>
                <a:ea typeface="MS Gothic" charset="0"/>
                <a:cs typeface="MS Gothic" charset="0"/>
              </a:defRPr>
            </a:lvl1pPr>
            <a:lvl2pPr>
              <a:tabLst>
                <a:tab pos="723900" algn="l"/>
              </a:tabLst>
              <a:defRPr sz="2400">
                <a:solidFill>
                  <a:srgbClr val="000000"/>
                </a:solidFill>
                <a:latin typeface="Arial" charset="0"/>
                <a:ea typeface="MS Gothic" charset="0"/>
                <a:cs typeface="MS Gothic" charset="0"/>
              </a:defRPr>
            </a:lvl2pPr>
            <a:lvl3pPr>
              <a:tabLst>
                <a:tab pos="723900" algn="l"/>
              </a:tabLst>
              <a:defRPr sz="2400">
                <a:solidFill>
                  <a:srgbClr val="000000"/>
                </a:solidFill>
                <a:latin typeface="Arial" charset="0"/>
                <a:ea typeface="MS Gothic" charset="0"/>
                <a:cs typeface="MS Gothic" charset="0"/>
              </a:defRPr>
            </a:lvl3pPr>
            <a:lvl4pPr>
              <a:tabLst>
                <a:tab pos="723900" algn="l"/>
              </a:tabLst>
              <a:defRPr sz="2400">
                <a:solidFill>
                  <a:srgbClr val="000000"/>
                </a:solidFill>
                <a:latin typeface="Arial" charset="0"/>
                <a:ea typeface="MS Gothic" charset="0"/>
                <a:cs typeface="MS Gothic" charset="0"/>
              </a:defRPr>
            </a:lvl4pPr>
            <a:lvl5pPr>
              <a:tabLst>
                <a:tab pos="723900" algn="l"/>
              </a:tabLst>
              <a:defRPr sz="2400">
                <a:solidFill>
                  <a:srgbClr val="000000"/>
                </a:solidFill>
                <a:latin typeface="Arial" charset="0"/>
                <a:ea typeface="MS Gothic" charset="0"/>
                <a:cs typeface="MS Gothic" charset="0"/>
              </a:defRPr>
            </a:lvl5pPr>
            <a:lvl6pPr marL="2514600" indent="-228600" eaLnBrk="0" fontAlgn="base" hangingPunct="0">
              <a:spcBef>
                <a:spcPct val="0"/>
              </a:spcBef>
              <a:spcAft>
                <a:spcPct val="0"/>
              </a:spcAft>
              <a:tabLst>
                <a:tab pos="723900" algn="l"/>
              </a:tabLst>
              <a:defRPr sz="2400">
                <a:solidFill>
                  <a:srgbClr val="000000"/>
                </a:solidFill>
                <a:latin typeface="Arial" charset="0"/>
                <a:ea typeface="MS Gothic" charset="0"/>
                <a:cs typeface="MS Gothic" charset="0"/>
              </a:defRPr>
            </a:lvl6pPr>
            <a:lvl7pPr marL="2971800" indent="-228600" eaLnBrk="0" fontAlgn="base" hangingPunct="0">
              <a:spcBef>
                <a:spcPct val="0"/>
              </a:spcBef>
              <a:spcAft>
                <a:spcPct val="0"/>
              </a:spcAft>
              <a:tabLst>
                <a:tab pos="723900" algn="l"/>
              </a:tabLst>
              <a:defRPr sz="2400">
                <a:solidFill>
                  <a:srgbClr val="000000"/>
                </a:solidFill>
                <a:latin typeface="Arial" charset="0"/>
                <a:ea typeface="MS Gothic" charset="0"/>
                <a:cs typeface="MS Gothic" charset="0"/>
              </a:defRPr>
            </a:lvl7pPr>
            <a:lvl8pPr marL="3429000" indent="-228600" eaLnBrk="0" fontAlgn="base" hangingPunct="0">
              <a:spcBef>
                <a:spcPct val="0"/>
              </a:spcBef>
              <a:spcAft>
                <a:spcPct val="0"/>
              </a:spcAft>
              <a:tabLst>
                <a:tab pos="723900" algn="l"/>
              </a:tabLst>
              <a:defRPr sz="2400">
                <a:solidFill>
                  <a:srgbClr val="000000"/>
                </a:solidFill>
                <a:latin typeface="Arial" charset="0"/>
                <a:ea typeface="MS Gothic" charset="0"/>
                <a:cs typeface="MS Gothic" charset="0"/>
              </a:defRPr>
            </a:lvl8pPr>
            <a:lvl9pPr marL="3886200" indent="-228600" eaLnBrk="0" fontAlgn="base" hangingPunct="0">
              <a:spcBef>
                <a:spcPct val="0"/>
              </a:spcBef>
              <a:spcAft>
                <a:spcPct val="0"/>
              </a:spcAft>
              <a:tabLst>
                <a:tab pos="723900" algn="l"/>
              </a:tabLst>
              <a:defRPr sz="2400">
                <a:solidFill>
                  <a:srgbClr val="000000"/>
                </a:solidFill>
                <a:latin typeface="Arial" charset="0"/>
                <a:ea typeface="MS Gothic" charset="0"/>
                <a:cs typeface="MS Gothic" charset="0"/>
              </a:defRPr>
            </a:lvl9pPr>
          </a:lstStyle>
          <a:p>
            <a:pPr eaLnBrk="1" hangingPunct="1">
              <a:lnSpc>
                <a:spcPct val="93000"/>
              </a:lnSpc>
              <a:buClr>
                <a:srgbClr val="000000"/>
              </a:buClr>
              <a:buSzPct val="100000"/>
              <a:buFont typeface="Times New Roman" charset="0"/>
              <a:buNone/>
            </a:pPr>
            <a:r>
              <a:rPr lang="en-US" sz="4600" b="1">
                <a:solidFill>
                  <a:srgbClr val="9BAE1A"/>
                </a:solidFill>
              </a:rPr>
              <a:t>2.1</a:t>
            </a:r>
          </a:p>
        </p:txBody>
      </p:sp>
      <p:sp>
        <p:nvSpPr>
          <p:cNvPr id="43021" name="Text Box 22"/>
          <p:cNvSpPr txBox="1">
            <a:spLocks noChangeArrowheads="1"/>
          </p:cNvSpPr>
          <p:nvPr/>
        </p:nvSpPr>
        <p:spPr bwMode="auto">
          <a:xfrm>
            <a:off x="1371600" y="4845052"/>
            <a:ext cx="3429000" cy="99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03788"/>
          <a:lstStyle>
            <a:lvl1pPr>
              <a:tabLst>
                <a:tab pos="723900" algn="l"/>
                <a:tab pos="1447800" algn="l"/>
                <a:tab pos="2171700" algn="l"/>
              </a:tabLst>
              <a:defRPr sz="2400">
                <a:solidFill>
                  <a:srgbClr val="000000"/>
                </a:solidFill>
                <a:latin typeface="Arial" charset="0"/>
                <a:ea typeface="MS Gothic" charset="0"/>
                <a:cs typeface="MS Gothic" charset="0"/>
              </a:defRPr>
            </a:lvl1pPr>
            <a:lvl2pPr>
              <a:tabLst>
                <a:tab pos="723900" algn="l"/>
                <a:tab pos="1447800" algn="l"/>
                <a:tab pos="2171700" algn="l"/>
              </a:tabLst>
              <a:defRPr sz="2400">
                <a:solidFill>
                  <a:srgbClr val="000000"/>
                </a:solidFill>
                <a:latin typeface="Arial" charset="0"/>
                <a:ea typeface="MS Gothic" charset="0"/>
                <a:cs typeface="MS Gothic" charset="0"/>
              </a:defRPr>
            </a:lvl2pPr>
            <a:lvl3pPr>
              <a:tabLst>
                <a:tab pos="723900" algn="l"/>
                <a:tab pos="1447800" algn="l"/>
                <a:tab pos="2171700" algn="l"/>
              </a:tabLst>
              <a:defRPr sz="2400">
                <a:solidFill>
                  <a:srgbClr val="000000"/>
                </a:solidFill>
                <a:latin typeface="Arial" charset="0"/>
                <a:ea typeface="MS Gothic" charset="0"/>
                <a:cs typeface="MS Gothic" charset="0"/>
              </a:defRPr>
            </a:lvl3pPr>
            <a:lvl4pPr>
              <a:tabLst>
                <a:tab pos="723900" algn="l"/>
                <a:tab pos="1447800" algn="l"/>
                <a:tab pos="2171700" algn="l"/>
              </a:tabLst>
              <a:defRPr sz="2400">
                <a:solidFill>
                  <a:srgbClr val="000000"/>
                </a:solidFill>
                <a:latin typeface="Arial" charset="0"/>
                <a:ea typeface="MS Gothic" charset="0"/>
                <a:cs typeface="MS Gothic" charset="0"/>
              </a:defRPr>
            </a:lvl4pPr>
            <a:lvl5pPr>
              <a:tabLst>
                <a:tab pos="723900" algn="l"/>
                <a:tab pos="1447800" algn="l"/>
                <a:tab pos="2171700" algn="l"/>
              </a:tabLst>
              <a:defRPr sz="2400">
                <a:solidFill>
                  <a:srgbClr val="000000"/>
                </a:solidFill>
                <a:latin typeface="Arial" charset="0"/>
                <a:ea typeface="MS Gothic" charset="0"/>
                <a:cs typeface="MS Gothic" charset="0"/>
              </a:defRPr>
            </a:lvl5pPr>
            <a:lvl6pPr marL="25146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6pPr>
            <a:lvl7pPr marL="29718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7pPr>
            <a:lvl8pPr marL="34290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8pPr>
            <a:lvl9pPr marL="3886200" indent="-228600" eaLnBrk="0" fontAlgn="base" hangingPunct="0">
              <a:spcBef>
                <a:spcPct val="0"/>
              </a:spcBef>
              <a:spcAft>
                <a:spcPct val="0"/>
              </a:spcAft>
              <a:tabLst>
                <a:tab pos="723900" algn="l"/>
                <a:tab pos="1447800" algn="l"/>
                <a:tab pos="2171700" algn="l"/>
              </a:tabLst>
              <a:defRPr sz="2400">
                <a:solidFill>
                  <a:srgbClr val="000000"/>
                </a:solidFill>
                <a:latin typeface="Arial" charset="0"/>
                <a:ea typeface="MS Gothic" charset="0"/>
                <a:cs typeface="MS Gothic" charset="0"/>
              </a:defRPr>
            </a:lvl9pPr>
          </a:lstStyle>
          <a:p>
            <a:pPr eaLnBrk="1" hangingPunct="1">
              <a:lnSpc>
                <a:spcPct val="93000"/>
              </a:lnSpc>
              <a:spcBef>
                <a:spcPts val="600"/>
              </a:spcBef>
              <a:buClr>
                <a:srgbClr val="000000"/>
              </a:buClr>
              <a:buSzPct val="100000"/>
              <a:buFont typeface="Times New Roman" charset="0"/>
              <a:buNone/>
            </a:pPr>
            <a:r>
              <a:rPr lang="en-US" sz="1600">
                <a:latin typeface="Arial Narrow" charset="0"/>
                <a:ea typeface="MS PGothic" charset="0"/>
                <a:cs typeface="MS PGothic" charset="0"/>
              </a:rPr>
              <a:t>of these attacks will result in an </a:t>
            </a:r>
            <a:r>
              <a:rPr lang="en-US" sz="1600" b="1">
                <a:latin typeface="Arial Narrow" charset="0"/>
                <a:ea typeface="MS PGothic" charset="0"/>
                <a:cs typeface="MS PGothic" charset="0"/>
              </a:rPr>
              <a:t>incident</a:t>
            </a:r>
            <a:r>
              <a:rPr lang="en-US" sz="1600">
                <a:latin typeface="Arial Narrow" charset="0"/>
                <a:ea typeface="MS PGothic" charset="0"/>
                <a:cs typeface="MS PGothic" charset="0"/>
              </a:rPr>
              <a:t>, </a:t>
            </a:r>
            <a:r>
              <a:rPr lang="en-US" sz="1600" b="1">
                <a:latin typeface="Arial Narrow" charset="0"/>
                <a:ea typeface="MS PGothic" charset="0"/>
                <a:cs typeface="MS PGothic" charset="0"/>
              </a:rPr>
              <a:t>per week, – </a:t>
            </a:r>
            <a:r>
              <a:rPr lang="en-US" sz="1600">
                <a:latin typeface="Arial Narrow" charset="0"/>
                <a:ea typeface="MS PGothic" charset="0"/>
                <a:cs typeface="MS PGothic" charset="0"/>
              </a:rPr>
              <a:t>a 22% annual increase</a:t>
            </a:r>
          </a:p>
        </p:txBody>
      </p:sp>
      <p:sp>
        <p:nvSpPr>
          <p:cNvPr id="43022" name="Line 24"/>
          <p:cNvSpPr>
            <a:spLocks noChangeShapeType="1"/>
          </p:cNvSpPr>
          <p:nvPr/>
        </p:nvSpPr>
        <p:spPr bwMode="auto">
          <a:xfrm>
            <a:off x="762000" y="3524251"/>
            <a:ext cx="3733800" cy="31749"/>
          </a:xfrm>
          <a:prstGeom prst="line">
            <a:avLst/>
          </a:prstGeom>
          <a:noFill/>
          <a:ln w="19080">
            <a:solidFill>
              <a:srgbClr val="D9D9D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23" name="Rectangle 25"/>
          <p:cNvSpPr>
            <a:spLocks noChangeArrowheads="1"/>
          </p:cNvSpPr>
          <p:nvPr/>
        </p:nvSpPr>
        <p:spPr bwMode="auto">
          <a:xfrm>
            <a:off x="963613" y="5759451"/>
            <a:ext cx="2209800" cy="26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02528">
            <a:spAutoFit/>
          </a:bodyPr>
          <a:lstStyle/>
          <a:p>
            <a:pPr algn="r" eaLnBrk="1" hangingPunct="1">
              <a:lnSpc>
                <a:spcPct val="93000"/>
              </a:lnSpc>
              <a:spcBef>
                <a:spcPts val="300"/>
              </a:spcBef>
              <a:buClr>
                <a:srgbClr val="000000"/>
              </a:buClr>
              <a:buSzPct val="100000"/>
              <a:buFont typeface="Times New Roman" charset="0"/>
              <a:buNone/>
              <a:tabLst>
                <a:tab pos="723900" algn="l"/>
                <a:tab pos="1447800" algn="l"/>
                <a:tab pos="2171700" algn="l"/>
              </a:tabLst>
            </a:pPr>
            <a:r>
              <a:rPr lang="en-US" sz="800" i="1"/>
              <a:t>2014 IBM Cybersecurity Intelligence Index</a:t>
            </a:r>
          </a:p>
        </p:txBody>
      </p:sp>
      <p:sp>
        <p:nvSpPr>
          <p:cNvPr id="33" name="Isosceles Triangle 32"/>
          <p:cNvSpPr>
            <a:spLocks noChangeArrowheads="1"/>
          </p:cNvSpPr>
          <p:nvPr/>
        </p:nvSpPr>
        <p:spPr bwMode="auto">
          <a:xfrm rot="16200000" flipV="1">
            <a:off x="3290095" y="3993356"/>
            <a:ext cx="4171949" cy="388938"/>
          </a:xfrm>
          <a:prstGeom prst="triangle">
            <a:avLst>
              <a:gd name="adj" fmla="val 50000"/>
            </a:avLst>
          </a:prstGeom>
          <a:solidFill>
            <a:srgbClr val="FF8839"/>
          </a:solidFill>
          <a:ln>
            <a:noFill/>
          </a:ln>
          <a:effectLst>
            <a:outerShdw blurRad="50800" dist="38100" dir="2700000" algn="tl" rotWithShape="0">
              <a:srgbClr val="000000">
                <a:alpha val="42998"/>
              </a:srgbClr>
            </a:outerShdw>
          </a:effectLst>
          <a:extLst>
            <a:ext uri="{91240B29-F687-4f45-9708-019B960494DF}">
              <a14:hiddenLine xmlns:a14="http://schemas.microsoft.com/office/drawing/2010/main" w="19050">
                <a:solidFill>
                  <a:srgbClr val="000000"/>
                </a:solidFill>
                <a:miter lim="800000"/>
                <a:headEnd/>
                <a:tailEnd/>
              </a14:hiddenLine>
            </a:ext>
          </a:extLst>
        </p:spPr>
        <p:txBody>
          <a:bodyPr/>
          <a:lstStyle/>
          <a:p>
            <a:pPr defTabSz="914400" eaLnBrk="1" hangingPunct="1">
              <a:defRPr/>
            </a:pPr>
            <a:endParaRPr lang="en-US" sz="1600" dirty="0">
              <a:solidFill>
                <a:schemeClr val="tx1"/>
              </a:solidFill>
              <a:ea typeface="ＭＳ Ｐゴシック" charset="0"/>
              <a:cs typeface="+mn-cs"/>
            </a:endParaRPr>
          </a:p>
        </p:txBody>
      </p:sp>
      <p:sp>
        <p:nvSpPr>
          <p:cNvPr id="43027" name="Line 24"/>
          <p:cNvSpPr>
            <a:spLocks noChangeShapeType="1"/>
          </p:cNvSpPr>
          <p:nvPr/>
        </p:nvSpPr>
        <p:spPr bwMode="auto">
          <a:xfrm>
            <a:off x="762000" y="4743451"/>
            <a:ext cx="3733800" cy="31749"/>
          </a:xfrm>
          <a:prstGeom prst="line">
            <a:avLst/>
          </a:prstGeom>
          <a:noFill/>
          <a:ln w="19080">
            <a:solidFill>
              <a:srgbClr val="D9D9D9"/>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2" name="Picture 4"/>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29400" y="4330554"/>
            <a:ext cx="1426570" cy="1189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Footer Placeholder 2"/>
          <p:cNvSpPr>
            <a:spLocks noGrp="1"/>
          </p:cNvSpPr>
          <p:nvPr>
            <p:ph type="ftr" sz="quarter" idx="10"/>
          </p:nvPr>
        </p:nvSpPr>
        <p:spPr>
          <a:xfrm>
            <a:off x="825500" y="6505575"/>
            <a:ext cx="6677025" cy="215900"/>
          </a:xfrm>
        </p:spPr>
        <p:txBody>
          <a:bodyPr/>
          <a:lstStyle/>
          <a:p>
            <a:pPr>
              <a:defRPr/>
            </a:pPr>
            <a:r>
              <a:rPr sz="800" dirty="0" smtClean="0"/>
              <a:t>Security Principles for </a:t>
            </a:r>
            <a:r>
              <a:rPr lang="en-US" sz="800" dirty="0" smtClean="0"/>
              <a:t>Leaders</a:t>
            </a:r>
            <a:endParaRPr sz="800" dirty="0"/>
          </a:p>
        </p:txBody>
      </p:sp>
    </p:spTree>
    <p:extLst>
      <p:ext uri="{BB962C8B-B14F-4D97-AF65-F5344CB8AC3E}">
        <p14:creationId xmlns:p14="http://schemas.microsoft.com/office/powerpoint/2010/main" val="1059818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9234" name="Group 133"/>
          <p:cNvGrpSpPr>
            <a:grpSpLocks/>
          </p:cNvGrpSpPr>
          <p:nvPr/>
        </p:nvGrpSpPr>
        <p:grpSpPr bwMode="auto">
          <a:xfrm>
            <a:off x="582613" y="1658938"/>
            <a:ext cx="1522412" cy="917575"/>
            <a:chOff x="175" y="1880"/>
            <a:chExt cx="959" cy="578"/>
          </a:xfrm>
        </p:grpSpPr>
        <p:sp>
          <p:nvSpPr>
            <p:cNvPr id="479235" name="AutoShape 128"/>
            <p:cNvSpPr>
              <a:spLocks noChangeArrowheads="1"/>
            </p:cNvSpPr>
            <p:nvPr/>
          </p:nvSpPr>
          <p:spPr bwMode="auto">
            <a:xfrm>
              <a:off x="175" y="1880"/>
              <a:ext cx="959" cy="578"/>
            </a:xfrm>
            <a:prstGeom prst="roundRect">
              <a:avLst>
                <a:gd name="adj" fmla="val 9935"/>
              </a:avLst>
            </a:prstGeom>
            <a:solidFill>
              <a:srgbClr val="0099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342900" indent="-342900" algn="r">
                <a:spcBef>
                  <a:spcPct val="20000"/>
                </a:spcBef>
              </a:pPr>
              <a:endParaRPr lang="en-US" sz="1200">
                <a:solidFill>
                  <a:schemeClr val="bg1"/>
                </a:solidFill>
              </a:endParaRPr>
            </a:p>
          </p:txBody>
        </p:sp>
        <p:sp>
          <p:nvSpPr>
            <p:cNvPr id="479236" name="Rectangle 9"/>
            <p:cNvSpPr>
              <a:spLocks noChangeArrowheads="1"/>
            </p:cNvSpPr>
            <p:nvPr/>
          </p:nvSpPr>
          <p:spPr bwMode="auto">
            <a:xfrm>
              <a:off x="845" y="1880"/>
              <a:ext cx="289" cy="578"/>
            </a:xfrm>
            <a:prstGeom prst="rect">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342900" indent="-342900" algn="r">
                <a:spcBef>
                  <a:spcPct val="20000"/>
                </a:spcBef>
              </a:pPr>
              <a:endParaRPr lang="en-US" sz="1200">
                <a:solidFill>
                  <a:schemeClr val="bg1"/>
                </a:solidFill>
              </a:endParaRPr>
            </a:p>
          </p:txBody>
        </p:sp>
      </p:grpSp>
      <p:grpSp>
        <p:nvGrpSpPr>
          <p:cNvPr id="479237" name="Group 134"/>
          <p:cNvGrpSpPr>
            <a:grpSpLocks/>
          </p:cNvGrpSpPr>
          <p:nvPr/>
        </p:nvGrpSpPr>
        <p:grpSpPr bwMode="auto">
          <a:xfrm>
            <a:off x="582613" y="2601913"/>
            <a:ext cx="1522412" cy="627062"/>
            <a:chOff x="175" y="2483"/>
            <a:chExt cx="959" cy="386"/>
          </a:xfrm>
        </p:grpSpPr>
        <p:sp>
          <p:nvSpPr>
            <p:cNvPr id="479238" name="AutoShape 129"/>
            <p:cNvSpPr>
              <a:spLocks noChangeArrowheads="1"/>
            </p:cNvSpPr>
            <p:nvPr/>
          </p:nvSpPr>
          <p:spPr bwMode="auto">
            <a:xfrm>
              <a:off x="175" y="2483"/>
              <a:ext cx="959" cy="386"/>
            </a:xfrm>
            <a:prstGeom prst="roundRect">
              <a:avLst>
                <a:gd name="adj" fmla="val 16060"/>
              </a:avLst>
            </a:prstGeom>
            <a:solidFill>
              <a:srgbClr val="0099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342900" indent="-342900" algn="r">
                <a:spcBef>
                  <a:spcPct val="20000"/>
                </a:spcBef>
              </a:pPr>
              <a:endParaRPr lang="en-US" sz="1200">
                <a:solidFill>
                  <a:schemeClr val="bg1"/>
                </a:solidFill>
              </a:endParaRPr>
            </a:p>
          </p:txBody>
        </p:sp>
        <p:sp>
          <p:nvSpPr>
            <p:cNvPr id="479239" name="Rectangle 10"/>
            <p:cNvSpPr>
              <a:spLocks noChangeArrowheads="1"/>
            </p:cNvSpPr>
            <p:nvPr/>
          </p:nvSpPr>
          <p:spPr bwMode="auto">
            <a:xfrm>
              <a:off x="845" y="2483"/>
              <a:ext cx="289" cy="386"/>
            </a:xfrm>
            <a:prstGeom prst="rect">
              <a:avLst/>
            </a:prstGeom>
            <a:solidFill>
              <a:srgbClr val="0099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342900" indent="-342900" algn="r">
                <a:spcBef>
                  <a:spcPct val="20000"/>
                </a:spcBef>
              </a:pPr>
              <a:endParaRPr lang="en-US" sz="1200">
                <a:solidFill>
                  <a:schemeClr val="bg1"/>
                </a:solidFill>
              </a:endParaRPr>
            </a:p>
          </p:txBody>
        </p:sp>
      </p:grpSp>
      <p:grpSp>
        <p:nvGrpSpPr>
          <p:cNvPr id="479240" name="Group 135"/>
          <p:cNvGrpSpPr>
            <a:grpSpLocks/>
          </p:cNvGrpSpPr>
          <p:nvPr/>
        </p:nvGrpSpPr>
        <p:grpSpPr bwMode="auto">
          <a:xfrm>
            <a:off x="582613" y="3267075"/>
            <a:ext cx="1522412" cy="612775"/>
            <a:chOff x="175" y="2893"/>
            <a:chExt cx="959" cy="386"/>
          </a:xfrm>
        </p:grpSpPr>
        <p:sp>
          <p:nvSpPr>
            <p:cNvPr id="479241" name="AutoShape 130"/>
            <p:cNvSpPr>
              <a:spLocks noChangeArrowheads="1"/>
            </p:cNvSpPr>
            <p:nvPr/>
          </p:nvSpPr>
          <p:spPr bwMode="auto">
            <a:xfrm>
              <a:off x="175" y="2893"/>
              <a:ext cx="959" cy="386"/>
            </a:xfrm>
            <a:prstGeom prst="roundRect">
              <a:avLst>
                <a:gd name="adj" fmla="val 16060"/>
              </a:avLst>
            </a:prstGeom>
            <a:solidFill>
              <a:srgbClr val="33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342900" indent="-342900" algn="r">
                <a:spcBef>
                  <a:spcPct val="20000"/>
                </a:spcBef>
              </a:pPr>
              <a:endParaRPr lang="en-US" sz="1200">
                <a:solidFill>
                  <a:schemeClr val="bg1"/>
                </a:solidFill>
              </a:endParaRPr>
            </a:p>
          </p:txBody>
        </p:sp>
        <p:sp>
          <p:nvSpPr>
            <p:cNvPr id="479242" name="Rectangle 11"/>
            <p:cNvSpPr>
              <a:spLocks noChangeArrowheads="1"/>
            </p:cNvSpPr>
            <p:nvPr/>
          </p:nvSpPr>
          <p:spPr bwMode="auto">
            <a:xfrm>
              <a:off x="845" y="2893"/>
              <a:ext cx="289" cy="386"/>
            </a:xfrm>
            <a:prstGeom prst="rect">
              <a:avLst/>
            </a:prstGeom>
            <a:solidFill>
              <a:srgbClr val="33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342900" indent="-342900" algn="r">
                <a:spcBef>
                  <a:spcPct val="20000"/>
                </a:spcBef>
              </a:pPr>
              <a:endParaRPr lang="en-US" sz="1200">
                <a:solidFill>
                  <a:schemeClr val="bg1"/>
                </a:solidFill>
              </a:endParaRPr>
            </a:p>
          </p:txBody>
        </p:sp>
      </p:grpSp>
      <p:grpSp>
        <p:nvGrpSpPr>
          <p:cNvPr id="479243" name="Group 136"/>
          <p:cNvGrpSpPr>
            <a:grpSpLocks/>
          </p:cNvGrpSpPr>
          <p:nvPr/>
        </p:nvGrpSpPr>
        <p:grpSpPr bwMode="auto">
          <a:xfrm>
            <a:off x="582613" y="3917950"/>
            <a:ext cx="1522412" cy="612775"/>
            <a:chOff x="175" y="3303"/>
            <a:chExt cx="959" cy="386"/>
          </a:xfrm>
        </p:grpSpPr>
        <p:sp>
          <p:nvSpPr>
            <p:cNvPr id="479244" name="AutoShape 131"/>
            <p:cNvSpPr>
              <a:spLocks noChangeArrowheads="1"/>
            </p:cNvSpPr>
            <p:nvPr/>
          </p:nvSpPr>
          <p:spPr bwMode="auto">
            <a:xfrm>
              <a:off x="175" y="3303"/>
              <a:ext cx="959" cy="386"/>
            </a:xfrm>
            <a:prstGeom prst="roundRect">
              <a:avLst>
                <a:gd name="adj" fmla="val 16838"/>
              </a:avLst>
            </a:prstGeom>
            <a:solidFill>
              <a:srgbClr val="33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342900" indent="-342900" algn="r">
                <a:spcBef>
                  <a:spcPct val="20000"/>
                </a:spcBef>
              </a:pPr>
              <a:endParaRPr lang="en-US" sz="1200">
                <a:solidFill>
                  <a:schemeClr val="bg1"/>
                </a:solidFill>
              </a:endParaRPr>
            </a:p>
          </p:txBody>
        </p:sp>
        <p:sp>
          <p:nvSpPr>
            <p:cNvPr id="479245" name="Rectangle 12"/>
            <p:cNvSpPr>
              <a:spLocks noChangeArrowheads="1"/>
            </p:cNvSpPr>
            <p:nvPr/>
          </p:nvSpPr>
          <p:spPr bwMode="auto">
            <a:xfrm>
              <a:off x="845" y="3303"/>
              <a:ext cx="289" cy="386"/>
            </a:xfrm>
            <a:prstGeom prst="rect">
              <a:avLst/>
            </a:prstGeom>
            <a:solidFill>
              <a:srgbClr val="33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342900" indent="-342900" algn="r">
                <a:spcBef>
                  <a:spcPct val="20000"/>
                </a:spcBef>
              </a:pPr>
              <a:endParaRPr lang="en-US" sz="1200">
                <a:solidFill>
                  <a:schemeClr val="bg1"/>
                </a:solidFill>
              </a:endParaRPr>
            </a:p>
          </p:txBody>
        </p:sp>
      </p:grpSp>
      <p:grpSp>
        <p:nvGrpSpPr>
          <p:cNvPr id="479246" name="Group 137"/>
          <p:cNvGrpSpPr>
            <a:grpSpLocks/>
          </p:cNvGrpSpPr>
          <p:nvPr/>
        </p:nvGrpSpPr>
        <p:grpSpPr bwMode="auto">
          <a:xfrm>
            <a:off x="582613" y="4568825"/>
            <a:ext cx="1522412" cy="612775"/>
            <a:chOff x="175" y="3713"/>
            <a:chExt cx="959" cy="386"/>
          </a:xfrm>
        </p:grpSpPr>
        <p:sp>
          <p:nvSpPr>
            <p:cNvPr id="479247" name="AutoShape 132"/>
            <p:cNvSpPr>
              <a:spLocks noChangeArrowheads="1"/>
            </p:cNvSpPr>
            <p:nvPr/>
          </p:nvSpPr>
          <p:spPr bwMode="auto">
            <a:xfrm>
              <a:off x="175" y="3713"/>
              <a:ext cx="959" cy="386"/>
            </a:xfrm>
            <a:prstGeom prst="roundRect">
              <a:avLst>
                <a:gd name="adj" fmla="val 17616"/>
              </a:avLst>
            </a:prstGeom>
            <a:solidFill>
              <a:srgbClr val="33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342900" indent="-342900" algn="r">
                <a:spcBef>
                  <a:spcPct val="20000"/>
                </a:spcBef>
              </a:pPr>
              <a:endParaRPr lang="en-US" sz="1200">
                <a:solidFill>
                  <a:schemeClr val="bg1"/>
                </a:solidFill>
              </a:endParaRPr>
            </a:p>
          </p:txBody>
        </p:sp>
        <p:sp>
          <p:nvSpPr>
            <p:cNvPr id="479248" name="Rectangle 13"/>
            <p:cNvSpPr>
              <a:spLocks noChangeArrowheads="1"/>
            </p:cNvSpPr>
            <p:nvPr/>
          </p:nvSpPr>
          <p:spPr bwMode="auto">
            <a:xfrm>
              <a:off x="845" y="3713"/>
              <a:ext cx="289" cy="386"/>
            </a:xfrm>
            <a:prstGeom prst="rect">
              <a:avLst/>
            </a:prstGeom>
            <a:solidFill>
              <a:srgbClr val="33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342900" indent="-342900" algn="r">
                <a:spcBef>
                  <a:spcPct val="20000"/>
                </a:spcBef>
              </a:pPr>
              <a:endParaRPr lang="en-US" sz="1200">
                <a:solidFill>
                  <a:schemeClr val="bg1"/>
                </a:solidFill>
              </a:endParaRPr>
            </a:p>
          </p:txBody>
        </p:sp>
      </p:grpSp>
      <p:sp>
        <p:nvSpPr>
          <p:cNvPr id="479249" name="Text Box 41"/>
          <p:cNvSpPr txBox="1">
            <a:spLocks noChangeArrowheads="1"/>
          </p:cNvSpPr>
          <p:nvPr/>
        </p:nvSpPr>
        <p:spPr bwMode="auto">
          <a:xfrm>
            <a:off x="666750" y="1965325"/>
            <a:ext cx="884238" cy="304800"/>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spcBef>
                <a:spcPct val="50000"/>
              </a:spcBef>
            </a:pPr>
            <a:r>
              <a:rPr lang="en-US" sz="1400" b="1">
                <a:solidFill>
                  <a:schemeClr val="bg1"/>
                </a:solidFill>
              </a:rPr>
              <a:t>People</a:t>
            </a:r>
          </a:p>
        </p:txBody>
      </p:sp>
      <p:sp>
        <p:nvSpPr>
          <p:cNvPr id="479250" name="Text Box 42"/>
          <p:cNvSpPr txBox="1">
            <a:spLocks noChangeArrowheads="1"/>
          </p:cNvSpPr>
          <p:nvPr/>
        </p:nvSpPr>
        <p:spPr bwMode="auto">
          <a:xfrm>
            <a:off x="666750" y="2770188"/>
            <a:ext cx="1387475" cy="304800"/>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spcBef>
                <a:spcPct val="50000"/>
              </a:spcBef>
            </a:pPr>
            <a:r>
              <a:rPr lang="en-US" sz="1400" b="1">
                <a:solidFill>
                  <a:schemeClr val="bg1"/>
                </a:solidFill>
              </a:rPr>
              <a:t>Endpoints</a:t>
            </a:r>
          </a:p>
        </p:txBody>
      </p:sp>
      <p:sp>
        <p:nvSpPr>
          <p:cNvPr id="479251" name="Text Box 43"/>
          <p:cNvSpPr txBox="1">
            <a:spLocks noChangeArrowheads="1"/>
          </p:cNvSpPr>
          <p:nvPr/>
        </p:nvSpPr>
        <p:spPr bwMode="auto">
          <a:xfrm>
            <a:off x="666750" y="3421063"/>
            <a:ext cx="1387475" cy="304800"/>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spcBef>
                <a:spcPct val="50000"/>
              </a:spcBef>
            </a:pPr>
            <a:r>
              <a:rPr lang="en-US" sz="1400" b="1">
                <a:solidFill>
                  <a:schemeClr val="bg1"/>
                </a:solidFill>
              </a:rPr>
              <a:t>Applications</a:t>
            </a:r>
          </a:p>
        </p:txBody>
      </p:sp>
      <p:sp>
        <p:nvSpPr>
          <p:cNvPr id="479252" name="Text Box 44"/>
          <p:cNvSpPr txBox="1">
            <a:spLocks noChangeArrowheads="1"/>
          </p:cNvSpPr>
          <p:nvPr/>
        </p:nvSpPr>
        <p:spPr bwMode="auto">
          <a:xfrm>
            <a:off x="666750" y="4071938"/>
            <a:ext cx="1387475" cy="304800"/>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spcBef>
                <a:spcPct val="50000"/>
              </a:spcBef>
            </a:pPr>
            <a:r>
              <a:rPr lang="en-US" sz="1400" b="1">
                <a:solidFill>
                  <a:schemeClr val="bg1"/>
                </a:solidFill>
              </a:rPr>
              <a:t>Infrastructure</a:t>
            </a:r>
          </a:p>
        </p:txBody>
      </p:sp>
      <p:sp>
        <p:nvSpPr>
          <p:cNvPr id="479253" name="Text Box 45"/>
          <p:cNvSpPr txBox="1">
            <a:spLocks noChangeArrowheads="1"/>
          </p:cNvSpPr>
          <p:nvPr/>
        </p:nvSpPr>
        <p:spPr bwMode="auto">
          <a:xfrm>
            <a:off x="666750" y="4722813"/>
            <a:ext cx="1387475" cy="304800"/>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spcBef>
                <a:spcPct val="50000"/>
              </a:spcBef>
            </a:pPr>
            <a:r>
              <a:rPr lang="en-US" sz="1400" b="1">
                <a:solidFill>
                  <a:schemeClr val="bg1"/>
                </a:solidFill>
              </a:rPr>
              <a:t>Data</a:t>
            </a:r>
          </a:p>
        </p:txBody>
      </p:sp>
      <p:sp>
        <p:nvSpPr>
          <p:cNvPr id="479254" name="Text Box 1"/>
          <p:cNvSpPr txBox="1">
            <a:spLocks noChangeArrowheads="1"/>
          </p:cNvSpPr>
          <p:nvPr/>
        </p:nvSpPr>
        <p:spPr bwMode="auto">
          <a:xfrm>
            <a:off x="334963" y="609600"/>
            <a:ext cx="8199437"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a:lstStyle>
            <a:lvl1pPr marL="342900" indent="-342900"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charset="0"/>
                <a:ea typeface="MS PGothic" charset="0"/>
                <a:cs typeface="MS PGothic" charset="0"/>
              </a:defRPr>
            </a:lvl1pPr>
            <a:lvl2pPr marL="37931725" indent="-37474525"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charset="0"/>
                <a:ea typeface="MS PGothic" charset="0"/>
                <a:cs typeface="MS PGothic" charset="0"/>
              </a:defRPr>
            </a:lvl2pPr>
            <a:lvl3pPr marL="1143000" indent="-228600"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charset="0"/>
                <a:ea typeface="MS PGothic" charset="0"/>
                <a:cs typeface="MS PGothic" charset="0"/>
              </a:defRPr>
            </a:lvl3pPr>
            <a:lvl4pPr marL="1600200" indent="-228600"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Arial" charset="0"/>
                <a:ea typeface="MS PGothic" charset="0"/>
                <a:cs typeface="MS PGothic" charset="0"/>
              </a:defRPr>
            </a:lvl4pPr>
            <a:lvl5pPr marL="2057400" indent="-228600"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Arial" charset="0"/>
                <a:ea typeface="MS PGothic" charset="0"/>
                <a:cs typeface="MS PGothic" charset="0"/>
              </a:defRPr>
            </a:lvl5pPr>
            <a:lvl6pPr marL="25146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Arial" charset="0"/>
                <a:ea typeface="MS PGothic" charset="0"/>
                <a:cs typeface="MS PGothic" charset="0"/>
              </a:defRPr>
            </a:lvl6pPr>
            <a:lvl7pPr marL="29718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Arial" charset="0"/>
                <a:ea typeface="MS PGothic" charset="0"/>
                <a:cs typeface="MS PGothic" charset="0"/>
              </a:defRPr>
            </a:lvl7pPr>
            <a:lvl8pPr marL="34290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Arial" charset="0"/>
                <a:ea typeface="MS PGothic" charset="0"/>
                <a:cs typeface="MS PGothic" charset="0"/>
              </a:defRPr>
            </a:lvl8pPr>
            <a:lvl9pPr marL="38862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Arial" charset="0"/>
                <a:ea typeface="MS PGothic" charset="0"/>
                <a:cs typeface="MS PGothic" charset="0"/>
              </a:defRPr>
            </a:lvl9pPr>
          </a:lstStyle>
          <a:p>
            <a:pPr eaLnBrk="0" hangingPunct="0">
              <a:spcBef>
                <a:spcPct val="20000"/>
              </a:spcBef>
            </a:pPr>
            <a:r>
              <a:rPr lang="en-US" sz="2200" kern="1300" spc="30" dirty="0" smtClean="0">
                <a:solidFill>
                  <a:srgbClr val="00649D"/>
                </a:solidFill>
              </a:rPr>
              <a:t>Anatomy of a targeted attack</a:t>
            </a:r>
            <a:endParaRPr lang="en-US" sz="2200" kern="1300" spc="30" dirty="0">
              <a:solidFill>
                <a:srgbClr val="00649D"/>
              </a:solidFill>
            </a:endParaRPr>
          </a:p>
        </p:txBody>
      </p:sp>
      <p:sp>
        <p:nvSpPr>
          <p:cNvPr id="479255" name="Text Box 73"/>
          <p:cNvSpPr txBox="1">
            <a:spLocks noChangeArrowheads="1"/>
          </p:cNvSpPr>
          <p:nvPr/>
        </p:nvSpPr>
        <p:spPr bwMode="auto">
          <a:xfrm>
            <a:off x="838200" y="5408613"/>
            <a:ext cx="7818438"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1600">
                <a:solidFill>
                  <a:srgbClr val="000000"/>
                </a:solidFill>
                <a:round/>
                <a:headEnd/>
                <a:tailEnd/>
              </a14:hiddenLine>
            </a:ext>
          </a:extLst>
        </p:spPr>
        <p:txBody>
          <a:bodyPr lIns="90000" tIns="45000" rIns="90000" bIns="45000"/>
          <a:lstStyle>
            <a:lvl1pPr marL="227013" indent="-227013" defTabSz="457200">
              <a:tabLst>
                <a:tab pos="227013" algn="l"/>
                <a:tab pos="1141413" algn="l"/>
                <a:tab pos="2055813" algn="l"/>
                <a:tab pos="2970213" algn="l"/>
                <a:tab pos="3884613" algn="l"/>
                <a:tab pos="4799013" algn="l"/>
                <a:tab pos="5713413" algn="l"/>
                <a:tab pos="6627813" algn="l"/>
                <a:tab pos="7542213" algn="l"/>
                <a:tab pos="8456613" algn="l"/>
                <a:tab pos="9371013" algn="l"/>
                <a:tab pos="10285413" algn="l"/>
              </a:tabLst>
              <a:defRPr sz="1600">
                <a:solidFill>
                  <a:schemeClr val="tx1"/>
                </a:solidFill>
                <a:latin typeface="Arial" charset="0"/>
                <a:ea typeface="MS PGothic" charset="0"/>
                <a:cs typeface="MS PGothic" charset="0"/>
              </a:defRPr>
            </a:lvl1pPr>
            <a:lvl2pPr marL="37931725" indent="-37474525" defTabSz="457200">
              <a:tabLst>
                <a:tab pos="227013" algn="l"/>
                <a:tab pos="1141413" algn="l"/>
                <a:tab pos="2055813" algn="l"/>
                <a:tab pos="2970213" algn="l"/>
                <a:tab pos="3884613" algn="l"/>
                <a:tab pos="4799013" algn="l"/>
                <a:tab pos="5713413" algn="l"/>
                <a:tab pos="6627813" algn="l"/>
                <a:tab pos="7542213" algn="l"/>
                <a:tab pos="8456613" algn="l"/>
                <a:tab pos="9371013" algn="l"/>
                <a:tab pos="10285413" algn="l"/>
              </a:tabLst>
              <a:defRPr sz="1600">
                <a:solidFill>
                  <a:schemeClr val="tx1"/>
                </a:solidFill>
                <a:latin typeface="Arial" charset="0"/>
                <a:ea typeface="MS PGothic" charset="0"/>
                <a:cs typeface="MS PGothic" charset="0"/>
              </a:defRPr>
            </a:lvl2pPr>
            <a:lvl3pPr marL="1143000" indent="-228600" defTabSz="457200">
              <a:tabLst>
                <a:tab pos="227013" algn="l"/>
                <a:tab pos="1141413" algn="l"/>
                <a:tab pos="2055813" algn="l"/>
                <a:tab pos="2970213" algn="l"/>
                <a:tab pos="3884613" algn="l"/>
                <a:tab pos="4799013" algn="l"/>
                <a:tab pos="5713413" algn="l"/>
                <a:tab pos="6627813" algn="l"/>
                <a:tab pos="7542213" algn="l"/>
                <a:tab pos="8456613" algn="l"/>
                <a:tab pos="9371013" algn="l"/>
                <a:tab pos="10285413" algn="l"/>
              </a:tabLst>
              <a:defRPr sz="1600">
                <a:solidFill>
                  <a:schemeClr val="tx1"/>
                </a:solidFill>
                <a:latin typeface="Arial" charset="0"/>
                <a:ea typeface="MS PGothic" charset="0"/>
                <a:cs typeface="MS PGothic" charset="0"/>
              </a:defRPr>
            </a:lvl3pPr>
            <a:lvl4pPr marL="1600200" indent="-228600" defTabSz="457200">
              <a:tabLst>
                <a:tab pos="227013" algn="l"/>
                <a:tab pos="1141413" algn="l"/>
                <a:tab pos="2055813" algn="l"/>
                <a:tab pos="2970213" algn="l"/>
                <a:tab pos="3884613" algn="l"/>
                <a:tab pos="4799013" algn="l"/>
                <a:tab pos="5713413" algn="l"/>
                <a:tab pos="6627813" algn="l"/>
                <a:tab pos="7542213" algn="l"/>
                <a:tab pos="8456613" algn="l"/>
                <a:tab pos="9371013" algn="l"/>
                <a:tab pos="10285413" algn="l"/>
              </a:tabLst>
              <a:defRPr sz="1600">
                <a:solidFill>
                  <a:schemeClr val="bg1"/>
                </a:solidFill>
                <a:latin typeface="Arial" charset="0"/>
                <a:ea typeface="MS PGothic" charset="0"/>
                <a:cs typeface="MS PGothic" charset="0"/>
              </a:defRPr>
            </a:lvl4pPr>
            <a:lvl5pPr marL="2057400" indent="-228600" defTabSz="457200">
              <a:tabLst>
                <a:tab pos="227013" algn="l"/>
                <a:tab pos="1141413" algn="l"/>
                <a:tab pos="2055813" algn="l"/>
                <a:tab pos="2970213" algn="l"/>
                <a:tab pos="3884613" algn="l"/>
                <a:tab pos="4799013" algn="l"/>
                <a:tab pos="5713413" algn="l"/>
                <a:tab pos="6627813" algn="l"/>
                <a:tab pos="7542213" algn="l"/>
                <a:tab pos="8456613" algn="l"/>
                <a:tab pos="9371013" algn="l"/>
                <a:tab pos="10285413" algn="l"/>
              </a:tabLst>
              <a:defRPr sz="1600">
                <a:solidFill>
                  <a:schemeClr val="bg1"/>
                </a:solidFill>
                <a:latin typeface="Arial" charset="0"/>
                <a:ea typeface="MS PGothic" charset="0"/>
                <a:cs typeface="MS PGothic" charset="0"/>
              </a:defRPr>
            </a:lvl5pPr>
            <a:lvl6pPr marL="2514600" indent="-228600" defTabSz="457200" eaLnBrk="0" hangingPunct="0">
              <a:tabLst>
                <a:tab pos="227013" algn="l"/>
                <a:tab pos="1141413" algn="l"/>
                <a:tab pos="2055813" algn="l"/>
                <a:tab pos="2970213" algn="l"/>
                <a:tab pos="3884613" algn="l"/>
                <a:tab pos="4799013" algn="l"/>
                <a:tab pos="5713413" algn="l"/>
                <a:tab pos="6627813" algn="l"/>
                <a:tab pos="7542213" algn="l"/>
                <a:tab pos="8456613" algn="l"/>
                <a:tab pos="9371013" algn="l"/>
                <a:tab pos="10285413" algn="l"/>
              </a:tabLst>
              <a:defRPr sz="1600">
                <a:solidFill>
                  <a:schemeClr val="bg1"/>
                </a:solidFill>
                <a:latin typeface="Arial" charset="0"/>
                <a:ea typeface="MS PGothic" charset="0"/>
                <a:cs typeface="MS PGothic" charset="0"/>
              </a:defRPr>
            </a:lvl6pPr>
            <a:lvl7pPr marL="2971800" indent="-228600" defTabSz="457200" eaLnBrk="0" hangingPunct="0">
              <a:tabLst>
                <a:tab pos="227013" algn="l"/>
                <a:tab pos="1141413" algn="l"/>
                <a:tab pos="2055813" algn="l"/>
                <a:tab pos="2970213" algn="l"/>
                <a:tab pos="3884613" algn="l"/>
                <a:tab pos="4799013" algn="l"/>
                <a:tab pos="5713413" algn="l"/>
                <a:tab pos="6627813" algn="l"/>
                <a:tab pos="7542213" algn="l"/>
                <a:tab pos="8456613" algn="l"/>
                <a:tab pos="9371013" algn="l"/>
                <a:tab pos="10285413" algn="l"/>
              </a:tabLst>
              <a:defRPr sz="1600">
                <a:solidFill>
                  <a:schemeClr val="bg1"/>
                </a:solidFill>
                <a:latin typeface="Arial" charset="0"/>
                <a:ea typeface="MS PGothic" charset="0"/>
                <a:cs typeface="MS PGothic" charset="0"/>
              </a:defRPr>
            </a:lvl7pPr>
            <a:lvl8pPr marL="3429000" indent="-228600" defTabSz="457200" eaLnBrk="0" hangingPunct="0">
              <a:tabLst>
                <a:tab pos="227013" algn="l"/>
                <a:tab pos="1141413" algn="l"/>
                <a:tab pos="2055813" algn="l"/>
                <a:tab pos="2970213" algn="l"/>
                <a:tab pos="3884613" algn="l"/>
                <a:tab pos="4799013" algn="l"/>
                <a:tab pos="5713413" algn="l"/>
                <a:tab pos="6627813" algn="l"/>
                <a:tab pos="7542213" algn="l"/>
                <a:tab pos="8456613" algn="l"/>
                <a:tab pos="9371013" algn="l"/>
                <a:tab pos="10285413" algn="l"/>
              </a:tabLst>
              <a:defRPr sz="1600">
                <a:solidFill>
                  <a:schemeClr val="bg1"/>
                </a:solidFill>
                <a:latin typeface="Arial" charset="0"/>
                <a:ea typeface="MS PGothic" charset="0"/>
                <a:cs typeface="MS PGothic" charset="0"/>
              </a:defRPr>
            </a:lvl8pPr>
            <a:lvl9pPr marL="3886200" indent="-228600" defTabSz="457200" eaLnBrk="0" hangingPunct="0">
              <a:tabLst>
                <a:tab pos="227013" algn="l"/>
                <a:tab pos="1141413" algn="l"/>
                <a:tab pos="2055813" algn="l"/>
                <a:tab pos="2970213" algn="l"/>
                <a:tab pos="3884613" algn="l"/>
                <a:tab pos="4799013" algn="l"/>
                <a:tab pos="5713413" algn="l"/>
                <a:tab pos="6627813" algn="l"/>
                <a:tab pos="7542213" algn="l"/>
                <a:tab pos="8456613" algn="l"/>
                <a:tab pos="9371013" algn="l"/>
                <a:tab pos="10285413" algn="l"/>
              </a:tabLst>
              <a:defRPr sz="1600">
                <a:solidFill>
                  <a:schemeClr val="bg1"/>
                </a:solidFill>
                <a:latin typeface="Arial" charset="0"/>
                <a:ea typeface="MS PGothic" charset="0"/>
                <a:cs typeface="MS PGothic" charset="0"/>
              </a:defRPr>
            </a:lvl9pPr>
          </a:lstStyle>
          <a:p>
            <a:pPr eaLnBrk="0" hangingPunct="0">
              <a:spcBef>
                <a:spcPct val="20000"/>
              </a:spcBef>
              <a:buClr>
                <a:schemeClr val="tx1"/>
              </a:buClr>
              <a:buSzPct val="60000"/>
              <a:buFont typeface="Wingdings" charset="0"/>
              <a:buChar char=""/>
            </a:pPr>
            <a:r>
              <a:rPr lang="en-US" sz="1500"/>
              <a:t>Adversary compromises endpoint used by privileged user with undetectable malware</a:t>
            </a:r>
          </a:p>
          <a:p>
            <a:pPr eaLnBrk="0" hangingPunct="0">
              <a:spcBef>
                <a:spcPct val="20000"/>
              </a:spcBef>
              <a:buClr>
                <a:schemeClr val="tx1"/>
              </a:buClr>
              <a:buSzPct val="60000"/>
              <a:buFont typeface="Wingdings" charset="0"/>
              <a:buChar char=""/>
            </a:pPr>
            <a:r>
              <a:rPr lang="en-US" sz="1500"/>
              <a:t>Keystroke logger capture credentials and command &amp; control capability is gained</a:t>
            </a:r>
          </a:p>
          <a:p>
            <a:pPr eaLnBrk="0" hangingPunct="0">
              <a:spcBef>
                <a:spcPct val="20000"/>
              </a:spcBef>
              <a:buClr>
                <a:schemeClr val="tx1"/>
              </a:buClr>
              <a:buSzPct val="60000"/>
              <a:buFont typeface="Wingdings" charset="0"/>
              <a:buChar char=""/>
            </a:pPr>
            <a:r>
              <a:rPr lang="en-US" sz="1500"/>
              <a:t>Adversary acts as systems administrator</a:t>
            </a:r>
          </a:p>
          <a:p>
            <a:pPr eaLnBrk="0" hangingPunct="0">
              <a:spcBef>
                <a:spcPct val="20000"/>
              </a:spcBef>
              <a:buClr>
                <a:schemeClr val="tx1"/>
              </a:buClr>
              <a:buSzPct val="60000"/>
              <a:buFont typeface="Wingdings" charset="0"/>
              <a:buChar char=""/>
            </a:pPr>
            <a:r>
              <a:rPr lang="en-US" sz="1500"/>
              <a:t>Data is stolen and/or production systems are compromised</a:t>
            </a:r>
          </a:p>
        </p:txBody>
      </p:sp>
      <p:sp>
        <p:nvSpPr>
          <p:cNvPr id="479256" name="AutoShape 21"/>
          <p:cNvSpPr>
            <a:spLocks noChangeArrowheads="1"/>
          </p:cNvSpPr>
          <p:nvPr/>
        </p:nvSpPr>
        <p:spPr bwMode="auto">
          <a:xfrm>
            <a:off x="582613" y="2603500"/>
            <a:ext cx="8027987" cy="609600"/>
          </a:xfrm>
          <a:prstGeom prst="roundRect">
            <a:avLst>
              <a:gd name="adj" fmla="val 13731"/>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342900" indent="-342900">
              <a:spcBef>
                <a:spcPct val="20000"/>
              </a:spcBef>
            </a:pPr>
            <a:endParaRPr lang="en-US" sz="1800"/>
          </a:p>
        </p:txBody>
      </p:sp>
      <p:sp>
        <p:nvSpPr>
          <p:cNvPr id="479257" name="AutoShape 20"/>
          <p:cNvSpPr>
            <a:spLocks noChangeArrowheads="1"/>
          </p:cNvSpPr>
          <p:nvPr/>
        </p:nvSpPr>
        <p:spPr bwMode="auto">
          <a:xfrm>
            <a:off x="582613" y="1658938"/>
            <a:ext cx="8027987" cy="904875"/>
          </a:xfrm>
          <a:prstGeom prst="roundRect">
            <a:avLst>
              <a:gd name="adj" fmla="val 9935"/>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342900" indent="-342900" algn="r">
              <a:spcBef>
                <a:spcPct val="20000"/>
              </a:spcBef>
            </a:pPr>
            <a:endParaRPr lang="en-US" sz="1200">
              <a:solidFill>
                <a:schemeClr val="bg1"/>
              </a:solidFill>
            </a:endParaRPr>
          </a:p>
        </p:txBody>
      </p:sp>
      <p:sp>
        <p:nvSpPr>
          <p:cNvPr id="479258" name="AutoShape 22"/>
          <p:cNvSpPr>
            <a:spLocks noChangeArrowheads="1"/>
          </p:cNvSpPr>
          <p:nvPr/>
        </p:nvSpPr>
        <p:spPr bwMode="auto">
          <a:xfrm>
            <a:off x="582613" y="3267075"/>
            <a:ext cx="8027987" cy="611188"/>
          </a:xfrm>
          <a:prstGeom prst="roundRect">
            <a:avLst>
              <a:gd name="adj" fmla="val 17616"/>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342900" indent="-342900">
              <a:spcBef>
                <a:spcPct val="20000"/>
              </a:spcBef>
            </a:pPr>
            <a:endParaRPr lang="en-US" sz="1800"/>
          </a:p>
        </p:txBody>
      </p:sp>
      <p:sp>
        <p:nvSpPr>
          <p:cNvPr id="479259" name="AutoShape 23"/>
          <p:cNvSpPr>
            <a:spLocks noChangeArrowheads="1"/>
          </p:cNvSpPr>
          <p:nvPr/>
        </p:nvSpPr>
        <p:spPr bwMode="auto">
          <a:xfrm>
            <a:off x="582613" y="3917950"/>
            <a:ext cx="8027987" cy="612775"/>
          </a:xfrm>
          <a:prstGeom prst="roundRect">
            <a:avLst>
              <a:gd name="adj" fmla="val 17616"/>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342900" indent="-342900">
              <a:spcBef>
                <a:spcPct val="20000"/>
              </a:spcBef>
            </a:pPr>
            <a:endParaRPr lang="en-US" sz="1800"/>
          </a:p>
        </p:txBody>
      </p:sp>
      <p:sp>
        <p:nvSpPr>
          <p:cNvPr id="479260" name="AutoShape 24"/>
          <p:cNvSpPr>
            <a:spLocks noChangeArrowheads="1"/>
          </p:cNvSpPr>
          <p:nvPr/>
        </p:nvSpPr>
        <p:spPr bwMode="auto">
          <a:xfrm>
            <a:off x="582613" y="4568825"/>
            <a:ext cx="8027987" cy="612775"/>
          </a:xfrm>
          <a:prstGeom prst="roundRect">
            <a:avLst>
              <a:gd name="adj" fmla="val 1528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342900" indent="-342900">
              <a:spcBef>
                <a:spcPct val="20000"/>
              </a:spcBef>
            </a:pPr>
            <a:endParaRPr lang="en-US" sz="1800"/>
          </a:p>
        </p:txBody>
      </p:sp>
      <p:sp>
        <p:nvSpPr>
          <p:cNvPr id="479261" name="Text Box 46"/>
          <p:cNvSpPr txBox="1">
            <a:spLocks noChangeArrowheads="1"/>
          </p:cNvSpPr>
          <p:nvPr/>
        </p:nvSpPr>
        <p:spPr bwMode="auto">
          <a:xfrm>
            <a:off x="2343150" y="1812925"/>
            <a:ext cx="1303338" cy="274638"/>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spcBef>
                <a:spcPct val="20000"/>
              </a:spcBef>
            </a:pPr>
            <a:r>
              <a:rPr lang="en-US" sz="1200" b="1"/>
              <a:t>Privileged user</a:t>
            </a:r>
          </a:p>
        </p:txBody>
      </p:sp>
      <p:sp>
        <p:nvSpPr>
          <p:cNvPr id="479262" name="Text Box 47"/>
          <p:cNvSpPr txBox="1">
            <a:spLocks noChangeArrowheads="1"/>
          </p:cNvSpPr>
          <p:nvPr/>
        </p:nvSpPr>
        <p:spPr bwMode="auto">
          <a:xfrm>
            <a:off x="4038600" y="2146300"/>
            <a:ext cx="1017588" cy="274638"/>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spcBef>
                <a:spcPct val="20000"/>
              </a:spcBef>
            </a:pPr>
            <a:r>
              <a:rPr lang="en-US" sz="1200" b="1"/>
              <a:t>Employees</a:t>
            </a:r>
          </a:p>
        </p:txBody>
      </p:sp>
      <p:sp>
        <p:nvSpPr>
          <p:cNvPr id="479263" name="Text Box 50"/>
          <p:cNvSpPr txBox="1">
            <a:spLocks noChangeArrowheads="1"/>
          </p:cNvSpPr>
          <p:nvPr/>
        </p:nvSpPr>
        <p:spPr bwMode="auto">
          <a:xfrm>
            <a:off x="5181600" y="1841500"/>
            <a:ext cx="1360488" cy="274638"/>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spcBef>
                <a:spcPct val="20000"/>
              </a:spcBef>
            </a:pPr>
            <a:r>
              <a:rPr lang="en-US" sz="1200" b="1"/>
              <a:t>Suppliers</a:t>
            </a:r>
          </a:p>
        </p:txBody>
      </p:sp>
      <p:sp>
        <p:nvSpPr>
          <p:cNvPr id="479264" name="Text Box 51"/>
          <p:cNvSpPr txBox="1">
            <a:spLocks noChangeArrowheads="1"/>
          </p:cNvSpPr>
          <p:nvPr/>
        </p:nvSpPr>
        <p:spPr bwMode="auto">
          <a:xfrm>
            <a:off x="6457950" y="2146300"/>
            <a:ext cx="998538" cy="274638"/>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spcBef>
                <a:spcPct val="50000"/>
              </a:spcBef>
            </a:pPr>
            <a:r>
              <a:rPr lang="en-US" sz="1200" b="1"/>
              <a:t>Customers</a:t>
            </a:r>
          </a:p>
        </p:txBody>
      </p:sp>
      <p:sp>
        <p:nvSpPr>
          <p:cNvPr id="479265" name="Text Box 60"/>
          <p:cNvSpPr txBox="1">
            <a:spLocks noChangeArrowheads="1"/>
          </p:cNvSpPr>
          <p:nvPr/>
        </p:nvSpPr>
        <p:spPr bwMode="auto">
          <a:xfrm>
            <a:off x="2390775" y="3436938"/>
            <a:ext cx="1665288" cy="274637"/>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spcBef>
                <a:spcPct val="20000"/>
              </a:spcBef>
            </a:pPr>
            <a:r>
              <a:rPr lang="en-US" sz="1200" b="1"/>
              <a:t>Web applications</a:t>
            </a:r>
          </a:p>
        </p:txBody>
      </p:sp>
      <p:sp>
        <p:nvSpPr>
          <p:cNvPr id="479266" name="Text Box 61"/>
          <p:cNvSpPr txBox="1">
            <a:spLocks noChangeArrowheads="1"/>
          </p:cNvSpPr>
          <p:nvPr/>
        </p:nvSpPr>
        <p:spPr bwMode="auto">
          <a:xfrm>
            <a:off x="7191375" y="3436938"/>
            <a:ext cx="1360488" cy="274637"/>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lgn="ctr">
              <a:spcBef>
                <a:spcPct val="20000"/>
              </a:spcBef>
            </a:pPr>
            <a:r>
              <a:rPr lang="en-US" sz="1200" b="1"/>
              <a:t>Mobile apps</a:t>
            </a:r>
          </a:p>
        </p:txBody>
      </p:sp>
      <p:sp>
        <p:nvSpPr>
          <p:cNvPr id="479267" name="Text Box 62"/>
          <p:cNvSpPr txBox="1">
            <a:spLocks noChangeArrowheads="1"/>
          </p:cNvSpPr>
          <p:nvPr/>
        </p:nvSpPr>
        <p:spPr bwMode="auto">
          <a:xfrm>
            <a:off x="4087813" y="4738688"/>
            <a:ext cx="1360487" cy="274637"/>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lgn="ctr">
              <a:spcBef>
                <a:spcPct val="20000"/>
              </a:spcBef>
            </a:pPr>
            <a:r>
              <a:rPr lang="en-US" sz="1200" b="1"/>
              <a:t>Unstructured</a:t>
            </a:r>
          </a:p>
        </p:txBody>
      </p:sp>
      <p:sp>
        <p:nvSpPr>
          <p:cNvPr id="479268" name="Text Box 63"/>
          <p:cNvSpPr txBox="1">
            <a:spLocks noChangeArrowheads="1"/>
          </p:cNvSpPr>
          <p:nvPr/>
        </p:nvSpPr>
        <p:spPr bwMode="auto">
          <a:xfrm>
            <a:off x="5738813" y="4738688"/>
            <a:ext cx="1360487" cy="274637"/>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lgn="ctr">
              <a:spcBef>
                <a:spcPct val="20000"/>
              </a:spcBef>
            </a:pPr>
            <a:r>
              <a:rPr lang="en-US" sz="1200" b="1"/>
              <a:t>At rest</a:t>
            </a:r>
          </a:p>
        </p:txBody>
      </p:sp>
      <p:sp>
        <p:nvSpPr>
          <p:cNvPr id="479269" name="Text Box 65"/>
          <p:cNvSpPr txBox="1">
            <a:spLocks noChangeArrowheads="1"/>
          </p:cNvSpPr>
          <p:nvPr/>
        </p:nvSpPr>
        <p:spPr bwMode="auto">
          <a:xfrm>
            <a:off x="7405688" y="4737100"/>
            <a:ext cx="931862" cy="274638"/>
          </a:xfrm>
          <a:prstGeom prst="rect">
            <a:avLst/>
          </a:prstGeom>
          <a:noFill/>
          <a:ln>
            <a:noFill/>
          </a:ln>
          <a:effectLst>
            <a:prstShdw prst="shdw17" dist="17961" dir="2700000">
              <a:srgbClr val="007A5C">
                <a:alpha val="74997"/>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chemeClr val="tx1"/>
                </a:solidFill>
                <a:latin typeface="Arial" charset="0"/>
                <a:ea typeface="MS PGothic" charset="0"/>
                <a:cs typeface="MS PGothic" charset="0"/>
              </a:defRPr>
            </a:lvl1pPr>
            <a:lvl2pPr marL="37931725" indent="-37474525">
              <a:defRPr sz="1600">
                <a:solidFill>
                  <a:schemeClr val="tx1"/>
                </a:solidFill>
                <a:latin typeface="Arial" charset="0"/>
                <a:ea typeface="MS PGothic" charset="0"/>
                <a:cs typeface="MS PGothic" charset="0"/>
              </a:defRPr>
            </a:lvl2pPr>
            <a:lvl3pPr marL="1143000" indent="-228600">
              <a:defRPr sz="1600">
                <a:solidFill>
                  <a:schemeClr val="tx1"/>
                </a:solidFill>
                <a:latin typeface="Arial" charset="0"/>
                <a:ea typeface="MS PGothic" charset="0"/>
                <a:cs typeface="MS PGothic" charset="0"/>
              </a:defRPr>
            </a:lvl3pPr>
            <a:lvl4pPr marL="1600200" indent="-228600">
              <a:defRPr sz="1600">
                <a:solidFill>
                  <a:schemeClr val="bg1"/>
                </a:solidFill>
                <a:latin typeface="Arial" charset="0"/>
                <a:ea typeface="MS PGothic" charset="0"/>
                <a:cs typeface="MS PGothic" charset="0"/>
              </a:defRPr>
            </a:lvl4pPr>
            <a:lvl5pPr marL="2057400" indent="-228600">
              <a:defRPr sz="1600">
                <a:solidFill>
                  <a:schemeClr val="bg1"/>
                </a:solidFill>
                <a:latin typeface="Arial" charset="0"/>
                <a:ea typeface="MS PGothic" charset="0"/>
                <a:cs typeface="MS PGothic" charset="0"/>
              </a:defRPr>
            </a:lvl5pPr>
            <a:lvl6pPr marL="2514600" indent="-228600" eaLnBrk="0" hangingPunct="0">
              <a:defRPr sz="1600">
                <a:solidFill>
                  <a:schemeClr val="bg1"/>
                </a:solidFill>
                <a:latin typeface="Arial" charset="0"/>
                <a:ea typeface="MS PGothic" charset="0"/>
                <a:cs typeface="MS PGothic" charset="0"/>
              </a:defRPr>
            </a:lvl6pPr>
            <a:lvl7pPr marL="2971800" indent="-228600" eaLnBrk="0" hangingPunct="0">
              <a:defRPr sz="1600">
                <a:solidFill>
                  <a:schemeClr val="bg1"/>
                </a:solidFill>
                <a:latin typeface="Arial" charset="0"/>
                <a:ea typeface="MS PGothic" charset="0"/>
                <a:cs typeface="MS PGothic" charset="0"/>
              </a:defRPr>
            </a:lvl7pPr>
            <a:lvl8pPr marL="3429000" indent="-228600" eaLnBrk="0" hangingPunct="0">
              <a:defRPr sz="1600">
                <a:solidFill>
                  <a:schemeClr val="bg1"/>
                </a:solidFill>
                <a:latin typeface="Arial" charset="0"/>
                <a:ea typeface="MS PGothic" charset="0"/>
                <a:cs typeface="MS PGothic" charset="0"/>
              </a:defRPr>
            </a:lvl8pPr>
            <a:lvl9pPr marL="3886200" indent="-228600" eaLnBrk="0" hangingPunct="0">
              <a:defRPr sz="1600">
                <a:solidFill>
                  <a:schemeClr val="bg1"/>
                </a:solidFill>
                <a:latin typeface="Arial" charset="0"/>
                <a:ea typeface="MS PGothic" charset="0"/>
                <a:cs typeface="MS PGothic" charset="0"/>
              </a:defRPr>
            </a:lvl9pPr>
          </a:lstStyle>
          <a:p>
            <a:pPr algn="ctr">
              <a:spcBef>
                <a:spcPct val="20000"/>
              </a:spcBef>
            </a:pPr>
            <a:r>
              <a:rPr lang="en-US" sz="1200" b="1"/>
              <a:t>In motion</a:t>
            </a:r>
          </a:p>
        </p:txBody>
      </p:sp>
      <p:pic>
        <p:nvPicPr>
          <p:cNvPr id="479270" name="Picture 66" descr="c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363" y="2754313"/>
            <a:ext cx="10128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9271" name="Picture 68" descr="Untitled-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2300" y="2682875"/>
            <a:ext cx="63023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9272" name="Picture 71" descr="mobil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6650" y="2709863"/>
            <a:ext cx="7683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9273" name="AutoShape 103"/>
          <p:cNvSpPr>
            <a:spLocks noChangeArrowheads="1"/>
          </p:cNvSpPr>
          <p:nvPr/>
        </p:nvSpPr>
        <p:spPr bwMode="auto">
          <a:xfrm>
            <a:off x="2338388" y="4745038"/>
            <a:ext cx="1123950" cy="311150"/>
          </a:xfrm>
          <a:prstGeom prst="roundRect">
            <a:avLst>
              <a:gd name="adj" fmla="val 16667"/>
            </a:avLst>
          </a:prstGeom>
          <a:solidFill>
            <a:srgbClr val="FF9900"/>
          </a:solidFill>
          <a:ln>
            <a:noFill/>
          </a:ln>
          <a:extLst>
            <a:ext uri="{91240B29-F687-4f45-9708-019B960494DF}">
              <a14:hiddenLine xmlns:a14="http://schemas.microsoft.com/office/drawing/2010/main" w="38100">
                <a:solidFill>
                  <a:srgbClr val="000000"/>
                </a:solidFill>
                <a:round/>
                <a:headEnd/>
                <a:tailEnd/>
              </a14:hiddenLine>
            </a:ext>
          </a:extLst>
        </p:spPr>
        <p:txBody>
          <a:bodyPr anchor="ctr"/>
          <a:lstStyle/>
          <a:p>
            <a:pPr marL="342900" indent="-342900" algn="ctr">
              <a:spcBef>
                <a:spcPct val="20000"/>
              </a:spcBef>
            </a:pPr>
            <a:r>
              <a:rPr lang="en-US" sz="1200" b="1">
                <a:solidFill>
                  <a:schemeClr val="bg1"/>
                </a:solidFill>
              </a:rPr>
              <a:t>Structured</a:t>
            </a:r>
          </a:p>
        </p:txBody>
      </p:sp>
      <p:sp>
        <p:nvSpPr>
          <p:cNvPr id="479274" name="AutoShape 104"/>
          <p:cNvSpPr>
            <a:spLocks noChangeArrowheads="1"/>
          </p:cNvSpPr>
          <p:nvPr/>
        </p:nvSpPr>
        <p:spPr bwMode="auto">
          <a:xfrm>
            <a:off x="4121150" y="4032250"/>
            <a:ext cx="2070100" cy="311150"/>
          </a:xfrm>
          <a:prstGeom prst="roundRect">
            <a:avLst>
              <a:gd name="adj" fmla="val 16667"/>
            </a:avLst>
          </a:prstGeom>
          <a:solidFill>
            <a:srgbClr val="FF9900"/>
          </a:solidFill>
          <a:ln>
            <a:noFill/>
          </a:ln>
          <a:extLst>
            <a:ext uri="{91240B29-F687-4f45-9708-019B960494DF}">
              <a14:hiddenLine xmlns:a14="http://schemas.microsoft.com/office/drawing/2010/main" w="38100">
                <a:solidFill>
                  <a:srgbClr val="000000"/>
                </a:solidFill>
                <a:round/>
                <a:headEnd/>
                <a:tailEnd/>
              </a14:hiddenLine>
            </a:ext>
          </a:extLst>
        </p:spPr>
        <p:txBody>
          <a:bodyPr anchor="ctr"/>
          <a:lstStyle/>
          <a:p>
            <a:pPr marL="342900" indent="-342900" algn="ctr">
              <a:spcBef>
                <a:spcPct val="20000"/>
              </a:spcBef>
            </a:pPr>
            <a:r>
              <a:rPr lang="en-US" sz="1200" b="1">
                <a:solidFill>
                  <a:schemeClr val="bg1"/>
                </a:solidFill>
              </a:rPr>
              <a:t>Customer environment</a:t>
            </a:r>
          </a:p>
        </p:txBody>
      </p:sp>
      <p:sp>
        <p:nvSpPr>
          <p:cNvPr id="479275" name="AutoShape 105"/>
          <p:cNvSpPr>
            <a:spLocks noChangeArrowheads="1"/>
          </p:cNvSpPr>
          <p:nvPr/>
        </p:nvSpPr>
        <p:spPr bwMode="auto">
          <a:xfrm>
            <a:off x="4868863" y="3379788"/>
            <a:ext cx="1762125" cy="311150"/>
          </a:xfrm>
          <a:prstGeom prst="roundRect">
            <a:avLst>
              <a:gd name="adj" fmla="val 16667"/>
            </a:avLst>
          </a:prstGeom>
          <a:solidFill>
            <a:srgbClr val="FF9900"/>
          </a:solidFill>
          <a:ln>
            <a:noFill/>
          </a:ln>
          <a:extLst>
            <a:ext uri="{91240B29-F687-4f45-9708-019B960494DF}">
              <a14:hiddenLine xmlns:a14="http://schemas.microsoft.com/office/drawing/2010/main" w="38100">
                <a:solidFill>
                  <a:srgbClr val="000000"/>
                </a:solidFill>
                <a:round/>
                <a:headEnd/>
                <a:tailEnd/>
              </a14:hiddenLine>
            </a:ext>
          </a:extLst>
        </p:spPr>
        <p:txBody>
          <a:bodyPr anchor="ctr"/>
          <a:lstStyle/>
          <a:p>
            <a:pPr marL="342900" indent="-342900" algn="ctr">
              <a:spcBef>
                <a:spcPct val="20000"/>
              </a:spcBef>
            </a:pPr>
            <a:r>
              <a:rPr lang="en-US" sz="1200" b="1">
                <a:solidFill>
                  <a:schemeClr val="bg1"/>
                </a:solidFill>
              </a:rPr>
              <a:t>System applications</a:t>
            </a:r>
          </a:p>
        </p:txBody>
      </p:sp>
      <p:sp>
        <p:nvSpPr>
          <p:cNvPr id="479276" name="AutoShape 106"/>
          <p:cNvSpPr>
            <a:spLocks noChangeArrowheads="1"/>
          </p:cNvSpPr>
          <p:nvPr/>
        </p:nvSpPr>
        <p:spPr bwMode="auto">
          <a:xfrm>
            <a:off x="6858000" y="1816100"/>
            <a:ext cx="1631950" cy="311150"/>
          </a:xfrm>
          <a:prstGeom prst="roundRect">
            <a:avLst>
              <a:gd name="adj" fmla="val 16667"/>
            </a:avLst>
          </a:prstGeom>
          <a:solidFill>
            <a:srgbClr val="FF9900"/>
          </a:solidFill>
          <a:ln>
            <a:noFill/>
          </a:ln>
          <a:extLst>
            <a:ext uri="{91240B29-F687-4f45-9708-019B960494DF}">
              <a14:hiddenLine xmlns:a14="http://schemas.microsoft.com/office/drawing/2010/main" w="38100">
                <a:solidFill>
                  <a:srgbClr val="000000"/>
                </a:solidFill>
                <a:round/>
                <a:headEnd/>
                <a:tailEnd/>
              </a14:hiddenLine>
            </a:ext>
          </a:extLst>
        </p:spPr>
        <p:txBody>
          <a:bodyPr anchor="ctr"/>
          <a:lstStyle/>
          <a:p>
            <a:pPr marL="342900" indent="-342900" algn="ctr">
              <a:spcBef>
                <a:spcPct val="20000"/>
              </a:spcBef>
            </a:pPr>
            <a:r>
              <a:rPr lang="en-US" sz="1200" b="1">
                <a:solidFill>
                  <a:schemeClr val="bg1"/>
                </a:solidFill>
              </a:rPr>
              <a:t>Hacker/activist</a:t>
            </a:r>
          </a:p>
        </p:txBody>
      </p:sp>
      <p:sp>
        <p:nvSpPr>
          <p:cNvPr id="479277" name="AutoShape 107"/>
          <p:cNvSpPr>
            <a:spLocks noChangeArrowheads="1"/>
          </p:cNvSpPr>
          <p:nvPr/>
        </p:nvSpPr>
        <p:spPr bwMode="auto">
          <a:xfrm>
            <a:off x="2306638" y="1797050"/>
            <a:ext cx="1344612" cy="311150"/>
          </a:xfrm>
          <a:prstGeom prst="roundRect">
            <a:avLst>
              <a:gd name="adj" fmla="val 16667"/>
            </a:avLst>
          </a:prstGeom>
          <a:noFill/>
          <a:ln w="19050">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b"/>
          <a:lstStyle/>
          <a:p>
            <a:pPr marL="342900" indent="-342900" algn="ctr">
              <a:spcBef>
                <a:spcPct val="20000"/>
              </a:spcBef>
            </a:pPr>
            <a:endParaRPr lang="en-US" sz="1800"/>
          </a:p>
        </p:txBody>
      </p:sp>
      <p:pic>
        <p:nvPicPr>
          <p:cNvPr id="479278" name="Picture 117" descr="clou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6163" y="3979863"/>
            <a:ext cx="94932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9279" name="Picture 118" descr="datacentew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86025" y="4005263"/>
            <a:ext cx="94615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9280" name="Picture 139" descr="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54338" y="1536700"/>
            <a:ext cx="5272087"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9281" name="Picture 140" descr="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61113" y="2152650"/>
            <a:ext cx="1852612"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9282" name="Picture 141" descr="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76550" y="4360863"/>
            <a:ext cx="22796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9283" name="Picture 142" descr="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15000" y="2922588"/>
            <a:ext cx="347663"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9284" name="Picture 143" descr="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33975" y="3713163"/>
            <a:ext cx="622300"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9285" name="Picture 144" descr="viru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64250" y="2740025"/>
            <a:ext cx="66198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62793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05626" y="1420080"/>
            <a:ext cx="3297876" cy="3247093"/>
          </a:xfrm>
          <a:prstGeom prst="rect">
            <a:avLst/>
          </a:prstGeom>
          <a:ln w="28575" cmpd="sng">
            <a:solidFill>
              <a:srgbClr val="008EC5"/>
            </a:solidFill>
          </a:ln>
        </p:spPr>
      </p:pic>
      <p:pic>
        <p:nvPicPr>
          <p:cNvPr id="6" name="Picture 5"/>
          <p:cNvPicPr>
            <a:picLocks noChangeAspect="1"/>
          </p:cNvPicPr>
          <p:nvPr/>
        </p:nvPicPr>
        <p:blipFill>
          <a:blip r:embed="rId3"/>
          <a:stretch>
            <a:fillRect/>
          </a:stretch>
        </p:blipFill>
        <p:spPr>
          <a:xfrm>
            <a:off x="1330974" y="2621683"/>
            <a:ext cx="7595960" cy="3454601"/>
          </a:xfrm>
          <a:prstGeom prst="rect">
            <a:avLst/>
          </a:prstGeom>
          <a:ln w="38100" cmpd="sng">
            <a:solidFill>
              <a:srgbClr val="008EC5"/>
            </a:solidFill>
          </a:ln>
        </p:spPr>
      </p:pic>
      <p:sp>
        <p:nvSpPr>
          <p:cNvPr id="7" name="Rectangle 6"/>
          <p:cNvSpPr>
            <a:spLocks noGrp="1" noChangeArrowheads="1"/>
          </p:cNvSpPr>
          <p:nvPr>
            <p:ph type="title"/>
          </p:nvPr>
        </p:nvSpPr>
        <p:spPr>
          <a:xfrm>
            <a:off x="182563" y="593725"/>
            <a:ext cx="8686800" cy="639763"/>
          </a:xfrm>
        </p:spPr>
        <p:txBody>
          <a:bodyPr/>
          <a:lstStyle/>
          <a:p>
            <a:pPr eaLnBrk="1" hangingPunct="1"/>
            <a:r>
              <a:rPr lang="en-US" dirty="0" smtClean="0">
                <a:solidFill>
                  <a:schemeClr val="bg2"/>
                </a:solidFill>
                <a:latin typeface="Arial" charset="0"/>
              </a:rPr>
              <a:t>Data is bought an sold in “carding forums”</a:t>
            </a:r>
            <a:endParaRPr lang="en-US" dirty="0">
              <a:solidFill>
                <a:schemeClr val="bg2"/>
              </a:solidFill>
              <a:latin typeface="Arial" charset="0"/>
            </a:endParaRPr>
          </a:p>
        </p:txBody>
      </p:sp>
    </p:spTree>
    <p:extLst>
      <p:ext uri="{BB962C8B-B14F-4D97-AF65-F5344CB8AC3E}">
        <p14:creationId xmlns:p14="http://schemas.microsoft.com/office/powerpoint/2010/main" val="154676061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t="4170" b="4170"/>
          <a:stretch>
            <a:fillRect/>
          </a:stretch>
        </p:blipFill>
        <p:spPr>
          <a:xfrm>
            <a:off x="457200" y="1108770"/>
            <a:ext cx="8229600" cy="4525963"/>
          </a:xfrm>
        </p:spPr>
      </p:pic>
    </p:spTree>
    <p:extLst>
      <p:ext uri="{BB962C8B-B14F-4D97-AF65-F5344CB8AC3E}">
        <p14:creationId xmlns:p14="http://schemas.microsoft.com/office/powerpoint/2010/main" val="2069471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p:txBody>
          <a:bodyPr/>
          <a:lstStyle/>
          <a:p>
            <a:pPr eaLnBrk="1" hangingPunct="1"/>
            <a:r>
              <a:rPr lang="en-US" dirty="0" smtClean="0">
                <a:solidFill>
                  <a:srgbClr val="00649D"/>
                </a:solidFill>
                <a:latin typeface="Arial" charset="0"/>
              </a:rPr>
              <a:t>No country is immune from cybercrime</a:t>
            </a:r>
            <a:endParaRPr lang="en-US" dirty="0">
              <a:solidFill>
                <a:srgbClr val="00649D"/>
              </a:solidFill>
              <a:latin typeface="Arial" charset="0"/>
            </a:endParaRPr>
          </a:p>
        </p:txBody>
      </p:sp>
      <p:sp>
        <p:nvSpPr>
          <p:cNvPr id="48" name="Footer Placeholder 2"/>
          <p:cNvSpPr>
            <a:spLocks noGrp="1"/>
          </p:cNvSpPr>
          <p:nvPr>
            <p:ph type="ftr" sz="quarter" idx="10"/>
          </p:nvPr>
        </p:nvSpPr>
        <p:spPr>
          <a:xfrm>
            <a:off x="825500" y="6505575"/>
            <a:ext cx="6677025" cy="215900"/>
          </a:xfrm>
        </p:spPr>
        <p:txBody>
          <a:bodyPr/>
          <a:lstStyle/>
          <a:p>
            <a:pPr>
              <a:defRPr/>
            </a:pPr>
            <a:r>
              <a:rPr sz="800" dirty="0" smtClean="0"/>
              <a:t>Security Principles for </a:t>
            </a:r>
            <a:r>
              <a:rPr lang="en-US" sz="800" dirty="0" smtClean="0"/>
              <a:t>Leaders</a:t>
            </a:r>
            <a:endParaRPr sz="800" dirty="0"/>
          </a:p>
        </p:txBody>
      </p:sp>
      <p:sp>
        <p:nvSpPr>
          <p:cNvPr id="75" name="Rectangle 74"/>
          <p:cNvSpPr/>
          <p:nvPr/>
        </p:nvSpPr>
        <p:spPr>
          <a:xfrm>
            <a:off x="2453993" y="6510511"/>
            <a:ext cx="5021744" cy="215444"/>
          </a:xfrm>
          <a:prstGeom prst="rect">
            <a:avLst/>
          </a:prstGeom>
        </p:spPr>
        <p:txBody>
          <a:bodyPr wrap="square">
            <a:spAutoFit/>
          </a:bodyPr>
          <a:lstStyle/>
          <a:p>
            <a:r>
              <a:rPr lang="en-US" sz="800" i="1" dirty="0">
                <a:ea typeface="SimSun" pitchFamily="2" charset="-122"/>
                <a:cs typeface="ＭＳ Ｐゴシック" pitchFamily="34" charset="-128"/>
              </a:rPr>
              <a:t>Source: IBM Security Services 2014 CyberSecurity Intelligence Index</a:t>
            </a:r>
            <a:endParaRPr lang="en-US" sz="800" i="1" dirty="0"/>
          </a:p>
        </p:txBody>
      </p:sp>
      <p:pic>
        <p:nvPicPr>
          <p:cNvPr id="37" name="Picture 6"/>
          <p:cNvPicPr>
            <a:picLocks noChangeAspect="1" noChangeArrowheads="1"/>
          </p:cNvPicPr>
          <p:nvPr/>
        </p:nvPicPr>
        <p:blipFill>
          <a:blip r:embed="rId3">
            <a:extLst>
              <a:ext uri="{28A0092B-C50C-407E-A947-70E740481C1C}">
                <a14:useLocalDpi xmlns:a14="http://schemas.microsoft.com/office/drawing/2010/main" val="0"/>
              </a:ext>
            </a:extLst>
          </a:blip>
          <a:srcRect l="77275" t="12509" r="17833"/>
          <a:stretch>
            <a:fillRect/>
          </a:stretch>
        </p:blipFill>
        <p:spPr bwMode="auto">
          <a:xfrm>
            <a:off x="6559550" y="2278200"/>
            <a:ext cx="376238"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38" name="Text Box 5"/>
          <p:cNvSpPr txBox="1">
            <a:spLocks noChangeArrowheads="1"/>
          </p:cNvSpPr>
          <p:nvPr/>
        </p:nvSpPr>
        <p:spPr bwMode="auto">
          <a:xfrm>
            <a:off x="1298850" y="2336938"/>
            <a:ext cx="1331913"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United States</a:t>
            </a:r>
          </a:p>
        </p:txBody>
      </p:sp>
      <p:sp>
        <p:nvSpPr>
          <p:cNvPr id="39" name="Text Box 6"/>
          <p:cNvSpPr txBox="1">
            <a:spLocks noChangeArrowheads="1"/>
          </p:cNvSpPr>
          <p:nvPr/>
        </p:nvSpPr>
        <p:spPr bwMode="auto">
          <a:xfrm>
            <a:off x="1298850" y="2713175"/>
            <a:ext cx="1331913"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Japan</a:t>
            </a:r>
          </a:p>
        </p:txBody>
      </p:sp>
      <p:sp>
        <p:nvSpPr>
          <p:cNvPr id="40" name="Text Box 7"/>
          <p:cNvSpPr txBox="1">
            <a:spLocks noChangeArrowheads="1"/>
          </p:cNvSpPr>
          <p:nvPr/>
        </p:nvSpPr>
        <p:spPr bwMode="auto">
          <a:xfrm>
            <a:off x="1298850" y="3087825"/>
            <a:ext cx="1331913"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China</a:t>
            </a:r>
          </a:p>
        </p:txBody>
      </p:sp>
      <p:sp>
        <p:nvSpPr>
          <p:cNvPr id="41" name="Text Box 8"/>
          <p:cNvSpPr txBox="1">
            <a:spLocks noChangeArrowheads="1"/>
          </p:cNvSpPr>
          <p:nvPr/>
        </p:nvSpPr>
        <p:spPr bwMode="auto">
          <a:xfrm>
            <a:off x="1298850" y="3478350"/>
            <a:ext cx="1331913"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Canada</a:t>
            </a:r>
          </a:p>
        </p:txBody>
      </p:sp>
      <p:sp>
        <p:nvSpPr>
          <p:cNvPr id="42" name="Text Box 9"/>
          <p:cNvSpPr txBox="1">
            <a:spLocks noChangeArrowheads="1"/>
          </p:cNvSpPr>
          <p:nvPr/>
        </p:nvSpPr>
        <p:spPr bwMode="auto">
          <a:xfrm>
            <a:off x="640038" y="3841888"/>
            <a:ext cx="1990725"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United Arab Emirates</a:t>
            </a:r>
          </a:p>
        </p:txBody>
      </p:sp>
      <p:sp>
        <p:nvSpPr>
          <p:cNvPr id="43" name="Text Box 10"/>
          <p:cNvSpPr txBox="1">
            <a:spLocks noChangeArrowheads="1"/>
          </p:cNvSpPr>
          <p:nvPr/>
        </p:nvSpPr>
        <p:spPr bwMode="auto">
          <a:xfrm>
            <a:off x="640038" y="4232413"/>
            <a:ext cx="1990725"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Germany</a:t>
            </a:r>
          </a:p>
        </p:txBody>
      </p:sp>
      <p:sp>
        <p:nvSpPr>
          <p:cNvPr id="44" name="Text Box 11"/>
          <p:cNvSpPr txBox="1">
            <a:spLocks noChangeArrowheads="1"/>
          </p:cNvSpPr>
          <p:nvPr/>
        </p:nvSpPr>
        <p:spPr bwMode="auto">
          <a:xfrm>
            <a:off x="640038" y="4608650"/>
            <a:ext cx="1990725"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India</a:t>
            </a:r>
          </a:p>
        </p:txBody>
      </p:sp>
      <p:sp>
        <p:nvSpPr>
          <p:cNvPr id="45" name="Text Box 12"/>
          <p:cNvSpPr txBox="1">
            <a:spLocks noChangeArrowheads="1"/>
          </p:cNvSpPr>
          <p:nvPr/>
        </p:nvSpPr>
        <p:spPr bwMode="auto">
          <a:xfrm>
            <a:off x="640038" y="4986475"/>
            <a:ext cx="1990725"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United Kingdom</a:t>
            </a:r>
          </a:p>
        </p:txBody>
      </p:sp>
      <p:sp>
        <p:nvSpPr>
          <p:cNvPr id="46" name="Text Box 13"/>
          <p:cNvSpPr txBox="1">
            <a:spLocks noChangeArrowheads="1"/>
          </p:cNvSpPr>
          <p:nvPr/>
        </p:nvSpPr>
        <p:spPr bwMode="auto">
          <a:xfrm>
            <a:off x="640038" y="5362713"/>
            <a:ext cx="1990725"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Italy</a:t>
            </a:r>
          </a:p>
        </p:txBody>
      </p:sp>
      <p:sp>
        <p:nvSpPr>
          <p:cNvPr id="47" name="Text Box 14"/>
          <p:cNvSpPr txBox="1">
            <a:spLocks noChangeArrowheads="1"/>
          </p:cNvSpPr>
          <p:nvPr/>
        </p:nvSpPr>
        <p:spPr bwMode="auto">
          <a:xfrm>
            <a:off x="640038" y="5753238"/>
            <a:ext cx="1990725"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Australia</a:t>
            </a:r>
          </a:p>
        </p:txBody>
      </p:sp>
      <p:sp>
        <p:nvSpPr>
          <p:cNvPr id="49" name="Text Box 15"/>
          <p:cNvSpPr txBox="1">
            <a:spLocks noChangeArrowheads="1"/>
          </p:cNvSpPr>
          <p:nvPr/>
        </p:nvSpPr>
        <p:spPr bwMode="auto">
          <a:xfrm>
            <a:off x="5214938" y="2336938"/>
            <a:ext cx="1331912"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United States</a:t>
            </a:r>
          </a:p>
        </p:txBody>
      </p:sp>
      <p:sp>
        <p:nvSpPr>
          <p:cNvPr id="50" name="Text Box 16"/>
          <p:cNvSpPr txBox="1">
            <a:spLocks noChangeArrowheads="1"/>
          </p:cNvSpPr>
          <p:nvPr/>
        </p:nvSpPr>
        <p:spPr bwMode="auto">
          <a:xfrm>
            <a:off x="5214938" y="2713175"/>
            <a:ext cx="1331912"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Japan</a:t>
            </a:r>
          </a:p>
        </p:txBody>
      </p:sp>
      <p:sp>
        <p:nvSpPr>
          <p:cNvPr id="51" name="Text Box 17"/>
          <p:cNvSpPr txBox="1">
            <a:spLocks noChangeArrowheads="1"/>
          </p:cNvSpPr>
          <p:nvPr/>
        </p:nvSpPr>
        <p:spPr bwMode="auto">
          <a:xfrm>
            <a:off x="5214938" y="3089413"/>
            <a:ext cx="1331912"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Singapore</a:t>
            </a:r>
          </a:p>
        </p:txBody>
      </p:sp>
      <p:sp>
        <p:nvSpPr>
          <p:cNvPr id="52" name="Text Box 18"/>
          <p:cNvSpPr txBox="1">
            <a:spLocks noChangeArrowheads="1"/>
          </p:cNvSpPr>
          <p:nvPr/>
        </p:nvSpPr>
        <p:spPr bwMode="auto">
          <a:xfrm>
            <a:off x="5202238" y="3464063"/>
            <a:ext cx="1331912"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China</a:t>
            </a:r>
          </a:p>
        </p:txBody>
      </p:sp>
      <p:sp>
        <p:nvSpPr>
          <p:cNvPr id="78" name="Text Box 19"/>
          <p:cNvSpPr txBox="1">
            <a:spLocks noChangeArrowheads="1"/>
          </p:cNvSpPr>
          <p:nvPr/>
        </p:nvSpPr>
        <p:spPr bwMode="auto">
          <a:xfrm>
            <a:off x="5213350" y="3841888"/>
            <a:ext cx="1331913"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Canada</a:t>
            </a:r>
          </a:p>
        </p:txBody>
      </p:sp>
      <p:sp>
        <p:nvSpPr>
          <p:cNvPr id="85" name="Text Box 20"/>
          <p:cNvSpPr txBox="1">
            <a:spLocks noChangeArrowheads="1"/>
          </p:cNvSpPr>
          <p:nvPr/>
        </p:nvSpPr>
        <p:spPr bwMode="auto">
          <a:xfrm>
            <a:off x="4554538" y="4221300"/>
            <a:ext cx="1990725"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Australia</a:t>
            </a:r>
          </a:p>
        </p:txBody>
      </p:sp>
      <p:sp>
        <p:nvSpPr>
          <p:cNvPr id="86" name="Text Box 21"/>
          <p:cNvSpPr txBox="1">
            <a:spLocks noChangeArrowheads="1"/>
          </p:cNvSpPr>
          <p:nvPr/>
        </p:nvSpPr>
        <p:spPr bwMode="auto">
          <a:xfrm>
            <a:off x="4583113" y="4597538"/>
            <a:ext cx="1990725"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Italy</a:t>
            </a:r>
          </a:p>
        </p:txBody>
      </p:sp>
      <p:sp>
        <p:nvSpPr>
          <p:cNvPr id="87" name="Text Box 22"/>
          <p:cNvSpPr txBox="1">
            <a:spLocks noChangeArrowheads="1"/>
          </p:cNvSpPr>
          <p:nvPr/>
        </p:nvSpPr>
        <p:spPr bwMode="auto">
          <a:xfrm>
            <a:off x="4554538" y="4986475"/>
            <a:ext cx="1990725"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United Kingdom</a:t>
            </a:r>
          </a:p>
        </p:txBody>
      </p:sp>
      <p:sp>
        <p:nvSpPr>
          <p:cNvPr id="88" name="Text Box 23"/>
          <p:cNvSpPr txBox="1">
            <a:spLocks noChangeArrowheads="1"/>
          </p:cNvSpPr>
          <p:nvPr/>
        </p:nvSpPr>
        <p:spPr bwMode="auto">
          <a:xfrm>
            <a:off x="4556125" y="5375413"/>
            <a:ext cx="1990725"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Germany</a:t>
            </a:r>
          </a:p>
        </p:txBody>
      </p:sp>
      <p:sp>
        <p:nvSpPr>
          <p:cNvPr id="89" name="Text Box 24"/>
          <p:cNvSpPr txBox="1">
            <a:spLocks noChangeArrowheads="1"/>
          </p:cNvSpPr>
          <p:nvPr/>
        </p:nvSpPr>
        <p:spPr bwMode="auto">
          <a:xfrm>
            <a:off x="4583113" y="5751650"/>
            <a:ext cx="1990725" cy="304800"/>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defRPr/>
            </a:pPr>
            <a:r>
              <a:rPr lang="en-US" sz="1400" b="1">
                <a:solidFill>
                  <a:schemeClr val="tx1"/>
                </a:solidFill>
                <a:ea typeface="MS PGothic" charset="0"/>
                <a:cs typeface="Arial" charset="0"/>
              </a:rPr>
              <a:t>Netherlands</a:t>
            </a:r>
          </a:p>
        </p:txBody>
      </p:sp>
      <p:sp>
        <p:nvSpPr>
          <p:cNvPr id="90" name="Text Box 25"/>
          <p:cNvSpPr txBox="1">
            <a:spLocks noChangeArrowheads="1"/>
          </p:cNvSpPr>
          <p:nvPr/>
        </p:nvSpPr>
        <p:spPr bwMode="auto">
          <a:xfrm>
            <a:off x="2968900" y="2298838"/>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589,180</a:t>
            </a:r>
          </a:p>
        </p:txBody>
      </p:sp>
      <p:sp>
        <p:nvSpPr>
          <p:cNvPr id="91" name="Text Box 26"/>
          <p:cNvSpPr txBox="1">
            <a:spLocks noChangeArrowheads="1"/>
          </p:cNvSpPr>
          <p:nvPr/>
        </p:nvSpPr>
        <p:spPr bwMode="auto">
          <a:xfrm>
            <a:off x="2968900" y="2676663"/>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119,578</a:t>
            </a:r>
          </a:p>
        </p:txBody>
      </p:sp>
      <p:sp>
        <p:nvSpPr>
          <p:cNvPr id="92" name="Text Box 27"/>
          <p:cNvSpPr txBox="1">
            <a:spLocks noChangeArrowheads="1"/>
          </p:cNvSpPr>
          <p:nvPr/>
        </p:nvSpPr>
        <p:spPr bwMode="auto">
          <a:xfrm>
            <a:off x="2968900" y="3054488"/>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86,237</a:t>
            </a:r>
          </a:p>
        </p:txBody>
      </p:sp>
      <p:sp>
        <p:nvSpPr>
          <p:cNvPr id="93" name="Text Box 28"/>
          <p:cNvSpPr txBox="1">
            <a:spLocks noChangeArrowheads="1"/>
          </p:cNvSpPr>
          <p:nvPr/>
        </p:nvSpPr>
        <p:spPr bwMode="auto">
          <a:xfrm>
            <a:off x="2968900" y="3432313"/>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29,319</a:t>
            </a:r>
          </a:p>
        </p:txBody>
      </p:sp>
      <p:sp>
        <p:nvSpPr>
          <p:cNvPr id="94" name="Text Box 29"/>
          <p:cNvSpPr txBox="1">
            <a:spLocks noChangeArrowheads="1"/>
          </p:cNvSpPr>
          <p:nvPr/>
        </p:nvSpPr>
        <p:spPr bwMode="auto">
          <a:xfrm>
            <a:off x="2968900" y="3810138"/>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25,055</a:t>
            </a:r>
          </a:p>
        </p:txBody>
      </p:sp>
      <p:sp>
        <p:nvSpPr>
          <p:cNvPr id="95" name="Text Box 30"/>
          <p:cNvSpPr txBox="1">
            <a:spLocks noChangeArrowheads="1"/>
          </p:cNvSpPr>
          <p:nvPr/>
        </p:nvSpPr>
        <p:spPr bwMode="auto">
          <a:xfrm>
            <a:off x="2968900" y="4187963"/>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23,478</a:t>
            </a:r>
          </a:p>
        </p:txBody>
      </p:sp>
      <p:sp>
        <p:nvSpPr>
          <p:cNvPr id="96" name="Text Box 31"/>
          <p:cNvSpPr txBox="1">
            <a:spLocks noChangeArrowheads="1"/>
          </p:cNvSpPr>
          <p:nvPr/>
        </p:nvSpPr>
        <p:spPr bwMode="auto">
          <a:xfrm>
            <a:off x="2968900" y="4565788"/>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16,058</a:t>
            </a:r>
          </a:p>
        </p:txBody>
      </p:sp>
      <p:sp>
        <p:nvSpPr>
          <p:cNvPr id="97" name="Text Box 32"/>
          <p:cNvSpPr txBox="1">
            <a:spLocks noChangeArrowheads="1"/>
          </p:cNvSpPr>
          <p:nvPr/>
        </p:nvSpPr>
        <p:spPr bwMode="auto">
          <a:xfrm>
            <a:off x="2968900" y="4943613"/>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15,800</a:t>
            </a:r>
          </a:p>
        </p:txBody>
      </p:sp>
      <p:sp>
        <p:nvSpPr>
          <p:cNvPr id="98" name="Text Box 33"/>
          <p:cNvSpPr txBox="1">
            <a:spLocks noChangeArrowheads="1"/>
          </p:cNvSpPr>
          <p:nvPr/>
        </p:nvSpPr>
        <p:spPr bwMode="auto">
          <a:xfrm>
            <a:off x="2968900" y="5321438"/>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14,780</a:t>
            </a:r>
          </a:p>
        </p:txBody>
      </p:sp>
      <p:sp>
        <p:nvSpPr>
          <p:cNvPr id="99" name="Text Box 34"/>
          <p:cNvSpPr txBox="1">
            <a:spLocks noChangeArrowheads="1"/>
          </p:cNvSpPr>
          <p:nvPr/>
        </p:nvSpPr>
        <p:spPr bwMode="auto">
          <a:xfrm>
            <a:off x="2968900" y="5700850"/>
            <a:ext cx="1681163" cy="366713"/>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11,125</a:t>
            </a:r>
          </a:p>
        </p:txBody>
      </p:sp>
      <p:sp>
        <p:nvSpPr>
          <p:cNvPr id="100" name="Text Box 35"/>
          <p:cNvSpPr txBox="1">
            <a:spLocks noChangeArrowheads="1"/>
          </p:cNvSpPr>
          <p:nvPr/>
        </p:nvSpPr>
        <p:spPr bwMode="auto">
          <a:xfrm>
            <a:off x="6911975" y="2286138"/>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1,456,577</a:t>
            </a:r>
          </a:p>
        </p:txBody>
      </p:sp>
      <p:sp>
        <p:nvSpPr>
          <p:cNvPr id="101" name="Text Box 36"/>
          <p:cNvSpPr txBox="1">
            <a:spLocks noChangeArrowheads="1"/>
          </p:cNvSpPr>
          <p:nvPr/>
        </p:nvSpPr>
        <p:spPr bwMode="auto">
          <a:xfrm>
            <a:off x="6911975" y="2663963"/>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407,644</a:t>
            </a:r>
          </a:p>
        </p:txBody>
      </p:sp>
      <p:sp>
        <p:nvSpPr>
          <p:cNvPr id="102" name="Text Box 37"/>
          <p:cNvSpPr txBox="1">
            <a:spLocks noChangeArrowheads="1"/>
          </p:cNvSpPr>
          <p:nvPr/>
        </p:nvSpPr>
        <p:spPr bwMode="auto">
          <a:xfrm>
            <a:off x="6911975" y="3041788"/>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88,819</a:t>
            </a:r>
          </a:p>
        </p:txBody>
      </p:sp>
      <p:sp>
        <p:nvSpPr>
          <p:cNvPr id="103" name="Text Box 38"/>
          <p:cNvSpPr txBox="1">
            <a:spLocks noChangeArrowheads="1"/>
          </p:cNvSpPr>
          <p:nvPr/>
        </p:nvSpPr>
        <p:spPr bwMode="auto">
          <a:xfrm>
            <a:off x="6911975" y="3419613"/>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86,824</a:t>
            </a:r>
          </a:p>
        </p:txBody>
      </p:sp>
      <p:sp>
        <p:nvSpPr>
          <p:cNvPr id="104" name="Text Box 39"/>
          <p:cNvSpPr txBox="1">
            <a:spLocks noChangeArrowheads="1"/>
          </p:cNvSpPr>
          <p:nvPr/>
        </p:nvSpPr>
        <p:spPr bwMode="auto">
          <a:xfrm>
            <a:off x="6911975" y="3797438"/>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71.585</a:t>
            </a:r>
          </a:p>
        </p:txBody>
      </p:sp>
      <p:sp>
        <p:nvSpPr>
          <p:cNvPr id="105" name="Text Box 40"/>
          <p:cNvSpPr txBox="1">
            <a:spLocks noChangeArrowheads="1"/>
          </p:cNvSpPr>
          <p:nvPr/>
        </p:nvSpPr>
        <p:spPr bwMode="auto">
          <a:xfrm>
            <a:off x="6911975" y="4175263"/>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42,783</a:t>
            </a:r>
          </a:p>
        </p:txBody>
      </p:sp>
      <p:sp>
        <p:nvSpPr>
          <p:cNvPr id="106" name="Text Box 41"/>
          <p:cNvSpPr txBox="1">
            <a:spLocks noChangeArrowheads="1"/>
          </p:cNvSpPr>
          <p:nvPr/>
        </p:nvSpPr>
        <p:spPr bwMode="auto">
          <a:xfrm>
            <a:off x="6911975" y="4553088"/>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37,404</a:t>
            </a:r>
          </a:p>
        </p:txBody>
      </p:sp>
      <p:sp>
        <p:nvSpPr>
          <p:cNvPr id="107" name="Text Box 42"/>
          <p:cNvSpPr txBox="1">
            <a:spLocks noChangeArrowheads="1"/>
          </p:cNvSpPr>
          <p:nvPr/>
        </p:nvSpPr>
        <p:spPr bwMode="auto">
          <a:xfrm>
            <a:off x="6911975" y="4930913"/>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32,991</a:t>
            </a:r>
          </a:p>
        </p:txBody>
      </p:sp>
      <p:sp>
        <p:nvSpPr>
          <p:cNvPr id="108" name="Text Box 43"/>
          <p:cNvSpPr txBox="1">
            <a:spLocks noChangeArrowheads="1"/>
          </p:cNvSpPr>
          <p:nvPr/>
        </p:nvSpPr>
        <p:spPr bwMode="auto">
          <a:xfrm>
            <a:off x="6911975" y="5308738"/>
            <a:ext cx="1681163"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23,787</a:t>
            </a:r>
          </a:p>
        </p:txBody>
      </p:sp>
      <p:sp>
        <p:nvSpPr>
          <p:cNvPr id="109" name="Text Box 44"/>
          <p:cNvSpPr txBox="1">
            <a:spLocks noChangeArrowheads="1"/>
          </p:cNvSpPr>
          <p:nvPr/>
        </p:nvSpPr>
        <p:spPr bwMode="auto">
          <a:xfrm>
            <a:off x="6911975" y="5688150"/>
            <a:ext cx="1681163" cy="366713"/>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sz="1800" b="1">
                <a:solidFill>
                  <a:srgbClr val="00B0F0"/>
                </a:solidFill>
                <a:ea typeface="MS PGothic" charset="0"/>
                <a:cs typeface="Arial" charset="0"/>
              </a:rPr>
              <a:t>17,905</a:t>
            </a:r>
          </a:p>
        </p:txBody>
      </p:sp>
      <p:pic>
        <p:nvPicPr>
          <p:cNvPr id="110" name="Picture 6"/>
          <p:cNvPicPr>
            <a:picLocks noChangeAspect="1" noChangeArrowheads="1"/>
          </p:cNvPicPr>
          <p:nvPr/>
        </p:nvPicPr>
        <p:blipFill>
          <a:blip r:embed="rId3">
            <a:extLst>
              <a:ext uri="{28A0092B-C50C-407E-A947-70E740481C1C}">
                <a14:useLocalDpi xmlns:a14="http://schemas.microsoft.com/office/drawing/2010/main" val="0"/>
              </a:ext>
            </a:extLst>
          </a:blip>
          <a:srcRect l="20908" t="11600" r="73314"/>
          <a:stretch>
            <a:fillRect/>
          </a:stretch>
        </p:blipFill>
        <p:spPr bwMode="auto">
          <a:xfrm>
            <a:off x="2556150" y="2236925"/>
            <a:ext cx="444500" cy="401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111" name="Text Box 46"/>
          <p:cNvSpPr txBox="1">
            <a:spLocks noChangeArrowheads="1"/>
          </p:cNvSpPr>
          <p:nvPr/>
        </p:nvSpPr>
        <p:spPr bwMode="auto">
          <a:xfrm>
            <a:off x="730525" y="1478100"/>
            <a:ext cx="4337050" cy="581025"/>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defRPr/>
            </a:pPr>
            <a:r>
              <a:rPr lang="en-US" sz="1600" b="1">
                <a:solidFill>
                  <a:schemeClr val="tx1"/>
                </a:solidFill>
                <a:ea typeface="MS PGothic" charset="0"/>
                <a:cs typeface="Arial" charset="0"/>
              </a:rPr>
              <a:t>Countries where the most</a:t>
            </a:r>
            <a:br>
              <a:rPr lang="en-US" sz="1600" b="1">
                <a:solidFill>
                  <a:schemeClr val="tx1"/>
                </a:solidFill>
                <a:ea typeface="MS PGothic" charset="0"/>
                <a:cs typeface="Arial" charset="0"/>
              </a:rPr>
            </a:br>
            <a:r>
              <a:rPr lang="en-US" sz="1600" b="1">
                <a:solidFill>
                  <a:schemeClr val="tx1"/>
                </a:solidFill>
                <a:ea typeface="MS PGothic" charset="0"/>
                <a:cs typeface="Arial" charset="0"/>
              </a:rPr>
              <a:t>attacks originated</a:t>
            </a:r>
          </a:p>
        </p:txBody>
      </p:sp>
      <p:sp>
        <p:nvSpPr>
          <p:cNvPr id="112" name="Text Box 47"/>
          <p:cNvSpPr txBox="1">
            <a:spLocks noChangeArrowheads="1"/>
          </p:cNvSpPr>
          <p:nvPr/>
        </p:nvSpPr>
        <p:spPr bwMode="auto">
          <a:xfrm>
            <a:off x="4457700" y="1449525"/>
            <a:ext cx="4337050" cy="581025"/>
          </a:xfrm>
          <a:prstGeom prst="rect">
            <a:avLst/>
          </a:prstGeom>
          <a:noFill/>
          <a:ln>
            <a:noFill/>
          </a:ln>
          <a:effectLst>
            <a:prstShdw prst="shdw17" dist="17961" dir="2700000">
              <a:schemeClr val="accent1">
                <a:gamma/>
                <a:shade val="60000"/>
                <a:invGamma/>
                <a:alpha val="74998"/>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defRPr/>
            </a:pPr>
            <a:r>
              <a:rPr lang="en-US" sz="1600" b="1">
                <a:solidFill>
                  <a:schemeClr val="tx1"/>
                </a:solidFill>
                <a:ea typeface="MS PGothic" charset="0"/>
                <a:cs typeface="Arial" charset="0"/>
              </a:rPr>
              <a:t>Countries where the most</a:t>
            </a:r>
            <a:br>
              <a:rPr lang="en-US" sz="1600" b="1">
                <a:solidFill>
                  <a:schemeClr val="tx1"/>
                </a:solidFill>
                <a:ea typeface="MS PGothic" charset="0"/>
                <a:cs typeface="Arial" charset="0"/>
              </a:rPr>
            </a:br>
            <a:r>
              <a:rPr lang="en-US" sz="1600" b="1">
                <a:solidFill>
                  <a:schemeClr val="tx1"/>
                </a:solidFill>
                <a:ea typeface="MS PGothic" charset="0"/>
                <a:cs typeface="Arial" charset="0"/>
              </a:rPr>
              <a:t>attacks took place</a:t>
            </a:r>
          </a:p>
        </p:txBody>
      </p:sp>
    </p:spTree>
    <p:extLst>
      <p:ext uri="{BB962C8B-B14F-4D97-AF65-F5344CB8AC3E}">
        <p14:creationId xmlns:p14="http://schemas.microsoft.com/office/powerpoint/2010/main" val="1654051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6"/>
          <p:cNvSpPr>
            <a:spLocks noChangeArrowheads="1"/>
          </p:cNvSpPr>
          <p:nvPr/>
        </p:nvSpPr>
        <p:spPr bwMode="auto">
          <a:xfrm>
            <a:off x="3227388" y="2396236"/>
            <a:ext cx="2139950" cy="471487"/>
          </a:xfrm>
          <a:prstGeom prst="rect">
            <a:avLst/>
          </a:prstGeom>
          <a:solidFill>
            <a:schemeClr val="bg2">
              <a:lumMod val="50000"/>
            </a:schemeClr>
          </a:solidFill>
          <a:ln>
            <a:noFill/>
          </a:ln>
        </p:spPr>
        <p:txBody>
          <a:bodyPr/>
          <a:lstStyle/>
          <a:p>
            <a:pPr algn="r"/>
            <a:endParaRPr lang="en-US"/>
          </a:p>
        </p:txBody>
      </p:sp>
      <p:sp>
        <p:nvSpPr>
          <p:cNvPr id="24579" name="Rectangle 17"/>
          <p:cNvSpPr>
            <a:spLocks noChangeArrowheads="1"/>
          </p:cNvSpPr>
          <p:nvPr/>
        </p:nvSpPr>
        <p:spPr bwMode="auto">
          <a:xfrm>
            <a:off x="3227388" y="3150298"/>
            <a:ext cx="1871662" cy="479425"/>
          </a:xfrm>
          <a:prstGeom prst="rect">
            <a:avLst/>
          </a:prstGeom>
          <a:solidFill>
            <a:schemeClr val="bg2">
              <a:lumMod val="50000"/>
            </a:schemeClr>
          </a:solidFill>
          <a:ln>
            <a:noFill/>
          </a:ln>
        </p:spPr>
        <p:txBody>
          <a:bodyPr/>
          <a:lstStyle/>
          <a:p>
            <a:pPr algn="r"/>
            <a:endParaRPr lang="en-US"/>
          </a:p>
        </p:txBody>
      </p:sp>
      <p:sp>
        <p:nvSpPr>
          <p:cNvPr id="24580" name="Rectangle 18"/>
          <p:cNvSpPr>
            <a:spLocks noChangeArrowheads="1"/>
          </p:cNvSpPr>
          <p:nvPr/>
        </p:nvSpPr>
        <p:spPr bwMode="auto">
          <a:xfrm>
            <a:off x="3227388" y="3912298"/>
            <a:ext cx="1616075" cy="471488"/>
          </a:xfrm>
          <a:prstGeom prst="rect">
            <a:avLst/>
          </a:prstGeom>
          <a:solidFill>
            <a:schemeClr val="bg2">
              <a:lumMod val="50000"/>
            </a:schemeClr>
          </a:solidFill>
          <a:ln>
            <a:noFill/>
          </a:ln>
        </p:spPr>
        <p:txBody>
          <a:bodyPr/>
          <a:lstStyle/>
          <a:p>
            <a:pPr algn="r"/>
            <a:endParaRPr lang="en-US"/>
          </a:p>
        </p:txBody>
      </p:sp>
      <p:sp>
        <p:nvSpPr>
          <p:cNvPr id="24581" name="Rectangle 19"/>
          <p:cNvSpPr>
            <a:spLocks noChangeArrowheads="1"/>
          </p:cNvSpPr>
          <p:nvPr/>
        </p:nvSpPr>
        <p:spPr bwMode="auto">
          <a:xfrm>
            <a:off x="3227388" y="4666361"/>
            <a:ext cx="631825" cy="479425"/>
          </a:xfrm>
          <a:prstGeom prst="rect">
            <a:avLst/>
          </a:prstGeom>
          <a:solidFill>
            <a:schemeClr val="bg2">
              <a:lumMod val="50000"/>
            </a:schemeClr>
          </a:solidFill>
          <a:ln>
            <a:noFill/>
          </a:ln>
        </p:spPr>
        <p:txBody>
          <a:bodyPr/>
          <a:lstStyle/>
          <a:p>
            <a:pPr algn="r"/>
            <a:endParaRPr lang="en-US"/>
          </a:p>
        </p:txBody>
      </p:sp>
      <p:sp>
        <p:nvSpPr>
          <p:cNvPr id="24582" name="Rectangle 20"/>
          <p:cNvSpPr>
            <a:spLocks noChangeArrowheads="1"/>
          </p:cNvSpPr>
          <p:nvPr/>
        </p:nvSpPr>
        <p:spPr bwMode="auto">
          <a:xfrm>
            <a:off x="3227388" y="5428361"/>
            <a:ext cx="571500" cy="471487"/>
          </a:xfrm>
          <a:prstGeom prst="rect">
            <a:avLst/>
          </a:prstGeom>
          <a:solidFill>
            <a:schemeClr val="bg2">
              <a:lumMod val="50000"/>
            </a:schemeClr>
          </a:solidFill>
          <a:ln>
            <a:noFill/>
          </a:ln>
        </p:spPr>
        <p:txBody>
          <a:bodyPr/>
          <a:lstStyle/>
          <a:p>
            <a:pPr algn="r"/>
            <a:endParaRPr lang="en-US"/>
          </a:p>
        </p:txBody>
      </p:sp>
      <p:sp>
        <p:nvSpPr>
          <p:cNvPr id="24583" name="Rectangle 21"/>
          <p:cNvSpPr>
            <a:spLocks noChangeArrowheads="1"/>
          </p:cNvSpPr>
          <p:nvPr/>
        </p:nvSpPr>
        <p:spPr bwMode="auto">
          <a:xfrm>
            <a:off x="5500224" y="2467645"/>
            <a:ext cx="654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en-US" sz="1800" b="1" dirty="0">
                <a:solidFill>
                  <a:schemeClr val="accent5"/>
                </a:solidFill>
              </a:rPr>
              <a:t>23.8%</a:t>
            </a:r>
            <a:endParaRPr lang="en-US" dirty="0">
              <a:solidFill>
                <a:schemeClr val="accent5"/>
              </a:solidFill>
            </a:endParaRPr>
          </a:p>
        </p:txBody>
      </p:sp>
      <p:sp>
        <p:nvSpPr>
          <p:cNvPr id="24584" name="Rectangle 22"/>
          <p:cNvSpPr>
            <a:spLocks noChangeArrowheads="1"/>
          </p:cNvSpPr>
          <p:nvPr/>
        </p:nvSpPr>
        <p:spPr bwMode="auto">
          <a:xfrm>
            <a:off x="5177961" y="3221708"/>
            <a:ext cx="654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en-US" sz="1800" b="1">
                <a:solidFill>
                  <a:schemeClr val="accent5"/>
                </a:solidFill>
              </a:rPr>
              <a:t>21.7%</a:t>
            </a:r>
            <a:endParaRPr lang="en-US">
              <a:solidFill>
                <a:schemeClr val="accent5"/>
              </a:solidFill>
            </a:endParaRPr>
          </a:p>
        </p:txBody>
      </p:sp>
      <p:sp>
        <p:nvSpPr>
          <p:cNvPr id="24585" name="Rectangle 23"/>
          <p:cNvSpPr>
            <a:spLocks noChangeArrowheads="1"/>
          </p:cNvSpPr>
          <p:nvPr/>
        </p:nvSpPr>
        <p:spPr bwMode="auto">
          <a:xfrm>
            <a:off x="4905897" y="4018661"/>
            <a:ext cx="654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en-US" sz="1800" b="1" dirty="0">
                <a:solidFill>
                  <a:schemeClr val="accent5"/>
                </a:solidFill>
              </a:rPr>
              <a:t>18.6%</a:t>
            </a:r>
            <a:endParaRPr lang="en-US" dirty="0">
              <a:solidFill>
                <a:schemeClr val="accent5"/>
              </a:solidFill>
            </a:endParaRPr>
          </a:p>
        </p:txBody>
      </p:sp>
      <p:sp>
        <p:nvSpPr>
          <p:cNvPr id="24586" name="Rectangle 24"/>
          <p:cNvSpPr>
            <a:spLocks noChangeArrowheads="1"/>
          </p:cNvSpPr>
          <p:nvPr/>
        </p:nvSpPr>
        <p:spPr bwMode="auto">
          <a:xfrm>
            <a:off x="3957981" y="4772723"/>
            <a:ext cx="526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en-US" sz="1800" b="1">
                <a:solidFill>
                  <a:schemeClr val="accent5"/>
                </a:solidFill>
              </a:rPr>
              <a:t>6.2%</a:t>
            </a:r>
            <a:endParaRPr lang="en-US">
              <a:solidFill>
                <a:schemeClr val="accent5"/>
              </a:solidFill>
            </a:endParaRPr>
          </a:p>
        </p:txBody>
      </p:sp>
      <p:sp>
        <p:nvSpPr>
          <p:cNvPr id="24587" name="Rectangle 25"/>
          <p:cNvSpPr>
            <a:spLocks noChangeArrowheads="1"/>
          </p:cNvSpPr>
          <p:nvPr/>
        </p:nvSpPr>
        <p:spPr bwMode="auto">
          <a:xfrm>
            <a:off x="3897656" y="5534723"/>
            <a:ext cx="526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en-US" sz="1800" b="1">
                <a:solidFill>
                  <a:schemeClr val="accent5"/>
                </a:solidFill>
              </a:rPr>
              <a:t>5.8%</a:t>
            </a:r>
            <a:endParaRPr lang="en-US">
              <a:solidFill>
                <a:schemeClr val="accent5"/>
              </a:solidFill>
            </a:endParaRPr>
          </a:p>
        </p:txBody>
      </p:sp>
      <p:sp>
        <p:nvSpPr>
          <p:cNvPr id="24588" name="Rectangle 26"/>
          <p:cNvSpPr>
            <a:spLocks noChangeArrowheads="1"/>
          </p:cNvSpPr>
          <p:nvPr/>
        </p:nvSpPr>
        <p:spPr bwMode="auto">
          <a:xfrm>
            <a:off x="1651000" y="3313811"/>
            <a:ext cx="1400175" cy="2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lnSpc>
                <a:spcPct val="90000"/>
              </a:lnSpc>
            </a:pPr>
            <a:r>
              <a:rPr lang="en-US" sz="1600" b="1">
                <a:solidFill>
                  <a:srgbClr val="000000"/>
                </a:solidFill>
              </a:rPr>
              <a:t>Manufacturing</a:t>
            </a:r>
          </a:p>
        </p:txBody>
      </p:sp>
      <p:sp>
        <p:nvSpPr>
          <p:cNvPr id="24589" name="Rectangle 27"/>
          <p:cNvSpPr>
            <a:spLocks noChangeArrowheads="1"/>
          </p:cNvSpPr>
          <p:nvPr/>
        </p:nvSpPr>
        <p:spPr bwMode="auto">
          <a:xfrm>
            <a:off x="1866900" y="2402586"/>
            <a:ext cx="118427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lnSpc>
                <a:spcPct val="90000"/>
              </a:lnSpc>
            </a:pPr>
            <a:r>
              <a:rPr lang="en-US" sz="1600" b="1">
                <a:solidFill>
                  <a:srgbClr val="000000"/>
                </a:solidFill>
              </a:rPr>
              <a:t>Finance and</a:t>
            </a:r>
            <a:br>
              <a:rPr lang="en-US" sz="1600" b="1">
                <a:solidFill>
                  <a:srgbClr val="000000"/>
                </a:solidFill>
              </a:rPr>
            </a:br>
            <a:r>
              <a:rPr lang="en-US" sz="1600" b="1">
                <a:solidFill>
                  <a:srgbClr val="000000"/>
                </a:solidFill>
              </a:rPr>
              <a:t>insurance</a:t>
            </a:r>
            <a:endParaRPr lang="en-US" sz="1600"/>
          </a:p>
        </p:txBody>
      </p:sp>
      <p:sp>
        <p:nvSpPr>
          <p:cNvPr id="24590" name="Rectangle 29"/>
          <p:cNvSpPr>
            <a:spLocks noChangeArrowheads="1"/>
          </p:cNvSpPr>
          <p:nvPr/>
        </p:nvSpPr>
        <p:spPr bwMode="auto">
          <a:xfrm>
            <a:off x="1514475" y="3942461"/>
            <a:ext cx="153670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lnSpc>
                <a:spcPct val="90000"/>
              </a:lnSpc>
            </a:pPr>
            <a:r>
              <a:rPr lang="en-US" sz="1600" b="1">
                <a:solidFill>
                  <a:srgbClr val="000000"/>
                </a:solidFill>
              </a:rPr>
              <a:t>Information and</a:t>
            </a:r>
            <a:br>
              <a:rPr lang="en-US" sz="1600" b="1">
                <a:solidFill>
                  <a:srgbClr val="000000"/>
                </a:solidFill>
              </a:rPr>
            </a:br>
            <a:r>
              <a:rPr lang="en-US" sz="1600" b="1">
                <a:solidFill>
                  <a:srgbClr val="000000"/>
                </a:solidFill>
              </a:rPr>
              <a:t>communication</a:t>
            </a:r>
          </a:p>
        </p:txBody>
      </p:sp>
      <p:grpSp>
        <p:nvGrpSpPr>
          <p:cNvPr id="24591" name="Group 42"/>
          <p:cNvGrpSpPr>
            <a:grpSpLocks/>
          </p:cNvGrpSpPr>
          <p:nvPr/>
        </p:nvGrpSpPr>
        <p:grpSpPr bwMode="auto">
          <a:xfrm>
            <a:off x="1604963" y="5445823"/>
            <a:ext cx="1446212" cy="441325"/>
            <a:chOff x="933" y="2914"/>
            <a:chExt cx="911" cy="278"/>
          </a:xfrm>
        </p:grpSpPr>
        <p:sp>
          <p:nvSpPr>
            <p:cNvPr id="24607" name="Rectangle 31"/>
            <p:cNvSpPr>
              <a:spLocks noChangeArrowheads="1"/>
            </p:cNvSpPr>
            <p:nvPr/>
          </p:nvSpPr>
          <p:spPr bwMode="auto">
            <a:xfrm>
              <a:off x="1190" y="2914"/>
              <a:ext cx="654"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lnSpc>
                  <a:spcPct val="90000"/>
                </a:lnSpc>
              </a:pPr>
              <a:r>
                <a:rPr lang="en-US" sz="1600" b="1">
                  <a:solidFill>
                    <a:srgbClr val="000000"/>
                  </a:solidFill>
                </a:rPr>
                <a:t>Health and</a:t>
              </a:r>
            </a:p>
          </p:txBody>
        </p:sp>
        <p:sp>
          <p:nvSpPr>
            <p:cNvPr id="24608" name="Rectangle 32"/>
            <p:cNvSpPr>
              <a:spLocks noChangeArrowheads="1"/>
            </p:cNvSpPr>
            <p:nvPr/>
          </p:nvSpPr>
          <p:spPr bwMode="auto">
            <a:xfrm>
              <a:off x="933" y="3053"/>
              <a:ext cx="91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lnSpc>
                  <a:spcPct val="90000"/>
                </a:lnSpc>
              </a:pPr>
              <a:r>
                <a:rPr lang="en-US" sz="1600" b="1">
                  <a:solidFill>
                    <a:srgbClr val="000000"/>
                  </a:solidFill>
                </a:rPr>
                <a:t>social services</a:t>
              </a:r>
            </a:p>
          </p:txBody>
        </p:sp>
      </p:grpSp>
      <p:sp>
        <p:nvSpPr>
          <p:cNvPr id="24592" name="Rectangle 33"/>
          <p:cNvSpPr>
            <a:spLocks noChangeArrowheads="1"/>
          </p:cNvSpPr>
          <p:nvPr/>
        </p:nvSpPr>
        <p:spPr bwMode="auto">
          <a:xfrm>
            <a:off x="2079625" y="4688586"/>
            <a:ext cx="97155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lnSpc>
                <a:spcPct val="90000"/>
              </a:lnSpc>
            </a:pPr>
            <a:r>
              <a:rPr lang="en-US" sz="1600" b="1">
                <a:solidFill>
                  <a:srgbClr val="000000"/>
                </a:solidFill>
              </a:rPr>
              <a:t>Retail and</a:t>
            </a:r>
            <a:br>
              <a:rPr lang="en-US" sz="1600" b="1">
                <a:solidFill>
                  <a:srgbClr val="000000"/>
                </a:solidFill>
              </a:rPr>
            </a:br>
            <a:r>
              <a:rPr lang="en-US" sz="1600" b="1">
                <a:solidFill>
                  <a:srgbClr val="000000"/>
                </a:solidFill>
              </a:rPr>
              <a:t>wholesale</a:t>
            </a:r>
          </a:p>
        </p:txBody>
      </p:sp>
      <p:sp>
        <p:nvSpPr>
          <p:cNvPr id="24593" name="Line 34"/>
          <p:cNvSpPr>
            <a:spLocks noChangeShapeType="1"/>
          </p:cNvSpPr>
          <p:nvPr/>
        </p:nvSpPr>
        <p:spPr bwMode="auto">
          <a:xfrm>
            <a:off x="3165475" y="2400998"/>
            <a:ext cx="0" cy="3500438"/>
          </a:xfrm>
          <a:prstGeom prst="line">
            <a:avLst/>
          </a:prstGeom>
          <a:noFill/>
          <a:ln w="38100">
            <a:solidFill>
              <a:schemeClr val="accent5"/>
            </a:solidFill>
            <a:round/>
            <a:headEnd/>
            <a:tailEnd/>
          </a:ln>
          <a:extLst>
            <a:ext uri="{909E8E84-426E-40dd-AFC4-6F175D3DCCD1}">
              <a14:hiddenFill xmlns:a14="http://schemas.microsoft.com/office/drawing/2010/main">
                <a:noFill/>
              </a14:hiddenFill>
            </a:ext>
          </a:extLst>
        </p:spPr>
        <p:txBody>
          <a:bodyPr wrap="none" anchor="b"/>
          <a:lstStyle/>
          <a:p>
            <a:endParaRPr lang="en-US"/>
          </a:p>
        </p:txBody>
      </p:sp>
      <p:sp>
        <p:nvSpPr>
          <p:cNvPr id="24594" name="Text Box 35"/>
          <p:cNvSpPr txBox="1">
            <a:spLocks noChangeArrowheads="1"/>
          </p:cNvSpPr>
          <p:nvPr/>
        </p:nvSpPr>
        <p:spPr bwMode="auto">
          <a:xfrm>
            <a:off x="1298575" y="1656949"/>
            <a:ext cx="651261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nchor="b">
            <a:spAutoFit/>
          </a:bodyPr>
          <a:lstStyle>
            <a:lvl1pPr eaLnBrk="0" hangingPunct="0">
              <a:defRPr sz="1200">
                <a:solidFill>
                  <a:schemeClr val="bg1"/>
                </a:solidFill>
                <a:latin typeface="Arial" charset="0"/>
                <a:ea typeface="MS PGothic" charset="0"/>
                <a:cs typeface="MS PGothic" charset="0"/>
              </a:defRPr>
            </a:lvl1pPr>
            <a:lvl2pPr marL="742950" indent="-285750" eaLnBrk="0" hangingPunct="0">
              <a:defRPr sz="1200">
                <a:solidFill>
                  <a:schemeClr val="bg1"/>
                </a:solidFill>
                <a:latin typeface="Arial" charset="0"/>
                <a:ea typeface="MS PGothic" charset="0"/>
                <a:cs typeface="MS PGothic" charset="0"/>
              </a:defRPr>
            </a:lvl2pPr>
            <a:lvl3pPr marL="1143000" indent="-228600" eaLnBrk="0" hangingPunct="0">
              <a:defRPr sz="1200">
                <a:solidFill>
                  <a:schemeClr val="bg1"/>
                </a:solidFill>
                <a:latin typeface="Arial" charset="0"/>
                <a:ea typeface="MS PGothic" charset="0"/>
                <a:cs typeface="MS PGothic" charset="0"/>
              </a:defRPr>
            </a:lvl3pPr>
            <a:lvl4pPr marL="1600200" indent="-228600" eaLnBrk="0" hangingPunct="0">
              <a:defRPr sz="1200">
                <a:solidFill>
                  <a:schemeClr val="bg1"/>
                </a:solidFill>
                <a:latin typeface="Arial" charset="0"/>
                <a:ea typeface="MS PGothic" charset="0"/>
                <a:cs typeface="MS PGothic" charset="0"/>
              </a:defRPr>
            </a:lvl4pPr>
            <a:lvl5pPr marL="2057400" indent="-228600" eaLnBrk="0" hangingPunct="0">
              <a:defRPr sz="1200">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algn="ctr" eaLnBrk="1" hangingPunct="1">
              <a:spcBef>
                <a:spcPct val="50000"/>
              </a:spcBef>
            </a:pPr>
            <a:r>
              <a:rPr lang="en-US" sz="1800" b="1" dirty="0">
                <a:solidFill>
                  <a:schemeClr val="tx1"/>
                </a:solidFill>
              </a:rPr>
              <a:t>Incident rates across monitored industries</a:t>
            </a:r>
          </a:p>
        </p:txBody>
      </p:sp>
      <p:sp>
        <p:nvSpPr>
          <p:cNvPr id="24595" name="Text Box 36"/>
          <p:cNvSpPr txBox="1">
            <a:spLocks noChangeArrowheads="1"/>
          </p:cNvSpPr>
          <p:nvPr/>
        </p:nvSpPr>
        <p:spPr bwMode="auto">
          <a:xfrm>
            <a:off x="5984875" y="3845623"/>
            <a:ext cx="2606675"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nchor="b">
            <a:spAutoFit/>
          </a:bodyPr>
          <a:lstStyle>
            <a:lvl1pPr eaLnBrk="0" hangingPunct="0">
              <a:defRPr sz="1200">
                <a:solidFill>
                  <a:schemeClr val="bg1"/>
                </a:solidFill>
                <a:latin typeface="Arial" charset="0"/>
                <a:ea typeface="MS PGothic" charset="0"/>
                <a:cs typeface="MS PGothic" charset="0"/>
              </a:defRPr>
            </a:lvl1pPr>
            <a:lvl2pPr marL="742950" indent="-285750" eaLnBrk="0" hangingPunct="0">
              <a:defRPr sz="1200">
                <a:solidFill>
                  <a:schemeClr val="bg1"/>
                </a:solidFill>
                <a:latin typeface="Arial" charset="0"/>
                <a:ea typeface="MS PGothic" charset="0"/>
                <a:cs typeface="MS PGothic" charset="0"/>
              </a:defRPr>
            </a:lvl2pPr>
            <a:lvl3pPr marL="1143000" indent="-228600" eaLnBrk="0" hangingPunct="0">
              <a:defRPr sz="1200">
                <a:solidFill>
                  <a:schemeClr val="bg1"/>
                </a:solidFill>
                <a:latin typeface="Arial" charset="0"/>
                <a:ea typeface="MS PGothic" charset="0"/>
                <a:cs typeface="MS PGothic" charset="0"/>
              </a:defRPr>
            </a:lvl3pPr>
            <a:lvl4pPr marL="1600200" indent="-228600" eaLnBrk="0" hangingPunct="0">
              <a:defRPr sz="1200">
                <a:solidFill>
                  <a:schemeClr val="bg1"/>
                </a:solidFill>
                <a:latin typeface="Arial" charset="0"/>
                <a:ea typeface="MS PGothic" charset="0"/>
                <a:cs typeface="MS PGothic" charset="0"/>
              </a:defRPr>
            </a:lvl4pPr>
            <a:lvl5pPr marL="2057400" indent="-228600" eaLnBrk="0" hangingPunct="0">
              <a:defRPr sz="1200">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1"/>
                </a:solidFill>
                <a:latin typeface="Arial" charset="0"/>
                <a:ea typeface="MS PGothic" charset="0"/>
                <a:cs typeface="MS PGothic" charset="0"/>
              </a:defRPr>
            </a:lvl9pPr>
          </a:lstStyle>
          <a:p>
            <a:pPr eaLnBrk="1" hangingPunct="1">
              <a:spcBef>
                <a:spcPct val="50000"/>
              </a:spcBef>
            </a:pPr>
            <a:r>
              <a:rPr lang="en-US" sz="1600" b="1" i="1">
                <a:solidFill>
                  <a:schemeClr val="tx1"/>
                </a:solidFill>
              </a:rPr>
              <a:t>Finance </a:t>
            </a:r>
            <a:r>
              <a:rPr lang="en-US" sz="1600" i="1">
                <a:solidFill>
                  <a:schemeClr val="tx1"/>
                </a:solidFill>
              </a:rPr>
              <a:t>and </a:t>
            </a:r>
            <a:r>
              <a:rPr lang="en-US" sz="1600" b="1" i="1">
                <a:solidFill>
                  <a:schemeClr val="tx1"/>
                </a:solidFill>
              </a:rPr>
              <a:t>insurance companies </a:t>
            </a:r>
            <a:r>
              <a:rPr lang="en-US" sz="1600" i="1">
                <a:solidFill>
                  <a:schemeClr val="tx1"/>
                </a:solidFill>
              </a:rPr>
              <a:t>tend to offer attackers the most significant potential payoff</a:t>
            </a:r>
          </a:p>
        </p:txBody>
      </p:sp>
      <p:sp>
        <p:nvSpPr>
          <p:cNvPr id="24596" name="Line 38"/>
          <p:cNvSpPr>
            <a:spLocks noChangeShapeType="1"/>
          </p:cNvSpPr>
          <p:nvPr/>
        </p:nvSpPr>
        <p:spPr bwMode="auto">
          <a:xfrm>
            <a:off x="5999163" y="3913886"/>
            <a:ext cx="0" cy="965200"/>
          </a:xfrm>
          <a:prstGeom prst="line">
            <a:avLst/>
          </a:prstGeom>
          <a:noFill/>
          <a:ln w="38100">
            <a:solidFill>
              <a:schemeClr val="accent5"/>
            </a:solidFill>
            <a:round/>
            <a:headEnd/>
            <a:tailEnd/>
          </a:ln>
          <a:extLst>
            <a:ext uri="{909E8E84-426E-40dd-AFC4-6F175D3DCCD1}">
              <a14:hiddenFill xmlns:a14="http://schemas.microsoft.com/office/drawing/2010/main">
                <a:noFill/>
              </a14:hiddenFill>
            </a:ext>
          </a:extLst>
        </p:spPr>
        <p:txBody>
          <a:bodyPr wrap="none" anchor="b"/>
          <a:lstStyle/>
          <a:p>
            <a:endParaRPr lang="en-US"/>
          </a:p>
        </p:txBody>
      </p:sp>
      <p:sp>
        <p:nvSpPr>
          <p:cNvPr id="24597" name="Rectangle 41"/>
          <p:cNvSpPr>
            <a:spLocks noGrp="1" noChangeArrowheads="1"/>
          </p:cNvSpPr>
          <p:nvPr>
            <p:ph type="title"/>
          </p:nvPr>
        </p:nvSpPr>
        <p:spPr/>
        <p:txBody>
          <a:bodyPr/>
          <a:lstStyle/>
          <a:p>
            <a:pPr eaLnBrk="1" hangingPunct="1"/>
            <a:r>
              <a:rPr lang="en-US" dirty="0" smtClean="0">
                <a:solidFill>
                  <a:srgbClr val="00649D"/>
                </a:solidFill>
                <a:latin typeface="Arial" charset="0"/>
              </a:rPr>
              <a:t>Over 75% of incidents target the same five industries</a:t>
            </a:r>
            <a:r>
              <a:rPr lang="en-US" dirty="0">
                <a:solidFill>
                  <a:srgbClr val="00649D"/>
                </a:solidFill>
                <a:latin typeface="Arial" charset="0"/>
              </a:rPr>
              <a:t/>
            </a:r>
            <a:br>
              <a:rPr lang="en-US" dirty="0">
                <a:solidFill>
                  <a:srgbClr val="00649D"/>
                </a:solidFill>
                <a:latin typeface="Arial" charset="0"/>
              </a:rPr>
            </a:br>
            <a:endParaRPr lang="en-US" dirty="0">
              <a:solidFill>
                <a:srgbClr val="00649D"/>
              </a:solidFill>
              <a:latin typeface="Arial" charset="0"/>
            </a:endParaRPr>
          </a:p>
        </p:txBody>
      </p:sp>
      <p:sp>
        <p:nvSpPr>
          <p:cNvPr id="24598" name="Freeform 21"/>
          <p:cNvSpPr>
            <a:spLocks noEditPoints="1"/>
          </p:cNvSpPr>
          <p:nvPr/>
        </p:nvSpPr>
        <p:spPr bwMode="auto">
          <a:xfrm>
            <a:off x="741363" y="2275586"/>
            <a:ext cx="633412" cy="612775"/>
          </a:xfrm>
          <a:custGeom>
            <a:avLst/>
            <a:gdLst>
              <a:gd name="T0" fmla="*/ 2147483647 w 844"/>
              <a:gd name="T1" fmla="*/ 2147483647 h 816"/>
              <a:gd name="T2" fmla="*/ 2147483647 w 844"/>
              <a:gd name="T3" fmla="*/ 2147483647 h 816"/>
              <a:gd name="T4" fmla="*/ 0 w 844"/>
              <a:gd name="T5" fmla="*/ 2147483647 h 816"/>
              <a:gd name="T6" fmla="*/ 2147483647 w 844"/>
              <a:gd name="T7" fmla="*/ 2147483647 h 816"/>
              <a:gd name="T8" fmla="*/ 0 w 844"/>
              <a:gd name="T9" fmla="*/ 2147483647 h 816"/>
              <a:gd name="T10" fmla="*/ 2147483647 w 844"/>
              <a:gd name="T11" fmla="*/ 0 h 816"/>
              <a:gd name="T12" fmla="*/ 2147483647 w 844"/>
              <a:gd name="T13" fmla="*/ 2147483647 h 816"/>
              <a:gd name="T14" fmla="*/ 2147483647 w 844"/>
              <a:gd name="T15" fmla="*/ 2147483647 h 816"/>
              <a:gd name="T16" fmla="*/ 2147483647 w 844"/>
              <a:gd name="T17" fmla="*/ 2147483647 h 816"/>
              <a:gd name="T18" fmla="*/ 2147483647 w 844"/>
              <a:gd name="T19" fmla="*/ 2147483647 h 816"/>
              <a:gd name="T20" fmla="*/ 2147483647 w 844"/>
              <a:gd name="T21" fmla="*/ 2147483647 h 816"/>
              <a:gd name="T22" fmla="*/ 2147483647 w 844"/>
              <a:gd name="T23" fmla="*/ 2147483647 h 816"/>
              <a:gd name="T24" fmla="*/ 2147483647 w 844"/>
              <a:gd name="T25" fmla="*/ 2147483647 h 816"/>
              <a:gd name="T26" fmla="*/ 2147483647 w 844"/>
              <a:gd name="T27" fmla="*/ 2147483647 h 816"/>
              <a:gd name="T28" fmla="*/ 2147483647 w 844"/>
              <a:gd name="T29" fmla="*/ 2147483647 h 816"/>
              <a:gd name="T30" fmla="*/ 2147483647 w 844"/>
              <a:gd name="T31" fmla="*/ 2147483647 h 816"/>
              <a:gd name="T32" fmla="*/ 2147483647 w 844"/>
              <a:gd name="T33" fmla="*/ 2147483647 h 816"/>
              <a:gd name="T34" fmla="*/ 2147483647 w 844"/>
              <a:gd name="T35" fmla="*/ 2147483647 h 816"/>
              <a:gd name="T36" fmla="*/ 2147483647 w 844"/>
              <a:gd name="T37" fmla="*/ 2147483647 h 816"/>
              <a:gd name="T38" fmla="*/ 2147483647 w 844"/>
              <a:gd name="T39" fmla="*/ 2147483647 h 816"/>
              <a:gd name="T40" fmla="*/ 2147483647 w 844"/>
              <a:gd name="T41" fmla="*/ 2147483647 h 816"/>
              <a:gd name="T42" fmla="*/ 2147483647 w 844"/>
              <a:gd name="T43" fmla="*/ 2147483647 h 816"/>
              <a:gd name="T44" fmla="*/ 2147483647 w 844"/>
              <a:gd name="T45" fmla="*/ 2147483647 h 816"/>
              <a:gd name="T46" fmla="*/ 2147483647 w 844"/>
              <a:gd name="T47" fmla="*/ 2147483647 h 816"/>
              <a:gd name="T48" fmla="*/ 2147483647 w 844"/>
              <a:gd name="T49" fmla="*/ 2147483647 h 816"/>
              <a:gd name="T50" fmla="*/ 2147483647 w 844"/>
              <a:gd name="T51" fmla="*/ 2147483647 h 816"/>
              <a:gd name="T52" fmla="*/ 2147483647 w 844"/>
              <a:gd name="T53" fmla="*/ 2147483647 h 816"/>
              <a:gd name="T54" fmla="*/ 2147483647 w 844"/>
              <a:gd name="T55" fmla="*/ 2147483647 h 816"/>
              <a:gd name="T56" fmla="*/ 2147483647 w 844"/>
              <a:gd name="T57" fmla="*/ 2147483647 h 816"/>
              <a:gd name="T58" fmla="*/ 2147483647 w 844"/>
              <a:gd name="T59" fmla="*/ 2147483647 h 816"/>
              <a:gd name="T60" fmla="*/ 2147483647 w 844"/>
              <a:gd name="T61" fmla="*/ 2147483647 h 816"/>
              <a:gd name="T62" fmla="*/ 2147483647 w 844"/>
              <a:gd name="T63" fmla="*/ 2147483647 h 8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4"/>
              <a:gd name="T97" fmla="*/ 0 h 816"/>
              <a:gd name="T98" fmla="*/ 844 w 844"/>
              <a:gd name="T99" fmla="*/ 816 h 81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4" h="816">
                <a:moveTo>
                  <a:pt x="30" y="692"/>
                </a:moveTo>
                <a:lnTo>
                  <a:pt x="30" y="742"/>
                </a:lnTo>
                <a:lnTo>
                  <a:pt x="814" y="742"/>
                </a:lnTo>
                <a:lnTo>
                  <a:pt x="814" y="692"/>
                </a:lnTo>
                <a:lnTo>
                  <a:pt x="30" y="692"/>
                </a:lnTo>
                <a:close/>
                <a:moveTo>
                  <a:pt x="0" y="766"/>
                </a:moveTo>
                <a:lnTo>
                  <a:pt x="0" y="816"/>
                </a:lnTo>
                <a:lnTo>
                  <a:pt x="844" y="816"/>
                </a:lnTo>
                <a:lnTo>
                  <a:pt x="844" y="766"/>
                </a:lnTo>
                <a:lnTo>
                  <a:pt x="0" y="766"/>
                </a:lnTo>
                <a:close/>
                <a:moveTo>
                  <a:pt x="768" y="232"/>
                </a:moveTo>
                <a:lnTo>
                  <a:pt x="420" y="0"/>
                </a:lnTo>
                <a:lnTo>
                  <a:pt x="62" y="232"/>
                </a:lnTo>
                <a:lnTo>
                  <a:pt x="30" y="232"/>
                </a:lnTo>
                <a:lnTo>
                  <a:pt x="30" y="282"/>
                </a:lnTo>
                <a:lnTo>
                  <a:pt x="814" y="282"/>
                </a:lnTo>
                <a:lnTo>
                  <a:pt x="814" y="232"/>
                </a:lnTo>
                <a:lnTo>
                  <a:pt x="768" y="232"/>
                </a:lnTo>
                <a:close/>
                <a:moveTo>
                  <a:pt x="420" y="54"/>
                </a:moveTo>
                <a:lnTo>
                  <a:pt x="690" y="232"/>
                </a:lnTo>
                <a:lnTo>
                  <a:pt x="654" y="232"/>
                </a:lnTo>
                <a:lnTo>
                  <a:pt x="420" y="78"/>
                </a:lnTo>
                <a:lnTo>
                  <a:pt x="182" y="232"/>
                </a:lnTo>
                <a:lnTo>
                  <a:pt x="144" y="232"/>
                </a:lnTo>
                <a:lnTo>
                  <a:pt x="420" y="54"/>
                </a:lnTo>
                <a:close/>
                <a:moveTo>
                  <a:pt x="356" y="622"/>
                </a:moveTo>
                <a:lnTo>
                  <a:pt x="356" y="352"/>
                </a:lnTo>
                <a:lnTo>
                  <a:pt x="340" y="352"/>
                </a:lnTo>
                <a:lnTo>
                  <a:pt x="340" y="308"/>
                </a:lnTo>
                <a:lnTo>
                  <a:pt x="502" y="308"/>
                </a:lnTo>
                <a:lnTo>
                  <a:pt x="502" y="352"/>
                </a:lnTo>
                <a:lnTo>
                  <a:pt x="486" y="352"/>
                </a:lnTo>
                <a:lnTo>
                  <a:pt x="486" y="622"/>
                </a:lnTo>
                <a:lnTo>
                  <a:pt x="502" y="622"/>
                </a:lnTo>
                <a:lnTo>
                  <a:pt x="502" y="668"/>
                </a:lnTo>
                <a:lnTo>
                  <a:pt x="340" y="668"/>
                </a:lnTo>
                <a:lnTo>
                  <a:pt x="340" y="622"/>
                </a:lnTo>
                <a:lnTo>
                  <a:pt x="356" y="622"/>
                </a:lnTo>
                <a:close/>
                <a:moveTo>
                  <a:pt x="598" y="622"/>
                </a:moveTo>
                <a:lnTo>
                  <a:pt x="598" y="352"/>
                </a:lnTo>
                <a:lnTo>
                  <a:pt x="582" y="352"/>
                </a:lnTo>
                <a:lnTo>
                  <a:pt x="582" y="308"/>
                </a:lnTo>
                <a:lnTo>
                  <a:pt x="744" y="308"/>
                </a:lnTo>
                <a:lnTo>
                  <a:pt x="744" y="352"/>
                </a:lnTo>
                <a:lnTo>
                  <a:pt x="728" y="352"/>
                </a:lnTo>
                <a:lnTo>
                  <a:pt x="728" y="622"/>
                </a:lnTo>
                <a:lnTo>
                  <a:pt x="744" y="622"/>
                </a:lnTo>
                <a:lnTo>
                  <a:pt x="744" y="668"/>
                </a:lnTo>
                <a:lnTo>
                  <a:pt x="582" y="668"/>
                </a:lnTo>
                <a:lnTo>
                  <a:pt x="582" y="622"/>
                </a:lnTo>
                <a:lnTo>
                  <a:pt x="598" y="622"/>
                </a:lnTo>
                <a:close/>
                <a:moveTo>
                  <a:pt x="114" y="622"/>
                </a:moveTo>
                <a:lnTo>
                  <a:pt x="114" y="352"/>
                </a:lnTo>
                <a:lnTo>
                  <a:pt x="98" y="352"/>
                </a:lnTo>
                <a:lnTo>
                  <a:pt x="98" y="308"/>
                </a:lnTo>
                <a:lnTo>
                  <a:pt x="258" y="308"/>
                </a:lnTo>
                <a:lnTo>
                  <a:pt x="258" y="352"/>
                </a:lnTo>
                <a:lnTo>
                  <a:pt x="242" y="352"/>
                </a:lnTo>
                <a:lnTo>
                  <a:pt x="242" y="622"/>
                </a:lnTo>
                <a:lnTo>
                  <a:pt x="258" y="622"/>
                </a:lnTo>
                <a:lnTo>
                  <a:pt x="258" y="668"/>
                </a:lnTo>
                <a:lnTo>
                  <a:pt x="98" y="668"/>
                </a:lnTo>
                <a:lnTo>
                  <a:pt x="98" y="622"/>
                </a:lnTo>
                <a:lnTo>
                  <a:pt x="114" y="622"/>
                </a:lnTo>
                <a:close/>
              </a:path>
            </a:pathLst>
          </a:custGeom>
          <a:solidFill>
            <a:srgbClr val="00649D"/>
          </a:solidFill>
          <a:ln>
            <a:noFill/>
          </a:ln>
        </p:spPr>
        <p:txBody>
          <a:bodyPr/>
          <a:lstStyle/>
          <a:p>
            <a:endParaRPr lang="en-US"/>
          </a:p>
        </p:txBody>
      </p:sp>
      <p:sp>
        <p:nvSpPr>
          <p:cNvPr id="24599" name="Freeform 14"/>
          <p:cNvSpPr>
            <a:spLocks noEditPoints="1"/>
          </p:cNvSpPr>
          <p:nvPr/>
        </p:nvSpPr>
        <p:spPr bwMode="auto">
          <a:xfrm>
            <a:off x="723900" y="3078861"/>
            <a:ext cx="695325" cy="512762"/>
          </a:xfrm>
          <a:custGeom>
            <a:avLst/>
            <a:gdLst>
              <a:gd name="T0" fmla="*/ 2147483647 w 826"/>
              <a:gd name="T1" fmla="*/ 2147483647 h 609"/>
              <a:gd name="T2" fmla="*/ 2147483647 w 826"/>
              <a:gd name="T3" fmla="*/ 2147483647 h 609"/>
              <a:gd name="T4" fmla="*/ 0 w 826"/>
              <a:gd name="T5" fmla="*/ 2147483647 h 609"/>
              <a:gd name="T6" fmla="*/ 0 w 826"/>
              <a:gd name="T7" fmla="*/ 2147483647 h 609"/>
              <a:gd name="T8" fmla="*/ 2147483647 w 826"/>
              <a:gd name="T9" fmla="*/ 2147483647 h 609"/>
              <a:gd name="T10" fmla="*/ 2147483647 w 826"/>
              <a:gd name="T11" fmla="*/ 2147483647 h 609"/>
              <a:gd name="T12" fmla="*/ 2147483647 w 826"/>
              <a:gd name="T13" fmla="*/ 2147483647 h 609"/>
              <a:gd name="T14" fmla="*/ 2147483647 w 826"/>
              <a:gd name="T15" fmla="*/ 2147483647 h 609"/>
              <a:gd name="T16" fmla="*/ 2147483647 w 826"/>
              <a:gd name="T17" fmla="*/ 2147483647 h 609"/>
              <a:gd name="T18" fmla="*/ 2147483647 w 826"/>
              <a:gd name="T19" fmla="*/ 2147483647 h 609"/>
              <a:gd name="T20" fmla="*/ 2147483647 w 826"/>
              <a:gd name="T21" fmla="*/ 2147483647 h 609"/>
              <a:gd name="T22" fmla="*/ 2147483647 w 826"/>
              <a:gd name="T23" fmla="*/ 2147483647 h 609"/>
              <a:gd name="T24" fmla="*/ 2147483647 w 826"/>
              <a:gd name="T25" fmla="*/ 2147483647 h 609"/>
              <a:gd name="T26" fmla="*/ 2147483647 w 826"/>
              <a:gd name="T27" fmla="*/ 0 h 609"/>
              <a:gd name="T28" fmla="*/ 2147483647 w 826"/>
              <a:gd name="T29" fmla="*/ 0 h 609"/>
              <a:gd name="T30" fmla="*/ 2147483647 w 826"/>
              <a:gd name="T31" fmla="*/ 2147483647 h 609"/>
              <a:gd name="T32" fmla="*/ 2147483647 w 826"/>
              <a:gd name="T33" fmla="*/ 2147483647 h 609"/>
              <a:gd name="T34" fmla="*/ 2147483647 w 826"/>
              <a:gd name="T35" fmla="*/ 2147483647 h 609"/>
              <a:gd name="T36" fmla="*/ 2147483647 w 826"/>
              <a:gd name="T37" fmla="*/ 2147483647 h 609"/>
              <a:gd name="T38" fmla="*/ 2147483647 w 826"/>
              <a:gd name="T39" fmla="*/ 2147483647 h 609"/>
              <a:gd name="T40" fmla="*/ 2147483647 w 826"/>
              <a:gd name="T41" fmla="*/ 2147483647 h 609"/>
              <a:gd name="T42" fmla="*/ 2147483647 w 826"/>
              <a:gd name="T43" fmla="*/ 2147483647 h 609"/>
              <a:gd name="T44" fmla="*/ 2147483647 w 826"/>
              <a:gd name="T45" fmla="*/ 2147483647 h 609"/>
              <a:gd name="T46" fmla="*/ 2147483647 w 826"/>
              <a:gd name="T47" fmla="*/ 2147483647 h 609"/>
              <a:gd name="T48" fmla="*/ 2147483647 w 826"/>
              <a:gd name="T49" fmla="*/ 2147483647 h 609"/>
              <a:gd name="T50" fmla="*/ 2147483647 w 826"/>
              <a:gd name="T51" fmla="*/ 2147483647 h 609"/>
              <a:gd name="T52" fmla="*/ 2147483647 w 826"/>
              <a:gd name="T53" fmla="*/ 2147483647 h 609"/>
              <a:gd name="T54" fmla="*/ 2147483647 w 826"/>
              <a:gd name="T55" fmla="*/ 2147483647 h 609"/>
              <a:gd name="T56" fmla="*/ 2147483647 w 826"/>
              <a:gd name="T57" fmla="*/ 2147483647 h 6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26"/>
              <a:gd name="T88" fmla="*/ 0 h 609"/>
              <a:gd name="T89" fmla="*/ 826 w 826"/>
              <a:gd name="T90" fmla="*/ 609 h 60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26" h="609">
                <a:moveTo>
                  <a:pt x="826" y="560"/>
                </a:moveTo>
                <a:lnTo>
                  <a:pt x="826" y="609"/>
                </a:lnTo>
                <a:lnTo>
                  <a:pt x="0" y="609"/>
                </a:lnTo>
                <a:lnTo>
                  <a:pt x="0" y="560"/>
                </a:lnTo>
                <a:lnTo>
                  <a:pt x="34" y="560"/>
                </a:lnTo>
                <a:lnTo>
                  <a:pt x="34" y="202"/>
                </a:lnTo>
                <a:lnTo>
                  <a:pt x="227" y="93"/>
                </a:lnTo>
                <a:lnTo>
                  <a:pt x="227" y="196"/>
                </a:lnTo>
                <a:lnTo>
                  <a:pt x="409" y="93"/>
                </a:lnTo>
                <a:lnTo>
                  <a:pt x="409" y="196"/>
                </a:lnTo>
                <a:lnTo>
                  <a:pt x="593" y="93"/>
                </a:lnTo>
                <a:lnTo>
                  <a:pt x="593" y="340"/>
                </a:lnTo>
                <a:lnTo>
                  <a:pt x="639" y="340"/>
                </a:lnTo>
                <a:lnTo>
                  <a:pt x="650" y="0"/>
                </a:lnTo>
                <a:lnTo>
                  <a:pt x="729" y="0"/>
                </a:lnTo>
                <a:lnTo>
                  <a:pt x="741" y="340"/>
                </a:lnTo>
                <a:lnTo>
                  <a:pt x="793" y="340"/>
                </a:lnTo>
                <a:lnTo>
                  <a:pt x="793" y="560"/>
                </a:lnTo>
                <a:lnTo>
                  <a:pt x="826" y="560"/>
                </a:lnTo>
                <a:close/>
                <a:moveTo>
                  <a:pt x="233" y="415"/>
                </a:moveTo>
                <a:lnTo>
                  <a:pt x="127" y="415"/>
                </a:lnTo>
                <a:lnTo>
                  <a:pt x="127" y="500"/>
                </a:lnTo>
                <a:lnTo>
                  <a:pt x="233" y="500"/>
                </a:lnTo>
                <a:lnTo>
                  <a:pt x="233" y="415"/>
                </a:lnTo>
                <a:close/>
                <a:moveTo>
                  <a:pt x="399" y="415"/>
                </a:moveTo>
                <a:lnTo>
                  <a:pt x="293" y="415"/>
                </a:lnTo>
                <a:lnTo>
                  <a:pt x="293" y="500"/>
                </a:lnTo>
                <a:lnTo>
                  <a:pt x="399" y="500"/>
                </a:lnTo>
                <a:lnTo>
                  <a:pt x="399" y="415"/>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24600" name="Group 49"/>
          <p:cNvGrpSpPr>
            <a:grpSpLocks/>
          </p:cNvGrpSpPr>
          <p:nvPr/>
        </p:nvGrpSpPr>
        <p:grpSpPr bwMode="auto">
          <a:xfrm>
            <a:off x="831850" y="3783711"/>
            <a:ext cx="552450" cy="639762"/>
            <a:chOff x="3922" y="3035"/>
            <a:chExt cx="485" cy="613"/>
          </a:xfrm>
        </p:grpSpPr>
        <p:sp>
          <p:nvSpPr>
            <p:cNvPr id="24603" name="Freeform 112"/>
            <p:cNvSpPr>
              <a:spLocks/>
            </p:cNvSpPr>
            <p:nvPr/>
          </p:nvSpPr>
          <p:spPr bwMode="auto">
            <a:xfrm>
              <a:off x="3972" y="3035"/>
              <a:ext cx="387" cy="517"/>
            </a:xfrm>
            <a:custGeom>
              <a:avLst/>
              <a:gdLst>
                <a:gd name="T0" fmla="*/ 142761 w 566"/>
                <a:gd name="T1" fmla="*/ 163567 h 654"/>
                <a:gd name="T2" fmla="*/ 142761 w 566"/>
                <a:gd name="T3" fmla="*/ 163567 h 654"/>
                <a:gd name="T4" fmla="*/ 145533 w 566"/>
                <a:gd name="T5" fmla="*/ 163567 h 654"/>
                <a:gd name="T6" fmla="*/ 145533 w 566"/>
                <a:gd name="T7" fmla="*/ 163567 h 654"/>
                <a:gd name="T8" fmla="*/ 148998 w 566"/>
                <a:gd name="T9" fmla="*/ 162328 h 654"/>
                <a:gd name="T10" fmla="*/ 152464 w 566"/>
                <a:gd name="T11" fmla="*/ 157371 h 654"/>
                <a:gd name="T12" fmla="*/ 152464 w 566"/>
                <a:gd name="T13" fmla="*/ 157371 h 654"/>
                <a:gd name="T14" fmla="*/ 154543 w 566"/>
                <a:gd name="T15" fmla="*/ 151175 h 654"/>
                <a:gd name="T16" fmla="*/ 155236 w 566"/>
                <a:gd name="T17" fmla="*/ 143741 h 654"/>
                <a:gd name="T18" fmla="*/ 155236 w 566"/>
                <a:gd name="T19" fmla="*/ 143741 h 654"/>
                <a:gd name="T20" fmla="*/ 154543 w 566"/>
                <a:gd name="T21" fmla="*/ 140023 h 654"/>
                <a:gd name="T22" fmla="*/ 153850 w 566"/>
                <a:gd name="T23" fmla="*/ 136305 h 654"/>
                <a:gd name="T24" fmla="*/ 151078 w 566"/>
                <a:gd name="T25" fmla="*/ 131349 h 654"/>
                <a:gd name="T26" fmla="*/ 147612 w 566"/>
                <a:gd name="T27" fmla="*/ 127632 h 654"/>
                <a:gd name="T28" fmla="*/ 145533 w 566"/>
                <a:gd name="T29" fmla="*/ 126393 h 654"/>
                <a:gd name="T30" fmla="*/ 143455 w 566"/>
                <a:gd name="T31" fmla="*/ 126393 h 654"/>
                <a:gd name="T32" fmla="*/ 143455 w 566"/>
                <a:gd name="T33" fmla="*/ 126393 h 654"/>
                <a:gd name="T34" fmla="*/ 141375 w 566"/>
                <a:gd name="T35" fmla="*/ 127632 h 654"/>
                <a:gd name="T36" fmla="*/ 139989 w 566"/>
                <a:gd name="T37" fmla="*/ 128871 h 654"/>
                <a:gd name="T38" fmla="*/ 136524 w 566"/>
                <a:gd name="T39" fmla="*/ 132588 h 654"/>
                <a:gd name="T40" fmla="*/ 134446 w 566"/>
                <a:gd name="T41" fmla="*/ 138784 h 654"/>
                <a:gd name="T42" fmla="*/ 134446 w 566"/>
                <a:gd name="T43" fmla="*/ 142501 h 654"/>
                <a:gd name="T44" fmla="*/ 134446 w 566"/>
                <a:gd name="T45" fmla="*/ 146219 h 654"/>
                <a:gd name="T46" fmla="*/ 105339 w 566"/>
                <a:gd name="T47" fmla="*/ 188350 h 654"/>
                <a:gd name="T48" fmla="*/ 21483 w 566"/>
                <a:gd name="T49" fmla="*/ 0 h 654"/>
                <a:gd name="T50" fmla="*/ 21483 w 566"/>
                <a:gd name="T51" fmla="*/ 0 h 654"/>
                <a:gd name="T52" fmla="*/ 15939 w 566"/>
                <a:gd name="T53" fmla="*/ 17348 h 654"/>
                <a:gd name="T54" fmla="*/ 11088 w 566"/>
                <a:gd name="T55" fmla="*/ 35935 h 654"/>
                <a:gd name="T56" fmla="*/ 6930 w 566"/>
                <a:gd name="T57" fmla="*/ 54522 h 654"/>
                <a:gd name="T58" fmla="*/ 4158 w 566"/>
                <a:gd name="T59" fmla="*/ 74348 h 654"/>
                <a:gd name="T60" fmla="*/ 2079 w 566"/>
                <a:gd name="T61" fmla="*/ 92936 h 654"/>
                <a:gd name="T62" fmla="*/ 693 w 566"/>
                <a:gd name="T63" fmla="*/ 112762 h 654"/>
                <a:gd name="T64" fmla="*/ 0 w 566"/>
                <a:gd name="T65" fmla="*/ 132588 h 654"/>
                <a:gd name="T66" fmla="*/ 0 w 566"/>
                <a:gd name="T67" fmla="*/ 152415 h 654"/>
                <a:gd name="T68" fmla="*/ 693 w 566"/>
                <a:gd name="T69" fmla="*/ 172241 h 654"/>
                <a:gd name="T70" fmla="*/ 2772 w 566"/>
                <a:gd name="T71" fmla="*/ 192067 h 654"/>
                <a:gd name="T72" fmla="*/ 5544 w 566"/>
                <a:gd name="T73" fmla="*/ 211893 h 654"/>
                <a:gd name="T74" fmla="*/ 9009 w 566"/>
                <a:gd name="T75" fmla="*/ 230481 h 654"/>
                <a:gd name="T76" fmla="*/ 13168 w 566"/>
                <a:gd name="T77" fmla="*/ 249068 h 654"/>
                <a:gd name="T78" fmla="*/ 18018 w 566"/>
                <a:gd name="T79" fmla="*/ 267654 h 654"/>
                <a:gd name="T80" fmla="*/ 24256 w 566"/>
                <a:gd name="T81" fmla="*/ 285003 h 654"/>
                <a:gd name="T82" fmla="*/ 31186 w 566"/>
                <a:gd name="T83" fmla="*/ 302351 h 654"/>
                <a:gd name="T84" fmla="*/ 40195 w 566"/>
                <a:gd name="T85" fmla="*/ 320938 h 654"/>
                <a:gd name="T86" fmla="*/ 40195 w 566"/>
                <a:gd name="T87" fmla="*/ 320938 h 654"/>
                <a:gd name="T88" fmla="*/ 47818 w 566"/>
                <a:gd name="T89" fmla="*/ 335808 h 654"/>
                <a:gd name="T90" fmla="*/ 56134 w 566"/>
                <a:gd name="T91" fmla="*/ 348199 h 654"/>
                <a:gd name="T92" fmla="*/ 65143 w 566"/>
                <a:gd name="T93" fmla="*/ 359351 h 654"/>
                <a:gd name="T94" fmla="*/ 74153 w 566"/>
                <a:gd name="T95" fmla="*/ 369265 h 654"/>
                <a:gd name="T96" fmla="*/ 83855 w 566"/>
                <a:gd name="T97" fmla="*/ 377939 h 654"/>
                <a:gd name="T98" fmla="*/ 93557 w 566"/>
                <a:gd name="T99" fmla="*/ 386612 h 654"/>
                <a:gd name="T100" fmla="*/ 103259 w 566"/>
                <a:gd name="T101" fmla="*/ 392809 h 654"/>
                <a:gd name="T102" fmla="*/ 112962 w 566"/>
                <a:gd name="T103" fmla="*/ 397765 h 654"/>
                <a:gd name="T104" fmla="*/ 123357 w 566"/>
                <a:gd name="T105" fmla="*/ 401482 h 654"/>
                <a:gd name="T106" fmla="*/ 133752 w 566"/>
                <a:gd name="T107" fmla="*/ 403960 h 654"/>
                <a:gd name="T108" fmla="*/ 144148 w 566"/>
                <a:gd name="T109" fmla="*/ 405200 h 654"/>
                <a:gd name="T110" fmla="*/ 155236 w 566"/>
                <a:gd name="T111" fmla="*/ 405200 h 654"/>
                <a:gd name="T112" fmla="*/ 165631 w 566"/>
                <a:gd name="T113" fmla="*/ 403960 h 654"/>
                <a:gd name="T114" fmla="*/ 176026 w 566"/>
                <a:gd name="T115" fmla="*/ 401482 h 654"/>
                <a:gd name="T116" fmla="*/ 186422 w 566"/>
                <a:gd name="T117" fmla="*/ 396526 h 654"/>
                <a:gd name="T118" fmla="*/ 196124 w 566"/>
                <a:gd name="T119" fmla="*/ 391569 h 654"/>
                <a:gd name="T120" fmla="*/ 112962 w 566"/>
                <a:gd name="T121" fmla="*/ 205697 h 654"/>
                <a:gd name="T122" fmla="*/ 142761 w 566"/>
                <a:gd name="T123" fmla="*/ 163567 h 6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66"/>
                <a:gd name="T187" fmla="*/ 0 h 654"/>
                <a:gd name="T188" fmla="*/ 566 w 566"/>
                <a:gd name="T189" fmla="*/ 654 h 6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66" h="654">
                  <a:moveTo>
                    <a:pt x="412" y="264"/>
                  </a:moveTo>
                  <a:lnTo>
                    <a:pt x="412" y="264"/>
                  </a:lnTo>
                  <a:lnTo>
                    <a:pt x="420" y="264"/>
                  </a:lnTo>
                  <a:lnTo>
                    <a:pt x="430" y="262"/>
                  </a:lnTo>
                  <a:lnTo>
                    <a:pt x="440" y="254"/>
                  </a:lnTo>
                  <a:lnTo>
                    <a:pt x="446" y="244"/>
                  </a:lnTo>
                  <a:lnTo>
                    <a:pt x="448" y="232"/>
                  </a:lnTo>
                  <a:lnTo>
                    <a:pt x="446" y="226"/>
                  </a:lnTo>
                  <a:lnTo>
                    <a:pt x="444" y="220"/>
                  </a:lnTo>
                  <a:lnTo>
                    <a:pt x="436" y="212"/>
                  </a:lnTo>
                  <a:lnTo>
                    <a:pt x="426" y="206"/>
                  </a:lnTo>
                  <a:lnTo>
                    <a:pt x="420" y="204"/>
                  </a:lnTo>
                  <a:lnTo>
                    <a:pt x="414" y="204"/>
                  </a:lnTo>
                  <a:lnTo>
                    <a:pt x="408" y="206"/>
                  </a:lnTo>
                  <a:lnTo>
                    <a:pt x="404" y="208"/>
                  </a:lnTo>
                  <a:lnTo>
                    <a:pt x="394" y="214"/>
                  </a:lnTo>
                  <a:lnTo>
                    <a:pt x="388" y="224"/>
                  </a:lnTo>
                  <a:lnTo>
                    <a:pt x="388" y="230"/>
                  </a:lnTo>
                  <a:lnTo>
                    <a:pt x="388" y="236"/>
                  </a:lnTo>
                  <a:lnTo>
                    <a:pt x="304" y="304"/>
                  </a:lnTo>
                  <a:lnTo>
                    <a:pt x="62" y="0"/>
                  </a:lnTo>
                  <a:lnTo>
                    <a:pt x="46" y="28"/>
                  </a:lnTo>
                  <a:lnTo>
                    <a:pt x="32" y="58"/>
                  </a:lnTo>
                  <a:lnTo>
                    <a:pt x="20" y="88"/>
                  </a:lnTo>
                  <a:lnTo>
                    <a:pt x="12" y="120"/>
                  </a:lnTo>
                  <a:lnTo>
                    <a:pt x="6" y="150"/>
                  </a:lnTo>
                  <a:lnTo>
                    <a:pt x="2" y="182"/>
                  </a:lnTo>
                  <a:lnTo>
                    <a:pt x="0" y="214"/>
                  </a:lnTo>
                  <a:lnTo>
                    <a:pt x="0" y="246"/>
                  </a:lnTo>
                  <a:lnTo>
                    <a:pt x="2" y="278"/>
                  </a:lnTo>
                  <a:lnTo>
                    <a:pt x="8" y="310"/>
                  </a:lnTo>
                  <a:lnTo>
                    <a:pt x="16" y="342"/>
                  </a:lnTo>
                  <a:lnTo>
                    <a:pt x="26" y="372"/>
                  </a:lnTo>
                  <a:lnTo>
                    <a:pt x="38" y="402"/>
                  </a:lnTo>
                  <a:lnTo>
                    <a:pt x="52" y="432"/>
                  </a:lnTo>
                  <a:lnTo>
                    <a:pt x="70" y="460"/>
                  </a:lnTo>
                  <a:lnTo>
                    <a:pt x="90" y="488"/>
                  </a:lnTo>
                  <a:lnTo>
                    <a:pt x="116" y="518"/>
                  </a:lnTo>
                  <a:lnTo>
                    <a:pt x="138" y="542"/>
                  </a:lnTo>
                  <a:lnTo>
                    <a:pt x="162" y="562"/>
                  </a:lnTo>
                  <a:lnTo>
                    <a:pt x="188" y="580"/>
                  </a:lnTo>
                  <a:lnTo>
                    <a:pt x="214" y="596"/>
                  </a:lnTo>
                  <a:lnTo>
                    <a:pt x="242" y="610"/>
                  </a:lnTo>
                  <a:lnTo>
                    <a:pt x="270" y="624"/>
                  </a:lnTo>
                  <a:lnTo>
                    <a:pt x="298" y="634"/>
                  </a:lnTo>
                  <a:lnTo>
                    <a:pt x="326" y="642"/>
                  </a:lnTo>
                  <a:lnTo>
                    <a:pt x="356" y="648"/>
                  </a:lnTo>
                  <a:lnTo>
                    <a:pt x="386" y="652"/>
                  </a:lnTo>
                  <a:lnTo>
                    <a:pt x="416" y="654"/>
                  </a:lnTo>
                  <a:lnTo>
                    <a:pt x="448" y="654"/>
                  </a:lnTo>
                  <a:lnTo>
                    <a:pt x="478" y="652"/>
                  </a:lnTo>
                  <a:lnTo>
                    <a:pt x="508" y="648"/>
                  </a:lnTo>
                  <a:lnTo>
                    <a:pt x="538" y="640"/>
                  </a:lnTo>
                  <a:lnTo>
                    <a:pt x="566" y="632"/>
                  </a:lnTo>
                  <a:lnTo>
                    <a:pt x="326" y="332"/>
                  </a:lnTo>
                  <a:lnTo>
                    <a:pt x="412" y="264"/>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604" name="Freeform 113"/>
            <p:cNvSpPr>
              <a:spLocks/>
            </p:cNvSpPr>
            <p:nvPr/>
          </p:nvSpPr>
          <p:spPr bwMode="auto">
            <a:xfrm>
              <a:off x="3922" y="3408"/>
              <a:ext cx="166" cy="240"/>
            </a:xfrm>
            <a:custGeom>
              <a:avLst/>
              <a:gdLst>
                <a:gd name="T0" fmla="*/ 83286 w 244"/>
                <a:gd name="T1" fmla="*/ 87630 h 304"/>
                <a:gd name="T2" fmla="*/ 83286 w 244"/>
                <a:gd name="T3" fmla="*/ 87630 h 304"/>
                <a:gd name="T4" fmla="*/ 75777 w 244"/>
                <a:gd name="T5" fmla="*/ 77757 h 304"/>
                <a:gd name="T6" fmla="*/ 68268 w 244"/>
                <a:gd name="T7" fmla="*/ 67883 h 304"/>
                <a:gd name="T8" fmla="*/ 61441 w 244"/>
                <a:gd name="T9" fmla="*/ 56775 h 304"/>
                <a:gd name="T10" fmla="*/ 54614 w 244"/>
                <a:gd name="T11" fmla="*/ 44432 h 304"/>
                <a:gd name="T12" fmla="*/ 45739 w 244"/>
                <a:gd name="T13" fmla="*/ 25919 h 304"/>
                <a:gd name="T14" fmla="*/ 45739 w 244"/>
                <a:gd name="T15" fmla="*/ 25919 h 304"/>
                <a:gd name="T16" fmla="*/ 40277 w 244"/>
                <a:gd name="T17" fmla="*/ 13577 h 304"/>
                <a:gd name="T18" fmla="*/ 36182 w 244"/>
                <a:gd name="T19" fmla="*/ 0 h 304"/>
                <a:gd name="T20" fmla="*/ 17750 w 244"/>
                <a:gd name="T21" fmla="*/ 75288 h 304"/>
                <a:gd name="T22" fmla="*/ 17750 w 244"/>
                <a:gd name="T23" fmla="*/ 96270 h 304"/>
                <a:gd name="T24" fmla="*/ 17750 w 244"/>
                <a:gd name="T25" fmla="*/ 153045 h 304"/>
                <a:gd name="T26" fmla="*/ 0 w 244"/>
                <a:gd name="T27" fmla="*/ 153045 h 304"/>
                <a:gd name="T28" fmla="*/ 0 w 244"/>
                <a:gd name="T29" fmla="*/ 187603 h 304"/>
                <a:gd name="T30" fmla="*/ 80556 w 244"/>
                <a:gd name="T31" fmla="*/ 187603 h 304"/>
                <a:gd name="T32" fmla="*/ 80556 w 244"/>
                <a:gd name="T33" fmla="*/ 153045 h 304"/>
                <a:gd name="T34" fmla="*/ 62123 w 244"/>
                <a:gd name="T35" fmla="*/ 153045 h 304"/>
                <a:gd name="T36" fmla="*/ 62123 w 244"/>
                <a:gd name="T37" fmla="*/ 117252 h 304"/>
                <a:gd name="T38" fmla="*/ 83286 w 244"/>
                <a:gd name="T39" fmla="*/ 87630 h 3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4"/>
                <a:gd name="T61" fmla="*/ 0 h 304"/>
                <a:gd name="T62" fmla="*/ 244 w 244"/>
                <a:gd name="T63" fmla="*/ 304 h 3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4" h="304">
                  <a:moveTo>
                    <a:pt x="244" y="142"/>
                  </a:moveTo>
                  <a:lnTo>
                    <a:pt x="244" y="142"/>
                  </a:lnTo>
                  <a:lnTo>
                    <a:pt x="222" y="126"/>
                  </a:lnTo>
                  <a:lnTo>
                    <a:pt x="200" y="110"/>
                  </a:lnTo>
                  <a:lnTo>
                    <a:pt x="180" y="92"/>
                  </a:lnTo>
                  <a:lnTo>
                    <a:pt x="160" y="72"/>
                  </a:lnTo>
                  <a:lnTo>
                    <a:pt x="134" y="42"/>
                  </a:lnTo>
                  <a:lnTo>
                    <a:pt x="118" y="22"/>
                  </a:lnTo>
                  <a:lnTo>
                    <a:pt x="106" y="0"/>
                  </a:lnTo>
                  <a:lnTo>
                    <a:pt x="52" y="122"/>
                  </a:lnTo>
                  <a:lnTo>
                    <a:pt x="52" y="156"/>
                  </a:lnTo>
                  <a:lnTo>
                    <a:pt x="52" y="248"/>
                  </a:lnTo>
                  <a:lnTo>
                    <a:pt x="0" y="248"/>
                  </a:lnTo>
                  <a:lnTo>
                    <a:pt x="0" y="304"/>
                  </a:lnTo>
                  <a:lnTo>
                    <a:pt x="236" y="304"/>
                  </a:lnTo>
                  <a:lnTo>
                    <a:pt x="236" y="248"/>
                  </a:lnTo>
                  <a:lnTo>
                    <a:pt x="182" y="248"/>
                  </a:lnTo>
                  <a:lnTo>
                    <a:pt x="182" y="190"/>
                  </a:lnTo>
                  <a:lnTo>
                    <a:pt x="244" y="142"/>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605" name="Freeform 114"/>
            <p:cNvSpPr>
              <a:spLocks/>
            </p:cNvSpPr>
            <p:nvPr/>
          </p:nvSpPr>
          <p:spPr bwMode="auto">
            <a:xfrm>
              <a:off x="4221" y="3106"/>
              <a:ext cx="127" cy="185"/>
            </a:xfrm>
            <a:custGeom>
              <a:avLst/>
              <a:gdLst>
                <a:gd name="T0" fmla="*/ 41408 w 186"/>
                <a:gd name="T1" fmla="*/ 59496 h 234"/>
                <a:gd name="T2" fmla="*/ 41408 w 186"/>
                <a:gd name="T3" fmla="*/ 59496 h 234"/>
                <a:gd name="T4" fmla="*/ 44859 w 186"/>
                <a:gd name="T5" fmla="*/ 69413 h 234"/>
                <a:gd name="T6" fmla="*/ 48309 w 186"/>
                <a:gd name="T7" fmla="*/ 79329 h 234"/>
                <a:gd name="T8" fmla="*/ 50379 w 186"/>
                <a:gd name="T9" fmla="*/ 89244 h 234"/>
                <a:gd name="T10" fmla="*/ 52450 w 186"/>
                <a:gd name="T11" fmla="*/ 100400 h 234"/>
                <a:gd name="T12" fmla="*/ 53830 w 186"/>
                <a:gd name="T13" fmla="*/ 110317 h 234"/>
                <a:gd name="T14" fmla="*/ 55210 w 186"/>
                <a:gd name="T15" fmla="*/ 121472 h 234"/>
                <a:gd name="T16" fmla="*/ 55210 w 186"/>
                <a:gd name="T17" fmla="*/ 132628 h 234"/>
                <a:gd name="T18" fmla="*/ 54521 w 186"/>
                <a:gd name="T19" fmla="*/ 142544 h 234"/>
                <a:gd name="T20" fmla="*/ 63492 w 186"/>
                <a:gd name="T21" fmla="*/ 145023 h 234"/>
                <a:gd name="T22" fmla="*/ 63492 w 186"/>
                <a:gd name="T23" fmla="*/ 145023 h 234"/>
                <a:gd name="T24" fmla="*/ 64182 w 186"/>
                <a:gd name="T25" fmla="*/ 132628 h 234"/>
                <a:gd name="T26" fmla="*/ 64182 w 186"/>
                <a:gd name="T27" fmla="*/ 120233 h 234"/>
                <a:gd name="T28" fmla="*/ 63492 w 186"/>
                <a:gd name="T29" fmla="*/ 107838 h 234"/>
                <a:gd name="T30" fmla="*/ 61422 w 186"/>
                <a:gd name="T31" fmla="*/ 95443 h 234"/>
                <a:gd name="T32" fmla="*/ 59351 w 186"/>
                <a:gd name="T33" fmla="*/ 83048 h 234"/>
                <a:gd name="T34" fmla="*/ 56591 w 186"/>
                <a:gd name="T35" fmla="*/ 71892 h 234"/>
                <a:gd name="T36" fmla="*/ 53140 w 186"/>
                <a:gd name="T37" fmla="*/ 60736 h 234"/>
                <a:gd name="T38" fmla="*/ 48999 w 186"/>
                <a:gd name="T39" fmla="*/ 49581 h 234"/>
                <a:gd name="T40" fmla="*/ 48999 w 186"/>
                <a:gd name="T41" fmla="*/ 49581 h 234"/>
                <a:gd name="T42" fmla="*/ 44168 w 186"/>
                <a:gd name="T43" fmla="*/ 39664 h 234"/>
                <a:gd name="T44" fmla="*/ 38648 w 186"/>
                <a:gd name="T45" fmla="*/ 30988 h 234"/>
                <a:gd name="T46" fmla="*/ 33126 w 186"/>
                <a:gd name="T47" fmla="*/ 22311 h 234"/>
                <a:gd name="T48" fmla="*/ 26915 w 186"/>
                <a:gd name="T49" fmla="*/ 16114 h 234"/>
                <a:gd name="T50" fmla="*/ 20704 w 186"/>
                <a:gd name="T51" fmla="*/ 9916 h 234"/>
                <a:gd name="T52" fmla="*/ 14492 w 186"/>
                <a:gd name="T53" fmla="*/ 4958 h 234"/>
                <a:gd name="T54" fmla="*/ 7591 w 186"/>
                <a:gd name="T55" fmla="*/ 2479 h 234"/>
                <a:gd name="T56" fmla="*/ 1381 w 186"/>
                <a:gd name="T57" fmla="*/ 0 h 234"/>
                <a:gd name="T58" fmla="*/ 0 w 186"/>
                <a:gd name="T59" fmla="*/ 16114 h 234"/>
                <a:gd name="T60" fmla="*/ 0 w 186"/>
                <a:gd name="T61" fmla="*/ 16114 h 234"/>
                <a:gd name="T62" fmla="*/ 5521 w 186"/>
                <a:gd name="T63" fmla="*/ 18593 h 234"/>
                <a:gd name="T64" fmla="*/ 11732 w 186"/>
                <a:gd name="T65" fmla="*/ 21072 h 234"/>
                <a:gd name="T66" fmla="*/ 17254 w 186"/>
                <a:gd name="T67" fmla="*/ 24790 h 234"/>
                <a:gd name="T68" fmla="*/ 22775 w 186"/>
                <a:gd name="T69" fmla="*/ 30988 h 234"/>
                <a:gd name="T70" fmla="*/ 27605 w 186"/>
                <a:gd name="T71" fmla="*/ 35946 h 234"/>
                <a:gd name="T72" fmla="*/ 32436 w 186"/>
                <a:gd name="T73" fmla="*/ 43383 h 234"/>
                <a:gd name="T74" fmla="*/ 37267 w 186"/>
                <a:gd name="T75" fmla="*/ 50820 h 234"/>
                <a:gd name="T76" fmla="*/ 41408 w 186"/>
                <a:gd name="T77" fmla="*/ 59496 h 234"/>
                <a:gd name="T78" fmla="*/ 41408 w 186"/>
                <a:gd name="T79" fmla="*/ 59496 h 2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6"/>
                <a:gd name="T121" fmla="*/ 0 h 234"/>
                <a:gd name="T122" fmla="*/ 186 w 186"/>
                <a:gd name="T123" fmla="*/ 234 h 23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6" h="234">
                  <a:moveTo>
                    <a:pt x="120" y="96"/>
                  </a:moveTo>
                  <a:lnTo>
                    <a:pt x="120" y="96"/>
                  </a:lnTo>
                  <a:lnTo>
                    <a:pt x="130" y="112"/>
                  </a:lnTo>
                  <a:lnTo>
                    <a:pt x="140" y="128"/>
                  </a:lnTo>
                  <a:lnTo>
                    <a:pt x="146" y="144"/>
                  </a:lnTo>
                  <a:lnTo>
                    <a:pt x="152" y="162"/>
                  </a:lnTo>
                  <a:lnTo>
                    <a:pt x="156" y="178"/>
                  </a:lnTo>
                  <a:lnTo>
                    <a:pt x="160" y="196"/>
                  </a:lnTo>
                  <a:lnTo>
                    <a:pt x="160" y="214"/>
                  </a:lnTo>
                  <a:lnTo>
                    <a:pt x="158" y="230"/>
                  </a:lnTo>
                  <a:lnTo>
                    <a:pt x="184" y="234"/>
                  </a:lnTo>
                  <a:lnTo>
                    <a:pt x="186" y="214"/>
                  </a:lnTo>
                  <a:lnTo>
                    <a:pt x="186" y="194"/>
                  </a:lnTo>
                  <a:lnTo>
                    <a:pt x="184" y="174"/>
                  </a:lnTo>
                  <a:lnTo>
                    <a:pt x="178" y="154"/>
                  </a:lnTo>
                  <a:lnTo>
                    <a:pt x="172" y="134"/>
                  </a:lnTo>
                  <a:lnTo>
                    <a:pt x="164" y="116"/>
                  </a:lnTo>
                  <a:lnTo>
                    <a:pt x="154" y="98"/>
                  </a:lnTo>
                  <a:lnTo>
                    <a:pt x="142" y="80"/>
                  </a:lnTo>
                  <a:lnTo>
                    <a:pt x="128" y="64"/>
                  </a:lnTo>
                  <a:lnTo>
                    <a:pt x="112" y="50"/>
                  </a:lnTo>
                  <a:lnTo>
                    <a:pt x="96" y="36"/>
                  </a:lnTo>
                  <a:lnTo>
                    <a:pt x="78" y="26"/>
                  </a:lnTo>
                  <a:lnTo>
                    <a:pt x="60" y="16"/>
                  </a:lnTo>
                  <a:lnTo>
                    <a:pt x="42" y="8"/>
                  </a:lnTo>
                  <a:lnTo>
                    <a:pt x="22" y="4"/>
                  </a:lnTo>
                  <a:lnTo>
                    <a:pt x="4" y="0"/>
                  </a:lnTo>
                  <a:lnTo>
                    <a:pt x="0" y="26"/>
                  </a:lnTo>
                  <a:lnTo>
                    <a:pt x="16" y="30"/>
                  </a:lnTo>
                  <a:lnTo>
                    <a:pt x="34" y="34"/>
                  </a:lnTo>
                  <a:lnTo>
                    <a:pt x="50" y="40"/>
                  </a:lnTo>
                  <a:lnTo>
                    <a:pt x="66" y="50"/>
                  </a:lnTo>
                  <a:lnTo>
                    <a:pt x="80" y="58"/>
                  </a:lnTo>
                  <a:lnTo>
                    <a:pt x="94" y="70"/>
                  </a:lnTo>
                  <a:lnTo>
                    <a:pt x="108" y="82"/>
                  </a:lnTo>
                  <a:lnTo>
                    <a:pt x="120" y="96"/>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606" name="Freeform 115"/>
            <p:cNvSpPr>
              <a:spLocks/>
            </p:cNvSpPr>
            <p:nvPr/>
          </p:nvSpPr>
          <p:spPr bwMode="auto">
            <a:xfrm>
              <a:off x="4239" y="3043"/>
              <a:ext cx="168" cy="243"/>
            </a:xfrm>
            <a:custGeom>
              <a:avLst/>
              <a:gdLst>
                <a:gd name="T0" fmla="*/ 1381 w 246"/>
                <a:gd name="T1" fmla="*/ 0 h 308"/>
                <a:gd name="T2" fmla="*/ 0 w 246"/>
                <a:gd name="T3" fmla="*/ 16014 h 308"/>
                <a:gd name="T4" fmla="*/ 0 w 246"/>
                <a:gd name="T5" fmla="*/ 16014 h 308"/>
                <a:gd name="T6" fmla="*/ 8287 w 246"/>
                <a:gd name="T7" fmla="*/ 18477 h 308"/>
                <a:gd name="T8" fmla="*/ 15882 w 246"/>
                <a:gd name="T9" fmla="*/ 22173 h 308"/>
                <a:gd name="T10" fmla="*/ 24168 w 246"/>
                <a:gd name="T11" fmla="*/ 28332 h 308"/>
                <a:gd name="T12" fmla="*/ 31074 w 246"/>
                <a:gd name="T13" fmla="*/ 34491 h 308"/>
                <a:gd name="T14" fmla="*/ 38670 w 246"/>
                <a:gd name="T15" fmla="*/ 43114 h 308"/>
                <a:gd name="T16" fmla="*/ 44885 w 246"/>
                <a:gd name="T17" fmla="*/ 52968 h 308"/>
                <a:gd name="T18" fmla="*/ 51099 w 246"/>
                <a:gd name="T19" fmla="*/ 62823 h 308"/>
                <a:gd name="T20" fmla="*/ 56624 w 246"/>
                <a:gd name="T21" fmla="*/ 75141 h 308"/>
                <a:gd name="T22" fmla="*/ 56624 w 246"/>
                <a:gd name="T23" fmla="*/ 75141 h 308"/>
                <a:gd name="T24" fmla="*/ 62148 w 246"/>
                <a:gd name="T25" fmla="*/ 87460 h 308"/>
                <a:gd name="T26" fmla="*/ 66291 w 246"/>
                <a:gd name="T27" fmla="*/ 101010 h 308"/>
                <a:gd name="T28" fmla="*/ 69743 w 246"/>
                <a:gd name="T29" fmla="*/ 114560 h 308"/>
                <a:gd name="T30" fmla="*/ 72506 w 246"/>
                <a:gd name="T31" fmla="*/ 129342 h 308"/>
                <a:gd name="T32" fmla="*/ 74577 w 246"/>
                <a:gd name="T33" fmla="*/ 144124 h 308"/>
                <a:gd name="T34" fmla="*/ 75267 w 246"/>
                <a:gd name="T35" fmla="*/ 157675 h 308"/>
                <a:gd name="T36" fmla="*/ 75267 w 246"/>
                <a:gd name="T37" fmla="*/ 172456 h 308"/>
                <a:gd name="T38" fmla="*/ 74577 w 246"/>
                <a:gd name="T39" fmla="*/ 187238 h 308"/>
                <a:gd name="T40" fmla="*/ 84244 w 246"/>
                <a:gd name="T41" fmla="*/ 189702 h 308"/>
                <a:gd name="T42" fmla="*/ 84244 w 246"/>
                <a:gd name="T43" fmla="*/ 189702 h 308"/>
                <a:gd name="T44" fmla="*/ 84935 w 246"/>
                <a:gd name="T45" fmla="*/ 173688 h 308"/>
                <a:gd name="T46" fmla="*/ 84935 w 246"/>
                <a:gd name="T47" fmla="*/ 157675 h 308"/>
                <a:gd name="T48" fmla="*/ 83554 w 246"/>
                <a:gd name="T49" fmla="*/ 140429 h 308"/>
                <a:gd name="T50" fmla="*/ 81482 w 246"/>
                <a:gd name="T51" fmla="*/ 124414 h 308"/>
                <a:gd name="T52" fmla="*/ 78030 w 246"/>
                <a:gd name="T53" fmla="*/ 108402 h 308"/>
                <a:gd name="T54" fmla="*/ 74577 w 246"/>
                <a:gd name="T55" fmla="*/ 93619 h 308"/>
                <a:gd name="T56" fmla="*/ 69743 w 246"/>
                <a:gd name="T57" fmla="*/ 78837 h 308"/>
                <a:gd name="T58" fmla="*/ 64219 w 246"/>
                <a:gd name="T59" fmla="*/ 65287 h 308"/>
                <a:gd name="T60" fmla="*/ 64219 w 246"/>
                <a:gd name="T61" fmla="*/ 65287 h 308"/>
                <a:gd name="T62" fmla="*/ 58004 w 246"/>
                <a:gd name="T63" fmla="*/ 51737 h 308"/>
                <a:gd name="T64" fmla="*/ 51099 w 246"/>
                <a:gd name="T65" fmla="*/ 39419 h 308"/>
                <a:gd name="T66" fmla="*/ 43503 w 246"/>
                <a:gd name="T67" fmla="*/ 29564 h 308"/>
                <a:gd name="T68" fmla="*/ 35908 w 246"/>
                <a:gd name="T69" fmla="*/ 20941 h 308"/>
                <a:gd name="T70" fmla="*/ 27621 w 246"/>
                <a:gd name="T71" fmla="*/ 12319 h 308"/>
                <a:gd name="T72" fmla="*/ 19334 w 246"/>
                <a:gd name="T73" fmla="*/ 6159 h 308"/>
                <a:gd name="T74" fmla="*/ 10358 w 246"/>
                <a:gd name="T75" fmla="*/ 2464 h 308"/>
                <a:gd name="T76" fmla="*/ 1381 w 246"/>
                <a:gd name="T77" fmla="*/ 0 h 308"/>
                <a:gd name="T78" fmla="*/ 1381 w 246"/>
                <a:gd name="T79" fmla="*/ 0 h 30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6"/>
                <a:gd name="T121" fmla="*/ 0 h 308"/>
                <a:gd name="T122" fmla="*/ 246 w 246"/>
                <a:gd name="T123" fmla="*/ 308 h 30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6" h="308">
                  <a:moveTo>
                    <a:pt x="4" y="0"/>
                  </a:moveTo>
                  <a:lnTo>
                    <a:pt x="0" y="26"/>
                  </a:lnTo>
                  <a:lnTo>
                    <a:pt x="24" y="30"/>
                  </a:lnTo>
                  <a:lnTo>
                    <a:pt x="46" y="36"/>
                  </a:lnTo>
                  <a:lnTo>
                    <a:pt x="70" y="46"/>
                  </a:lnTo>
                  <a:lnTo>
                    <a:pt x="90" y="56"/>
                  </a:lnTo>
                  <a:lnTo>
                    <a:pt x="112" y="70"/>
                  </a:lnTo>
                  <a:lnTo>
                    <a:pt x="130" y="86"/>
                  </a:lnTo>
                  <a:lnTo>
                    <a:pt x="148" y="102"/>
                  </a:lnTo>
                  <a:lnTo>
                    <a:pt x="164" y="122"/>
                  </a:lnTo>
                  <a:lnTo>
                    <a:pt x="180" y="142"/>
                  </a:lnTo>
                  <a:lnTo>
                    <a:pt x="192" y="164"/>
                  </a:lnTo>
                  <a:lnTo>
                    <a:pt x="202" y="186"/>
                  </a:lnTo>
                  <a:lnTo>
                    <a:pt x="210" y="210"/>
                  </a:lnTo>
                  <a:lnTo>
                    <a:pt x="216" y="234"/>
                  </a:lnTo>
                  <a:lnTo>
                    <a:pt x="218" y="256"/>
                  </a:lnTo>
                  <a:lnTo>
                    <a:pt x="218" y="280"/>
                  </a:lnTo>
                  <a:lnTo>
                    <a:pt x="216" y="304"/>
                  </a:lnTo>
                  <a:lnTo>
                    <a:pt x="244" y="308"/>
                  </a:lnTo>
                  <a:lnTo>
                    <a:pt x="246" y="282"/>
                  </a:lnTo>
                  <a:lnTo>
                    <a:pt x="246" y="256"/>
                  </a:lnTo>
                  <a:lnTo>
                    <a:pt x="242" y="228"/>
                  </a:lnTo>
                  <a:lnTo>
                    <a:pt x="236" y="202"/>
                  </a:lnTo>
                  <a:lnTo>
                    <a:pt x="226" y="176"/>
                  </a:lnTo>
                  <a:lnTo>
                    <a:pt x="216" y="152"/>
                  </a:lnTo>
                  <a:lnTo>
                    <a:pt x="202" y="128"/>
                  </a:lnTo>
                  <a:lnTo>
                    <a:pt x="186" y="106"/>
                  </a:lnTo>
                  <a:lnTo>
                    <a:pt x="168" y="84"/>
                  </a:lnTo>
                  <a:lnTo>
                    <a:pt x="148" y="64"/>
                  </a:lnTo>
                  <a:lnTo>
                    <a:pt x="126" y="48"/>
                  </a:lnTo>
                  <a:lnTo>
                    <a:pt x="104" y="34"/>
                  </a:lnTo>
                  <a:lnTo>
                    <a:pt x="80" y="20"/>
                  </a:lnTo>
                  <a:lnTo>
                    <a:pt x="56" y="10"/>
                  </a:lnTo>
                  <a:lnTo>
                    <a:pt x="30" y="4"/>
                  </a:lnTo>
                  <a:lnTo>
                    <a:pt x="4"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4601" name="Freeform 116"/>
          <p:cNvSpPr>
            <a:spLocks noEditPoints="1"/>
          </p:cNvSpPr>
          <p:nvPr/>
        </p:nvSpPr>
        <p:spPr bwMode="auto">
          <a:xfrm>
            <a:off x="787400" y="4613973"/>
            <a:ext cx="646113" cy="620713"/>
          </a:xfrm>
          <a:custGeom>
            <a:avLst/>
            <a:gdLst>
              <a:gd name="T0" fmla="*/ 2147483647 w 3565"/>
              <a:gd name="T1" fmla="*/ 2147483647 h 3430"/>
              <a:gd name="T2" fmla="*/ 2147483647 w 3565"/>
              <a:gd name="T3" fmla="*/ 2147483647 h 3430"/>
              <a:gd name="T4" fmla="*/ 2147483647 w 3565"/>
              <a:gd name="T5" fmla="*/ 2147483647 h 3430"/>
              <a:gd name="T6" fmla="*/ 2147483647 w 3565"/>
              <a:gd name="T7" fmla="*/ 2147483647 h 3430"/>
              <a:gd name="T8" fmla="*/ 2147483647 w 3565"/>
              <a:gd name="T9" fmla="*/ 2147483647 h 3430"/>
              <a:gd name="T10" fmla="*/ 2147483647 w 3565"/>
              <a:gd name="T11" fmla="*/ 2147483647 h 3430"/>
              <a:gd name="T12" fmla="*/ 2147483647 w 3565"/>
              <a:gd name="T13" fmla="*/ 2147483647 h 3430"/>
              <a:gd name="T14" fmla="*/ 2147483647 w 3565"/>
              <a:gd name="T15" fmla="*/ 2147483647 h 3430"/>
              <a:gd name="T16" fmla="*/ 2147483647 w 3565"/>
              <a:gd name="T17" fmla="*/ 2147483647 h 3430"/>
              <a:gd name="T18" fmla="*/ 2147483647 w 3565"/>
              <a:gd name="T19" fmla="*/ 2147483647 h 3430"/>
              <a:gd name="T20" fmla="*/ 2147483647 w 3565"/>
              <a:gd name="T21" fmla="*/ 2147483647 h 3430"/>
              <a:gd name="T22" fmla="*/ 2147483647 w 3565"/>
              <a:gd name="T23" fmla="*/ 2147483647 h 3430"/>
              <a:gd name="T24" fmla="*/ 2147483647 w 3565"/>
              <a:gd name="T25" fmla="*/ 2147483647 h 3430"/>
              <a:gd name="T26" fmla="*/ 2147483647 w 3565"/>
              <a:gd name="T27" fmla="*/ 2147483647 h 3430"/>
              <a:gd name="T28" fmla="*/ 2147483647 w 3565"/>
              <a:gd name="T29" fmla="*/ 2147483647 h 3430"/>
              <a:gd name="T30" fmla="*/ 2147483647 w 3565"/>
              <a:gd name="T31" fmla="*/ 2147483647 h 3430"/>
              <a:gd name="T32" fmla="*/ 2147483647 w 3565"/>
              <a:gd name="T33" fmla="*/ 2147483647 h 3430"/>
              <a:gd name="T34" fmla="*/ 2147483647 w 3565"/>
              <a:gd name="T35" fmla="*/ 2147483647 h 3430"/>
              <a:gd name="T36" fmla="*/ 2147483647 w 3565"/>
              <a:gd name="T37" fmla="*/ 2147483647 h 3430"/>
              <a:gd name="T38" fmla="*/ 2147483647 w 3565"/>
              <a:gd name="T39" fmla="*/ 2147483647 h 3430"/>
              <a:gd name="T40" fmla="*/ 2147483647 w 3565"/>
              <a:gd name="T41" fmla="*/ 2147483647 h 3430"/>
              <a:gd name="T42" fmla="*/ 2147483647 w 3565"/>
              <a:gd name="T43" fmla="*/ 2147483647 h 3430"/>
              <a:gd name="T44" fmla="*/ 2147483647 w 3565"/>
              <a:gd name="T45" fmla="*/ 2147483647 h 3430"/>
              <a:gd name="T46" fmla="*/ 2147483647 w 3565"/>
              <a:gd name="T47" fmla="*/ 2147483647 h 3430"/>
              <a:gd name="T48" fmla="*/ 2147483647 w 3565"/>
              <a:gd name="T49" fmla="*/ 2147483647 h 3430"/>
              <a:gd name="T50" fmla="*/ 2147483647 w 3565"/>
              <a:gd name="T51" fmla="*/ 2147483647 h 3430"/>
              <a:gd name="T52" fmla="*/ 2147483647 w 3565"/>
              <a:gd name="T53" fmla="*/ 2147483647 h 3430"/>
              <a:gd name="T54" fmla="*/ 2147483647 w 3565"/>
              <a:gd name="T55" fmla="*/ 2147483647 h 3430"/>
              <a:gd name="T56" fmla="*/ 2147483647 w 3565"/>
              <a:gd name="T57" fmla="*/ 2147483647 h 3430"/>
              <a:gd name="T58" fmla="*/ 2147483647 w 3565"/>
              <a:gd name="T59" fmla="*/ 2147483647 h 3430"/>
              <a:gd name="T60" fmla="*/ 2147483647 w 3565"/>
              <a:gd name="T61" fmla="*/ 2147483647 h 3430"/>
              <a:gd name="T62" fmla="*/ 2147483647 w 3565"/>
              <a:gd name="T63" fmla="*/ 2147483647 h 3430"/>
              <a:gd name="T64" fmla="*/ 2147483647 w 3565"/>
              <a:gd name="T65" fmla="*/ 2147483647 h 3430"/>
              <a:gd name="T66" fmla="*/ 2147483647 w 3565"/>
              <a:gd name="T67" fmla="*/ 2147483647 h 3430"/>
              <a:gd name="T68" fmla="*/ 2147483647 w 3565"/>
              <a:gd name="T69" fmla="*/ 2147483647 h 3430"/>
              <a:gd name="T70" fmla="*/ 2147483647 w 3565"/>
              <a:gd name="T71" fmla="*/ 2147483647 h 3430"/>
              <a:gd name="T72" fmla="*/ 2147483647 w 3565"/>
              <a:gd name="T73" fmla="*/ 2147483647 h 3430"/>
              <a:gd name="T74" fmla="*/ 2147483647 w 3565"/>
              <a:gd name="T75" fmla="*/ 2147483647 h 3430"/>
              <a:gd name="T76" fmla="*/ 2147483647 w 3565"/>
              <a:gd name="T77" fmla="*/ 2147483647 h 3430"/>
              <a:gd name="T78" fmla="*/ 2147483647 w 3565"/>
              <a:gd name="T79" fmla="*/ 2147483647 h 3430"/>
              <a:gd name="T80" fmla="*/ 0 w 3565"/>
              <a:gd name="T81" fmla="*/ 2147483647 h 3430"/>
              <a:gd name="T82" fmla="*/ 2147483647 w 3565"/>
              <a:gd name="T83" fmla="*/ 2147483647 h 3430"/>
              <a:gd name="T84" fmla="*/ 2147483647 w 3565"/>
              <a:gd name="T85" fmla="*/ 2147483647 h 3430"/>
              <a:gd name="T86" fmla="*/ 2147483647 w 3565"/>
              <a:gd name="T87" fmla="*/ 2147483647 h 3430"/>
              <a:gd name="T88" fmla="*/ 2147483647 w 3565"/>
              <a:gd name="T89" fmla="*/ 0 h 343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565"/>
              <a:gd name="T136" fmla="*/ 0 h 3430"/>
              <a:gd name="T137" fmla="*/ 3565 w 3565"/>
              <a:gd name="T138" fmla="*/ 3430 h 343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565" h="3430">
                <a:moveTo>
                  <a:pt x="3071" y="1672"/>
                </a:moveTo>
                <a:lnTo>
                  <a:pt x="3059" y="1675"/>
                </a:lnTo>
                <a:lnTo>
                  <a:pt x="3049" y="1682"/>
                </a:lnTo>
                <a:lnTo>
                  <a:pt x="1750" y="2933"/>
                </a:lnTo>
                <a:lnTo>
                  <a:pt x="1741" y="2943"/>
                </a:lnTo>
                <a:lnTo>
                  <a:pt x="1738" y="2955"/>
                </a:lnTo>
                <a:lnTo>
                  <a:pt x="1738" y="2967"/>
                </a:lnTo>
                <a:lnTo>
                  <a:pt x="1741" y="2979"/>
                </a:lnTo>
                <a:lnTo>
                  <a:pt x="1750" y="2989"/>
                </a:lnTo>
                <a:lnTo>
                  <a:pt x="1872" y="3107"/>
                </a:lnTo>
                <a:lnTo>
                  <a:pt x="1883" y="3115"/>
                </a:lnTo>
                <a:lnTo>
                  <a:pt x="1894" y="3118"/>
                </a:lnTo>
                <a:lnTo>
                  <a:pt x="1907" y="3118"/>
                </a:lnTo>
                <a:lnTo>
                  <a:pt x="1919" y="3115"/>
                </a:lnTo>
                <a:lnTo>
                  <a:pt x="1930" y="3107"/>
                </a:lnTo>
                <a:lnTo>
                  <a:pt x="3230" y="1857"/>
                </a:lnTo>
                <a:lnTo>
                  <a:pt x="3238" y="1847"/>
                </a:lnTo>
                <a:lnTo>
                  <a:pt x="3241" y="1835"/>
                </a:lnTo>
                <a:lnTo>
                  <a:pt x="3241" y="1823"/>
                </a:lnTo>
                <a:lnTo>
                  <a:pt x="3238" y="1811"/>
                </a:lnTo>
                <a:lnTo>
                  <a:pt x="3230" y="1801"/>
                </a:lnTo>
                <a:lnTo>
                  <a:pt x="3107" y="1682"/>
                </a:lnTo>
                <a:lnTo>
                  <a:pt x="3096" y="1675"/>
                </a:lnTo>
                <a:lnTo>
                  <a:pt x="3084" y="1672"/>
                </a:lnTo>
                <a:lnTo>
                  <a:pt x="3071" y="1672"/>
                </a:lnTo>
                <a:close/>
                <a:moveTo>
                  <a:pt x="697" y="527"/>
                </a:moveTo>
                <a:lnTo>
                  <a:pt x="669" y="531"/>
                </a:lnTo>
                <a:lnTo>
                  <a:pt x="643" y="541"/>
                </a:lnTo>
                <a:lnTo>
                  <a:pt x="618" y="554"/>
                </a:lnTo>
                <a:lnTo>
                  <a:pt x="596" y="573"/>
                </a:lnTo>
                <a:lnTo>
                  <a:pt x="576" y="594"/>
                </a:lnTo>
                <a:lnTo>
                  <a:pt x="562" y="619"/>
                </a:lnTo>
                <a:lnTo>
                  <a:pt x="552" y="644"/>
                </a:lnTo>
                <a:lnTo>
                  <a:pt x="548" y="671"/>
                </a:lnTo>
                <a:lnTo>
                  <a:pt x="548" y="697"/>
                </a:lnTo>
                <a:lnTo>
                  <a:pt x="552" y="724"/>
                </a:lnTo>
                <a:lnTo>
                  <a:pt x="562" y="749"/>
                </a:lnTo>
                <a:lnTo>
                  <a:pt x="576" y="773"/>
                </a:lnTo>
                <a:lnTo>
                  <a:pt x="596" y="794"/>
                </a:lnTo>
                <a:lnTo>
                  <a:pt x="618" y="813"/>
                </a:lnTo>
                <a:lnTo>
                  <a:pt x="643" y="827"/>
                </a:lnTo>
                <a:lnTo>
                  <a:pt x="669" y="836"/>
                </a:lnTo>
                <a:lnTo>
                  <a:pt x="697" y="840"/>
                </a:lnTo>
                <a:lnTo>
                  <a:pt x="725" y="840"/>
                </a:lnTo>
                <a:lnTo>
                  <a:pt x="752" y="836"/>
                </a:lnTo>
                <a:lnTo>
                  <a:pt x="779" y="827"/>
                </a:lnTo>
                <a:lnTo>
                  <a:pt x="804" y="813"/>
                </a:lnTo>
                <a:lnTo>
                  <a:pt x="826" y="794"/>
                </a:lnTo>
                <a:lnTo>
                  <a:pt x="845" y="773"/>
                </a:lnTo>
                <a:lnTo>
                  <a:pt x="859" y="749"/>
                </a:lnTo>
                <a:lnTo>
                  <a:pt x="869" y="724"/>
                </a:lnTo>
                <a:lnTo>
                  <a:pt x="873" y="697"/>
                </a:lnTo>
                <a:lnTo>
                  <a:pt x="873" y="671"/>
                </a:lnTo>
                <a:lnTo>
                  <a:pt x="869" y="644"/>
                </a:lnTo>
                <a:lnTo>
                  <a:pt x="859" y="619"/>
                </a:lnTo>
                <a:lnTo>
                  <a:pt x="845" y="594"/>
                </a:lnTo>
                <a:lnTo>
                  <a:pt x="826" y="573"/>
                </a:lnTo>
                <a:lnTo>
                  <a:pt x="804" y="554"/>
                </a:lnTo>
                <a:lnTo>
                  <a:pt x="778" y="541"/>
                </a:lnTo>
                <a:lnTo>
                  <a:pt x="752" y="531"/>
                </a:lnTo>
                <a:lnTo>
                  <a:pt x="724" y="527"/>
                </a:lnTo>
                <a:lnTo>
                  <a:pt x="697" y="527"/>
                </a:lnTo>
                <a:close/>
                <a:moveTo>
                  <a:pt x="1644" y="0"/>
                </a:moveTo>
                <a:lnTo>
                  <a:pt x="1663" y="4"/>
                </a:lnTo>
                <a:lnTo>
                  <a:pt x="1682" y="11"/>
                </a:lnTo>
                <a:lnTo>
                  <a:pt x="1696" y="22"/>
                </a:lnTo>
                <a:lnTo>
                  <a:pt x="3553" y="1809"/>
                </a:lnTo>
                <a:lnTo>
                  <a:pt x="3561" y="1819"/>
                </a:lnTo>
                <a:lnTo>
                  <a:pt x="3565" y="1831"/>
                </a:lnTo>
                <a:lnTo>
                  <a:pt x="3565" y="1843"/>
                </a:lnTo>
                <a:lnTo>
                  <a:pt x="3561" y="1855"/>
                </a:lnTo>
                <a:lnTo>
                  <a:pt x="3553" y="1865"/>
                </a:lnTo>
                <a:lnTo>
                  <a:pt x="1939" y="3419"/>
                </a:lnTo>
                <a:lnTo>
                  <a:pt x="1928" y="3426"/>
                </a:lnTo>
                <a:lnTo>
                  <a:pt x="1916" y="3430"/>
                </a:lnTo>
                <a:lnTo>
                  <a:pt x="1903" y="3430"/>
                </a:lnTo>
                <a:lnTo>
                  <a:pt x="1891" y="3426"/>
                </a:lnTo>
                <a:lnTo>
                  <a:pt x="1880" y="3419"/>
                </a:lnTo>
                <a:lnTo>
                  <a:pt x="23" y="1631"/>
                </a:lnTo>
                <a:lnTo>
                  <a:pt x="12" y="1618"/>
                </a:lnTo>
                <a:lnTo>
                  <a:pt x="4" y="1600"/>
                </a:lnTo>
                <a:lnTo>
                  <a:pt x="0" y="1581"/>
                </a:lnTo>
                <a:lnTo>
                  <a:pt x="0" y="1564"/>
                </a:lnTo>
                <a:lnTo>
                  <a:pt x="201" y="245"/>
                </a:lnTo>
                <a:lnTo>
                  <a:pt x="208" y="230"/>
                </a:lnTo>
                <a:lnTo>
                  <a:pt x="217" y="215"/>
                </a:lnTo>
                <a:lnTo>
                  <a:pt x="232" y="205"/>
                </a:lnTo>
                <a:lnTo>
                  <a:pt x="249" y="200"/>
                </a:lnTo>
                <a:lnTo>
                  <a:pt x="1625" y="0"/>
                </a:lnTo>
                <a:lnTo>
                  <a:pt x="1644" y="0"/>
                </a:lnTo>
                <a:close/>
              </a:path>
            </a:pathLst>
          </a:custGeom>
          <a:solidFill>
            <a:srgbClr val="92D050"/>
          </a:solidFill>
          <a:ln w="0">
            <a:solidFill>
              <a:srgbClr val="92D050"/>
            </a:solidFill>
            <a:prstDash val="solid"/>
            <a:round/>
            <a:headEnd/>
            <a:tailEnd/>
          </a:ln>
        </p:spPr>
        <p:txBody>
          <a:bodyPr/>
          <a:lstStyle/>
          <a:p>
            <a:endParaRPr lang="en-US"/>
          </a:p>
        </p:txBody>
      </p:sp>
      <p:sp>
        <p:nvSpPr>
          <p:cNvPr id="24602" name="Freeform 32"/>
          <p:cNvSpPr>
            <a:spLocks noEditPoints="1"/>
          </p:cNvSpPr>
          <p:nvPr/>
        </p:nvSpPr>
        <p:spPr bwMode="auto">
          <a:xfrm>
            <a:off x="757238" y="5426773"/>
            <a:ext cx="608012" cy="528638"/>
          </a:xfrm>
          <a:custGeom>
            <a:avLst/>
            <a:gdLst>
              <a:gd name="T0" fmla="*/ 2147483647 w 3311"/>
              <a:gd name="T1" fmla="*/ 2147483647 h 2875"/>
              <a:gd name="T2" fmla="*/ 2147483647 w 3311"/>
              <a:gd name="T3" fmla="*/ 2147483647 h 2875"/>
              <a:gd name="T4" fmla="*/ 2147483647 w 3311"/>
              <a:gd name="T5" fmla="*/ 2147483647 h 2875"/>
              <a:gd name="T6" fmla="*/ 2147483647 w 3311"/>
              <a:gd name="T7" fmla="*/ 2147483647 h 2875"/>
              <a:gd name="T8" fmla="*/ 2147483647 w 3311"/>
              <a:gd name="T9" fmla="*/ 2147483647 h 2875"/>
              <a:gd name="T10" fmla="*/ 2147483647 w 3311"/>
              <a:gd name="T11" fmla="*/ 2147483647 h 2875"/>
              <a:gd name="T12" fmla="*/ 2147483647 w 3311"/>
              <a:gd name="T13" fmla="*/ 0 h 2875"/>
              <a:gd name="T14" fmla="*/ 2147483647 w 3311"/>
              <a:gd name="T15" fmla="*/ 2147483647 h 2875"/>
              <a:gd name="T16" fmla="*/ 2147483647 w 3311"/>
              <a:gd name="T17" fmla="*/ 2147483647 h 2875"/>
              <a:gd name="T18" fmla="*/ 2147483647 w 3311"/>
              <a:gd name="T19" fmla="*/ 2147483647 h 2875"/>
              <a:gd name="T20" fmla="*/ 2147483647 w 3311"/>
              <a:gd name="T21" fmla="*/ 2147483647 h 2875"/>
              <a:gd name="T22" fmla="*/ 2147483647 w 3311"/>
              <a:gd name="T23" fmla="*/ 2147483647 h 2875"/>
              <a:gd name="T24" fmla="*/ 2147483647 w 3311"/>
              <a:gd name="T25" fmla="*/ 2147483647 h 2875"/>
              <a:gd name="T26" fmla="*/ 2147483647 w 3311"/>
              <a:gd name="T27" fmla="*/ 2147483647 h 2875"/>
              <a:gd name="T28" fmla="*/ 2147483647 w 3311"/>
              <a:gd name="T29" fmla="*/ 2147483647 h 2875"/>
              <a:gd name="T30" fmla="*/ 2147483647 w 3311"/>
              <a:gd name="T31" fmla="*/ 2147483647 h 2875"/>
              <a:gd name="T32" fmla="*/ 2147483647 w 3311"/>
              <a:gd name="T33" fmla="*/ 2147483647 h 2875"/>
              <a:gd name="T34" fmla="*/ 2147483647 w 3311"/>
              <a:gd name="T35" fmla="*/ 2147483647 h 2875"/>
              <a:gd name="T36" fmla="*/ 2147483647 w 3311"/>
              <a:gd name="T37" fmla="*/ 2147483647 h 2875"/>
              <a:gd name="T38" fmla="*/ 2147483647 w 3311"/>
              <a:gd name="T39" fmla="*/ 2147483647 h 2875"/>
              <a:gd name="T40" fmla="*/ 2147483647 w 3311"/>
              <a:gd name="T41" fmla="*/ 2147483647 h 2875"/>
              <a:gd name="T42" fmla="*/ 2147483647 w 3311"/>
              <a:gd name="T43" fmla="*/ 2147483647 h 2875"/>
              <a:gd name="T44" fmla="*/ 2147483647 w 3311"/>
              <a:gd name="T45" fmla="*/ 2147483647 h 2875"/>
              <a:gd name="T46" fmla="*/ 2147483647 w 3311"/>
              <a:gd name="T47" fmla="*/ 2147483647 h 2875"/>
              <a:gd name="T48" fmla="*/ 2147483647 w 3311"/>
              <a:gd name="T49" fmla="*/ 2147483647 h 2875"/>
              <a:gd name="T50" fmla="*/ 0 w 3311"/>
              <a:gd name="T51" fmla="*/ 2147483647 h 2875"/>
              <a:gd name="T52" fmla="*/ 2147483647 w 3311"/>
              <a:gd name="T53" fmla="*/ 2147483647 h 2875"/>
              <a:gd name="T54" fmla="*/ 2147483647 w 3311"/>
              <a:gd name="T55" fmla="*/ 2147483647 h 2875"/>
              <a:gd name="T56" fmla="*/ 2147483647 w 3311"/>
              <a:gd name="T57" fmla="*/ 2147483647 h 2875"/>
              <a:gd name="T58" fmla="*/ 2147483647 w 3311"/>
              <a:gd name="T59" fmla="*/ 2147483647 h 2875"/>
              <a:gd name="T60" fmla="*/ 2147483647 w 3311"/>
              <a:gd name="T61" fmla="*/ 2147483647 h 2875"/>
              <a:gd name="T62" fmla="*/ 2147483647 w 3311"/>
              <a:gd name="T63" fmla="*/ 2147483647 h 2875"/>
              <a:gd name="T64" fmla="*/ 2147483647 w 3311"/>
              <a:gd name="T65" fmla="*/ 0 h 28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311"/>
              <a:gd name="T100" fmla="*/ 0 h 2875"/>
              <a:gd name="T101" fmla="*/ 3311 w 3311"/>
              <a:gd name="T102" fmla="*/ 2875 h 28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311" h="2875">
                <a:moveTo>
                  <a:pt x="1448" y="870"/>
                </a:moveTo>
                <a:lnTo>
                  <a:pt x="1448" y="1443"/>
                </a:lnTo>
                <a:lnTo>
                  <a:pt x="879" y="1443"/>
                </a:lnTo>
                <a:lnTo>
                  <a:pt x="879" y="1862"/>
                </a:lnTo>
                <a:lnTo>
                  <a:pt x="1448" y="1862"/>
                </a:lnTo>
                <a:lnTo>
                  <a:pt x="1448" y="2436"/>
                </a:lnTo>
                <a:lnTo>
                  <a:pt x="1862" y="2436"/>
                </a:lnTo>
                <a:lnTo>
                  <a:pt x="1862" y="1862"/>
                </a:lnTo>
                <a:lnTo>
                  <a:pt x="2431" y="1862"/>
                </a:lnTo>
                <a:lnTo>
                  <a:pt x="2431" y="1443"/>
                </a:lnTo>
                <a:lnTo>
                  <a:pt x="1862" y="1443"/>
                </a:lnTo>
                <a:lnTo>
                  <a:pt x="1862" y="870"/>
                </a:lnTo>
                <a:lnTo>
                  <a:pt x="1448" y="870"/>
                </a:lnTo>
                <a:close/>
                <a:moveTo>
                  <a:pt x="300" y="0"/>
                </a:moveTo>
                <a:lnTo>
                  <a:pt x="1333" y="0"/>
                </a:lnTo>
                <a:lnTo>
                  <a:pt x="1347" y="3"/>
                </a:lnTo>
                <a:lnTo>
                  <a:pt x="1360" y="10"/>
                </a:lnTo>
                <a:lnTo>
                  <a:pt x="1371" y="23"/>
                </a:lnTo>
                <a:lnTo>
                  <a:pt x="1380" y="39"/>
                </a:lnTo>
                <a:lnTo>
                  <a:pt x="1389" y="59"/>
                </a:lnTo>
                <a:lnTo>
                  <a:pt x="1396" y="80"/>
                </a:lnTo>
                <a:lnTo>
                  <a:pt x="1403" y="104"/>
                </a:lnTo>
                <a:lnTo>
                  <a:pt x="1408" y="130"/>
                </a:lnTo>
                <a:lnTo>
                  <a:pt x="1414" y="155"/>
                </a:lnTo>
                <a:lnTo>
                  <a:pt x="1419" y="180"/>
                </a:lnTo>
                <a:lnTo>
                  <a:pt x="1425" y="205"/>
                </a:lnTo>
                <a:lnTo>
                  <a:pt x="1430" y="230"/>
                </a:lnTo>
                <a:lnTo>
                  <a:pt x="1436" y="251"/>
                </a:lnTo>
                <a:lnTo>
                  <a:pt x="1443" y="271"/>
                </a:lnTo>
                <a:lnTo>
                  <a:pt x="1450" y="286"/>
                </a:lnTo>
                <a:lnTo>
                  <a:pt x="1458" y="300"/>
                </a:lnTo>
                <a:lnTo>
                  <a:pt x="1468" y="307"/>
                </a:lnTo>
                <a:lnTo>
                  <a:pt x="1478" y="310"/>
                </a:lnTo>
                <a:lnTo>
                  <a:pt x="3157" y="311"/>
                </a:lnTo>
                <a:lnTo>
                  <a:pt x="3173" y="311"/>
                </a:lnTo>
                <a:lnTo>
                  <a:pt x="3184" y="313"/>
                </a:lnTo>
                <a:lnTo>
                  <a:pt x="3192" y="317"/>
                </a:lnTo>
                <a:lnTo>
                  <a:pt x="3200" y="324"/>
                </a:lnTo>
                <a:lnTo>
                  <a:pt x="3206" y="333"/>
                </a:lnTo>
                <a:lnTo>
                  <a:pt x="3213" y="344"/>
                </a:lnTo>
                <a:lnTo>
                  <a:pt x="3220" y="358"/>
                </a:lnTo>
                <a:lnTo>
                  <a:pt x="3227" y="372"/>
                </a:lnTo>
                <a:lnTo>
                  <a:pt x="3234" y="386"/>
                </a:lnTo>
                <a:lnTo>
                  <a:pt x="3240" y="398"/>
                </a:lnTo>
                <a:lnTo>
                  <a:pt x="3244" y="408"/>
                </a:lnTo>
                <a:lnTo>
                  <a:pt x="3247" y="413"/>
                </a:lnTo>
                <a:lnTo>
                  <a:pt x="3253" y="418"/>
                </a:lnTo>
                <a:lnTo>
                  <a:pt x="3261" y="420"/>
                </a:lnTo>
                <a:lnTo>
                  <a:pt x="3269" y="421"/>
                </a:lnTo>
                <a:lnTo>
                  <a:pt x="3311" y="421"/>
                </a:lnTo>
                <a:lnTo>
                  <a:pt x="3311" y="2875"/>
                </a:lnTo>
                <a:lnTo>
                  <a:pt x="0" y="2875"/>
                </a:lnTo>
                <a:lnTo>
                  <a:pt x="0" y="419"/>
                </a:lnTo>
                <a:lnTo>
                  <a:pt x="33" y="420"/>
                </a:lnTo>
                <a:lnTo>
                  <a:pt x="47" y="418"/>
                </a:lnTo>
                <a:lnTo>
                  <a:pt x="58" y="415"/>
                </a:lnTo>
                <a:lnTo>
                  <a:pt x="66" y="407"/>
                </a:lnTo>
                <a:lnTo>
                  <a:pt x="74" y="397"/>
                </a:lnTo>
                <a:lnTo>
                  <a:pt x="82" y="382"/>
                </a:lnTo>
                <a:lnTo>
                  <a:pt x="176" y="29"/>
                </a:lnTo>
                <a:lnTo>
                  <a:pt x="180" y="23"/>
                </a:lnTo>
                <a:lnTo>
                  <a:pt x="186" y="16"/>
                </a:lnTo>
                <a:lnTo>
                  <a:pt x="194" y="10"/>
                </a:lnTo>
                <a:lnTo>
                  <a:pt x="206" y="5"/>
                </a:lnTo>
                <a:lnTo>
                  <a:pt x="221" y="1"/>
                </a:lnTo>
                <a:lnTo>
                  <a:pt x="241" y="0"/>
                </a:lnTo>
                <a:lnTo>
                  <a:pt x="300" y="0"/>
                </a:lnTo>
                <a:close/>
              </a:path>
            </a:pathLst>
          </a:custGeom>
          <a:solidFill>
            <a:srgbClr val="00649D"/>
          </a:solidFill>
          <a:ln w="0">
            <a:noFill/>
            <a:prstDash val="solid"/>
            <a:round/>
            <a:headEnd/>
            <a:tailEnd/>
          </a:ln>
        </p:spPr>
        <p:txBody>
          <a:bodyPr/>
          <a:lstStyle/>
          <a:p>
            <a:endParaRPr lang="en-US"/>
          </a:p>
        </p:txBody>
      </p:sp>
      <p:sp>
        <p:nvSpPr>
          <p:cNvPr id="35" name="Footer Placeholder 2"/>
          <p:cNvSpPr>
            <a:spLocks noGrp="1"/>
          </p:cNvSpPr>
          <p:nvPr>
            <p:ph type="ftr" sz="quarter" idx="10"/>
          </p:nvPr>
        </p:nvSpPr>
        <p:spPr>
          <a:xfrm>
            <a:off x="825500" y="6505575"/>
            <a:ext cx="6677025" cy="215900"/>
          </a:xfrm>
        </p:spPr>
        <p:txBody>
          <a:bodyPr/>
          <a:lstStyle/>
          <a:p>
            <a:pPr>
              <a:defRPr/>
            </a:pPr>
            <a:r>
              <a:rPr dirty="0" smtClean="0"/>
              <a:t>Security Principles for </a:t>
            </a:r>
            <a:r>
              <a:rPr lang="en-US" dirty="0" smtClean="0"/>
              <a:t>Leaders</a:t>
            </a:r>
            <a:endParaRPr dirty="0"/>
          </a:p>
        </p:txBody>
      </p:sp>
      <p:sp>
        <p:nvSpPr>
          <p:cNvPr id="36" name="Rectangle 35"/>
          <p:cNvSpPr/>
          <p:nvPr/>
        </p:nvSpPr>
        <p:spPr>
          <a:xfrm>
            <a:off x="2453993" y="6502462"/>
            <a:ext cx="4572785" cy="215444"/>
          </a:xfrm>
          <a:prstGeom prst="rect">
            <a:avLst/>
          </a:prstGeom>
        </p:spPr>
        <p:txBody>
          <a:bodyPr wrap="square">
            <a:spAutoFit/>
          </a:bodyPr>
          <a:lstStyle/>
          <a:p>
            <a:r>
              <a:rPr lang="en-US" sz="800" i="1" dirty="0" smtClean="0">
                <a:latin typeface="+mn-lt"/>
                <a:ea typeface="SimSun" pitchFamily="2" charset="-122"/>
                <a:cs typeface="ＭＳ Ｐゴシック" pitchFamily="34" charset="-128"/>
              </a:rPr>
              <a:t>Source: IBM Security Services 2014 CyberSecurity Intelligence Index</a:t>
            </a:r>
            <a:endParaRPr lang="en-US" sz="800" i="1" dirty="0">
              <a:latin typeface="+mn-lt"/>
            </a:endParaRPr>
          </a:p>
        </p:txBody>
      </p:sp>
    </p:spTree>
    <p:extLst>
      <p:ext uri="{BB962C8B-B14F-4D97-AF65-F5344CB8AC3E}">
        <p14:creationId xmlns:p14="http://schemas.microsoft.com/office/powerpoint/2010/main" val="312685965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749300" y="2359041"/>
            <a:ext cx="1896916" cy="1426286"/>
            <a:chOff x="749300" y="2359041"/>
            <a:chExt cx="1896916" cy="1426286"/>
          </a:xfrm>
        </p:grpSpPr>
        <p:pic>
          <p:nvPicPr>
            <p:cNvPr id="46" name="Picture 45" descr="03.png"/>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artisticMosiaicBubbles/>
                      </a14:imgEffect>
                    </a14:imgLayer>
                  </a14:imgProps>
                </a:ext>
                <a:ext uri="{28A0092B-C50C-407E-A947-70E740481C1C}">
                  <a14:useLocalDpi xmlns:a14="http://schemas.microsoft.com/office/drawing/2010/main" val="0"/>
                </a:ext>
              </a:extLst>
            </a:blip>
            <a:stretch>
              <a:fillRect/>
            </a:stretch>
          </p:blipFill>
          <p:spPr>
            <a:xfrm>
              <a:off x="749300" y="2359041"/>
              <a:ext cx="1844435" cy="1426286"/>
            </a:xfrm>
            <a:prstGeom prst="rect">
              <a:avLst/>
            </a:prstGeom>
          </p:spPr>
        </p:pic>
        <p:sp>
          <p:nvSpPr>
            <p:cNvPr id="78" name="Rectangle 77"/>
            <p:cNvSpPr/>
            <p:nvPr/>
          </p:nvSpPr>
          <p:spPr bwMode="auto">
            <a:xfrm rot="19200000">
              <a:off x="2384519" y="3693007"/>
              <a:ext cx="261697" cy="76970"/>
            </a:xfrm>
            <a:prstGeom prst="rect">
              <a:avLst/>
            </a:prstGeom>
            <a:solidFill>
              <a:schemeClr val="bg1"/>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grpSp>
      <p:grpSp>
        <p:nvGrpSpPr>
          <p:cNvPr id="27" name="Group 26"/>
          <p:cNvGrpSpPr/>
          <p:nvPr/>
        </p:nvGrpSpPr>
        <p:grpSpPr>
          <a:xfrm>
            <a:off x="6111392" y="4923708"/>
            <a:ext cx="1896387" cy="1426286"/>
            <a:chOff x="6111392" y="4923708"/>
            <a:chExt cx="1896387" cy="1426286"/>
          </a:xfrm>
        </p:grpSpPr>
        <p:pic>
          <p:nvPicPr>
            <p:cNvPr id="18" name="Picture 17" descr="10.png"/>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artisticMosiaicBubbles/>
                      </a14:imgEffect>
                    </a14:imgLayer>
                  </a14:imgProps>
                </a:ext>
                <a:ext uri="{28A0092B-C50C-407E-A947-70E740481C1C}">
                  <a14:useLocalDpi xmlns:a14="http://schemas.microsoft.com/office/drawing/2010/main" val="0"/>
                </a:ext>
              </a:extLst>
            </a:blip>
            <a:stretch>
              <a:fillRect/>
            </a:stretch>
          </p:blipFill>
          <p:spPr>
            <a:xfrm>
              <a:off x="6163344" y="4923708"/>
              <a:ext cx="1844435" cy="1426286"/>
            </a:xfrm>
            <a:prstGeom prst="rect">
              <a:avLst/>
            </a:prstGeom>
          </p:spPr>
        </p:pic>
        <p:sp>
          <p:nvSpPr>
            <p:cNvPr id="14" name="Rectangle 13"/>
            <p:cNvSpPr/>
            <p:nvPr/>
          </p:nvSpPr>
          <p:spPr bwMode="auto">
            <a:xfrm rot="19200000">
              <a:off x="6111392" y="4941455"/>
              <a:ext cx="261697" cy="76970"/>
            </a:xfrm>
            <a:prstGeom prst="rect">
              <a:avLst/>
            </a:prstGeom>
            <a:solidFill>
              <a:schemeClr val="bg1"/>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grpSp>
      <p:sp>
        <p:nvSpPr>
          <p:cNvPr id="19" name="TextBox 18"/>
          <p:cNvSpPr txBox="1"/>
          <p:nvPr/>
        </p:nvSpPr>
        <p:spPr>
          <a:xfrm>
            <a:off x="6246089" y="5710036"/>
            <a:ext cx="1644202" cy="410882"/>
          </a:xfrm>
          <a:prstGeom prst="rect">
            <a:avLst/>
          </a:prstGeom>
          <a:noFill/>
        </p:spPr>
        <p:txBody>
          <a:bodyPr wrap="square" rtlCol="0" anchor="ctr">
            <a:spAutoFit/>
          </a:bodyPr>
          <a:lstStyle/>
          <a:p>
            <a:pPr marL="230188" indent="-230188" fontAlgn="base">
              <a:lnSpc>
                <a:spcPct val="90000"/>
              </a:lnSpc>
              <a:spcBef>
                <a:spcPct val="0"/>
              </a:spcBef>
              <a:tabLst>
                <a:tab pos="230188" algn="l"/>
              </a:tabLst>
            </a:pPr>
            <a:r>
              <a:rPr lang="en-US" sz="1200" b="1" kern="0" dirty="0">
                <a:solidFill>
                  <a:srgbClr val="00649D">
                    <a:lumMod val="50000"/>
                  </a:srgbClr>
                </a:solidFill>
              </a:rPr>
              <a:t>10 	</a:t>
            </a:r>
            <a:r>
              <a:rPr lang="en-US" sz="1100" kern="0" dirty="0">
                <a:solidFill>
                  <a:srgbClr val="00649D">
                    <a:lumMod val="50000"/>
                  </a:srgbClr>
                </a:solidFill>
              </a:rPr>
              <a:t>Manage the digital identity lifecycle</a:t>
            </a:r>
          </a:p>
        </p:txBody>
      </p:sp>
      <p:pic>
        <p:nvPicPr>
          <p:cNvPr id="25" name="Picture 24" descr="04.png"/>
          <p:cNvPicPr>
            <a:picLocks noChangeAspect="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artisticMosiaicBubbles/>
                    </a14:imgEffect>
                  </a14:imgLayer>
                </a14:imgProps>
              </a:ext>
              <a:ext uri="{28A0092B-C50C-407E-A947-70E740481C1C}">
                <a14:useLocalDpi xmlns:a14="http://schemas.microsoft.com/office/drawing/2010/main" val="0"/>
              </a:ext>
            </a:extLst>
          </a:blip>
          <a:stretch>
            <a:fillRect/>
          </a:stretch>
        </p:blipFill>
        <p:spPr>
          <a:xfrm>
            <a:off x="2739739" y="5079156"/>
            <a:ext cx="1580943" cy="1277357"/>
          </a:xfrm>
          <a:prstGeom prst="rect">
            <a:avLst/>
          </a:prstGeom>
        </p:spPr>
      </p:pic>
      <p:sp>
        <p:nvSpPr>
          <p:cNvPr id="26" name="TextBox 25"/>
          <p:cNvSpPr txBox="1"/>
          <p:nvPr/>
        </p:nvSpPr>
        <p:spPr>
          <a:xfrm>
            <a:off x="2805159" y="5709721"/>
            <a:ext cx="1494387" cy="563231"/>
          </a:xfrm>
          <a:prstGeom prst="rect">
            <a:avLst/>
          </a:prstGeom>
          <a:noFill/>
        </p:spPr>
        <p:txBody>
          <a:bodyPr wrap="square" rtlCol="0" anchor="ctr">
            <a:spAutoFit/>
          </a:bodyPr>
          <a:lstStyle/>
          <a:p>
            <a:pPr marL="171450" indent="-171450" fontAlgn="base">
              <a:lnSpc>
                <a:spcPct val="90000"/>
              </a:lnSpc>
              <a:spcBef>
                <a:spcPct val="0"/>
              </a:spcBef>
            </a:pPr>
            <a:r>
              <a:rPr lang="en-US" sz="1200" b="1" kern="0" dirty="0">
                <a:solidFill>
                  <a:srgbClr val="00649D">
                    <a:lumMod val="50000"/>
                  </a:srgbClr>
                </a:solidFill>
              </a:rPr>
              <a:t>8  </a:t>
            </a:r>
            <a:r>
              <a:rPr lang="en-US" sz="1100" kern="0" dirty="0">
                <a:solidFill>
                  <a:srgbClr val="00649D">
                    <a:lumMod val="50000"/>
                  </a:srgbClr>
                </a:solidFill>
              </a:rPr>
              <a:t>Manage third-party security compliance</a:t>
            </a:r>
          </a:p>
        </p:txBody>
      </p:sp>
      <p:pic>
        <p:nvPicPr>
          <p:cNvPr id="28" name="Picture 27" descr="07.png"/>
          <p:cNvPicPr>
            <a:picLocks noChangeAspect="1"/>
          </p:cNvPicPr>
          <p:nvPr/>
        </p:nvPicPr>
        <p:blipFill>
          <a:blip r:embed="rId8">
            <a:duotone>
              <a:schemeClr val="accent1">
                <a:shade val="45000"/>
                <a:satMod val="135000"/>
              </a:schemeClr>
              <a:prstClr val="white"/>
            </a:duotone>
            <a:extLst>
              <a:ext uri="{BEBA8EAE-BF5A-486C-A8C5-ECC9F3942E4B}">
                <a14:imgProps xmlns:a14="http://schemas.microsoft.com/office/drawing/2010/main">
                  <a14:imgLayer r:embed="rId9">
                    <a14:imgEffect>
                      <a14:artisticMosiaicBubbles/>
                    </a14:imgEffect>
                  </a14:imgLayer>
                </a14:imgProps>
              </a:ext>
              <a:ext uri="{28A0092B-C50C-407E-A947-70E740481C1C}">
                <a14:useLocalDpi xmlns:a14="http://schemas.microsoft.com/office/drawing/2010/main" val="0"/>
              </a:ext>
            </a:extLst>
          </a:blip>
          <a:stretch>
            <a:fillRect/>
          </a:stretch>
        </p:blipFill>
        <p:spPr>
          <a:xfrm>
            <a:off x="749300" y="4920660"/>
            <a:ext cx="1844435" cy="1426286"/>
          </a:xfrm>
          <a:prstGeom prst="rect">
            <a:avLst/>
          </a:prstGeom>
        </p:spPr>
      </p:pic>
      <p:sp>
        <p:nvSpPr>
          <p:cNvPr id="29" name="TextBox 28"/>
          <p:cNvSpPr txBox="1"/>
          <p:nvPr/>
        </p:nvSpPr>
        <p:spPr>
          <a:xfrm>
            <a:off x="825378" y="5708312"/>
            <a:ext cx="1696923" cy="563231"/>
          </a:xfrm>
          <a:prstGeom prst="rect">
            <a:avLst/>
          </a:prstGeom>
          <a:noFill/>
        </p:spPr>
        <p:txBody>
          <a:bodyPr wrap="square" rtlCol="0" anchor="ctr">
            <a:spAutoFit/>
          </a:bodyPr>
          <a:lstStyle/>
          <a:p>
            <a:pPr marL="171450" indent="-171450" fontAlgn="base">
              <a:lnSpc>
                <a:spcPct val="90000"/>
              </a:lnSpc>
              <a:spcBef>
                <a:spcPct val="0"/>
              </a:spcBef>
            </a:pPr>
            <a:r>
              <a:rPr lang="en-US" sz="1200" b="1" kern="0" dirty="0">
                <a:solidFill>
                  <a:srgbClr val="00649D">
                    <a:lumMod val="50000"/>
                  </a:srgbClr>
                </a:solidFill>
              </a:rPr>
              <a:t>7  </a:t>
            </a:r>
            <a:r>
              <a:rPr lang="en-US" sz="1100" kern="0" dirty="0">
                <a:solidFill>
                  <a:srgbClr val="00649D">
                    <a:lumMod val="50000"/>
                  </a:srgbClr>
                </a:solidFill>
              </a:rPr>
              <a:t>Address security complexity of cloud and virtualization</a:t>
            </a:r>
          </a:p>
        </p:txBody>
      </p:sp>
      <p:sp>
        <p:nvSpPr>
          <p:cNvPr id="47" name="TextBox 46"/>
          <p:cNvSpPr txBox="1"/>
          <p:nvPr/>
        </p:nvSpPr>
        <p:spPr>
          <a:xfrm>
            <a:off x="749299" y="2911307"/>
            <a:ext cx="1812489" cy="563231"/>
          </a:xfrm>
          <a:prstGeom prst="rect">
            <a:avLst/>
          </a:prstGeom>
          <a:noFill/>
        </p:spPr>
        <p:txBody>
          <a:bodyPr wrap="square" rtlCol="0" anchor="ctr">
            <a:spAutoFit/>
          </a:bodyPr>
          <a:lstStyle/>
          <a:p>
            <a:pPr marL="171450" indent="-171450" fontAlgn="base">
              <a:lnSpc>
                <a:spcPct val="90000"/>
              </a:lnSpc>
              <a:spcBef>
                <a:spcPct val="0"/>
              </a:spcBef>
            </a:pPr>
            <a:r>
              <a:rPr lang="en-US" sz="1200" b="1" kern="0" dirty="0">
                <a:solidFill>
                  <a:srgbClr val="00649D">
                    <a:lumMod val="50000"/>
                  </a:srgbClr>
                </a:solidFill>
              </a:rPr>
              <a:t>3  </a:t>
            </a:r>
            <a:r>
              <a:rPr lang="en-US" sz="1100" kern="0" dirty="0">
                <a:solidFill>
                  <a:srgbClr val="00649D">
                    <a:lumMod val="50000"/>
                  </a:srgbClr>
                </a:solidFill>
              </a:rPr>
              <a:t>Secure collaboration in social and mobile workplace</a:t>
            </a:r>
          </a:p>
        </p:txBody>
      </p:sp>
      <p:sp>
        <p:nvSpPr>
          <p:cNvPr id="58" name="Oval 57"/>
          <p:cNvSpPr/>
          <p:nvPr/>
        </p:nvSpPr>
        <p:spPr bwMode="auto">
          <a:xfrm>
            <a:off x="1492058" y="2510037"/>
            <a:ext cx="325967" cy="334434"/>
          </a:xfrm>
          <a:prstGeom prst="ellipse">
            <a:avLst/>
          </a:prstGeom>
          <a:solidFill>
            <a:schemeClr val="bg1"/>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pic>
        <p:nvPicPr>
          <p:cNvPr id="36" name="Picture 35" descr="06.png"/>
          <p:cNvPicPr>
            <a:picLocks noChangeAspect="1"/>
          </p:cNvPicPr>
          <p:nvPr/>
        </p:nvPicPr>
        <p:blipFill>
          <a:blip r:embed="rId10">
            <a:duotone>
              <a:schemeClr val="accent1">
                <a:shade val="45000"/>
                <a:satMod val="135000"/>
              </a:schemeClr>
              <a:prstClr val="white"/>
            </a:duotone>
            <a:extLst>
              <a:ext uri="{BEBA8EAE-BF5A-486C-A8C5-ECC9F3942E4B}">
                <a14:imgProps xmlns:a14="http://schemas.microsoft.com/office/drawing/2010/main">
                  <a14:imgLayer r:embed="rId11">
                    <a14:imgEffect>
                      <a14:artisticMosiaicBubbles/>
                    </a14:imgEffect>
                  </a14:imgLayer>
                </a14:imgProps>
              </a:ext>
              <a:ext uri="{28A0092B-C50C-407E-A947-70E740481C1C}">
                <a14:useLocalDpi xmlns:a14="http://schemas.microsoft.com/office/drawing/2010/main" val="0"/>
              </a:ext>
            </a:extLst>
          </a:blip>
          <a:stretch>
            <a:fillRect/>
          </a:stretch>
        </p:blipFill>
        <p:spPr>
          <a:xfrm>
            <a:off x="6163344" y="2355993"/>
            <a:ext cx="1844435" cy="1426286"/>
          </a:xfrm>
          <a:prstGeom prst="rect">
            <a:avLst/>
          </a:prstGeom>
        </p:spPr>
      </p:pic>
      <p:sp>
        <p:nvSpPr>
          <p:cNvPr id="38" name="TextBox 37"/>
          <p:cNvSpPr txBox="1"/>
          <p:nvPr/>
        </p:nvSpPr>
        <p:spPr>
          <a:xfrm>
            <a:off x="6246088" y="2970070"/>
            <a:ext cx="1720278" cy="410882"/>
          </a:xfrm>
          <a:prstGeom prst="rect">
            <a:avLst/>
          </a:prstGeom>
          <a:noFill/>
        </p:spPr>
        <p:txBody>
          <a:bodyPr wrap="square" rtlCol="0" anchor="ctr">
            <a:spAutoFit/>
          </a:bodyPr>
          <a:lstStyle/>
          <a:p>
            <a:pPr marL="171450" indent="-171450" fontAlgn="base">
              <a:lnSpc>
                <a:spcPct val="90000"/>
              </a:lnSpc>
              <a:spcBef>
                <a:spcPct val="0"/>
              </a:spcBef>
            </a:pPr>
            <a:r>
              <a:rPr lang="en-US" sz="1200" b="1" kern="0" dirty="0">
                <a:solidFill>
                  <a:srgbClr val="00649D">
                    <a:lumMod val="50000"/>
                  </a:srgbClr>
                </a:solidFill>
              </a:rPr>
              <a:t>6  </a:t>
            </a:r>
            <a:r>
              <a:rPr lang="en-US" sz="1100" kern="0" dirty="0">
                <a:solidFill>
                  <a:srgbClr val="00649D">
                    <a:lumMod val="50000"/>
                  </a:srgbClr>
                </a:solidFill>
              </a:rPr>
              <a:t>Create a security-rich and resilient network</a:t>
            </a:r>
          </a:p>
        </p:txBody>
      </p:sp>
      <p:pic>
        <p:nvPicPr>
          <p:cNvPr id="45" name="Picture 44"/>
          <p:cNvPicPr>
            <a:picLocks noChangeAspect="1"/>
          </p:cNvPicPr>
          <p:nvPr/>
        </p:nvPicPr>
        <p:blipFill>
          <a:blip r:embed="rId12">
            <a:extLst>
              <a:ext uri="{BEBA8EAE-BF5A-486C-A8C5-ECC9F3942E4B}">
                <a14:imgProps xmlns:a14="http://schemas.microsoft.com/office/drawing/2010/main">
                  <a14:imgLayer r:embed="rId13">
                    <a14:imgEffect>
                      <a14:artisticCutout/>
                    </a14:imgEffect>
                  </a14:imgLayer>
                </a14:imgProps>
              </a:ext>
              <a:ext uri="{28A0092B-C50C-407E-A947-70E740481C1C}">
                <a14:useLocalDpi xmlns:a14="http://schemas.microsoft.com/office/drawing/2010/main" val="0"/>
              </a:ext>
            </a:extLst>
          </a:blip>
          <a:stretch>
            <a:fillRect/>
          </a:stretch>
        </p:blipFill>
        <p:spPr>
          <a:xfrm>
            <a:off x="6341639" y="3458972"/>
            <a:ext cx="1659381" cy="1773428"/>
          </a:xfrm>
          <a:prstGeom prst="rect">
            <a:avLst/>
          </a:prstGeom>
        </p:spPr>
      </p:pic>
      <p:pic>
        <p:nvPicPr>
          <p:cNvPr id="48" name="Picture 47"/>
          <p:cNvPicPr>
            <a:picLocks noChangeAspect="1"/>
          </p:cNvPicPr>
          <p:nvPr/>
        </p:nvPicPr>
        <p:blipFill>
          <a:blip r:embed="rId14">
            <a:extLst>
              <a:ext uri="{BEBA8EAE-BF5A-486C-A8C5-ECC9F3942E4B}">
                <a14:imgProps xmlns:a14="http://schemas.microsoft.com/office/drawing/2010/main">
                  <a14:imgLayer r:embed="rId15">
                    <a14:imgEffect>
                      <a14:artisticCutout/>
                    </a14:imgEffect>
                  </a14:imgLayer>
                </a14:imgProps>
              </a:ext>
              <a:ext uri="{28A0092B-C50C-407E-A947-70E740481C1C}">
                <a14:useLocalDpi xmlns:a14="http://schemas.microsoft.com/office/drawing/2010/main" val="0"/>
              </a:ext>
            </a:extLst>
          </a:blip>
          <a:stretch>
            <a:fillRect/>
          </a:stretch>
        </p:blipFill>
        <p:spPr>
          <a:xfrm>
            <a:off x="749299" y="3458972"/>
            <a:ext cx="1676675" cy="1791910"/>
          </a:xfrm>
          <a:prstGeom prst="rect">
            <a:avLst/>
          </a:prstGeom>
        </p:spPr>
      </p:pic>
      <p:sp>
        <p:nvSpPr>
          <p:cNvPr id="2" name="Title 1"/>
          <p:cNvSpPr>
            <a:spLocks noGrp="1"/>
          </p:cNvSpPr>
          <p:nvPr>
            <p:ph type="title"/>
          </p:nvPr>
        </p:nvSpPr>
        <p:spPr>
          <a:xfrm>
            <a:off x="182563" y="575733"/>
            <a:ext cx="8792104" cy="414867"/>
          </a:xfrm>
        </p:spPr>
        <p:txBody>
          <a:bodyPr/>
          <a:lstStyle/>
          <a:p>
            <a:r>
              <a:rPr lang="en-US" dirty="0" smtClean="0">
                <a:solidFill>
                  <a:srgbClr val="00649D"/>
                </a:solidFill>
              </a:rPr>
              <a:t>Based on our extensive experience, we recommend 10 essential practices for a stronger security posture</a:t>
            </a:r>
            <a:endParaRPr lang="en-US" dirty="0">
              <a:solidFill>
                <a:srgbClr val="00649D"/>
              </a:solidFill>
            </a:endParaRPr>
          </a:p>
        </p:txBody>
      </p:sp>
      <p:pic>
        <p:nvPicPr>
          <p:cNvPr id="21" name="Picture 20" descr="04.png"/>
          <p:cNvPicPr>
            <a:picLocks noChangeAspect="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16">
                    <a14:imgEffect>
                      <a14:artisticMosiaicBubbles/>
                    </a14:imgEffect>
                  </a14:imgLayer>
                </a14:imgProps>
              </a:ext>
              <a:ext uri="{28A0092B-C50C-407E-A947-70E740481C1C}">
                <a14:useLocalDpi xmlns:a14="http://schemas.microsoft.com/office/drawing/2010/main" val="0"/>
              </a:ext>
            </a:extLst>
          </a:blip>
          <a:stretch>
            <a:fillRect/>
          </a:stretch>
        </p:blipFill>
        <p:spPr>
          <a:xfrm>
            <a:off x="4450779" y="5079156"/>
            <a:ext cx="1580943" cy="1277357"/>
          </a:xfrm>
          <a:prstGeom prst="rect">
            <a:avLst/>
          </a:prstGeom>
        </p:spPr>
      </p:pic>
      <p:sp>
        <p:nvSpPr>
          <p:cNvPr id="22" name="TextBox 21"/>
          <p:cNvSpPr txBox="1"/>
          <p:nvPr/>
        </p:nvSpPr>
        <p:spPr>
          <a:xfrm>
            <a:off x="4543910" y="5708311"/>
            <a:ext cx="1393295" cy="563231"/>
          </a:xfrm>
          <a:prstGeom prst="rect">
            <a:avLst/>
          </a:prstGeom>
          <a:noFill/>
        </p:spPr>
        <p:txBody>
          <a:bodyPr wrap="square" rtlCol="0" anchor="ctr">
            <a:spAutoFit/>
          </a:bodyPr>
          <a:lstStyle/>
          <a:p>
            <a:pPr marL="171450" indent="-171450" fontAlgn="base">
              <a:lnSpc>
                <a:spcPct val="90000"/>
              </a:lnSpc>
              <a:spcBef>
                <a:spcPct val="0"/>
              </a:spcBef>
            </a:pPr>
            <a:r>
              <a:rPr lang="en-US" sz="1200" b="1" kern="0" dirty="0">
                <a:solidFill>
                  <a:srgbClr val="00649D">
                    <a:lumMod val="50000"/>
                  </a:srgbClr>
                </a:solidFill>
              </a:rPr>
              <a:t>9  </a:t>
            </a:r>
            <a:r>
              <a:rPr lang="en-US" sz="1100" kern="0" dirty="0">
                <a:solidFill>
                  <a:srgbClr val="00649D">
                    <a:lumMod val="50000"/>
                  </a:srgbClr>
                </a:solidFill>
              </a:rPr>
              <a:t>Assure data security and privacy</a:t>
            </a:r>
          </a:p>
        </p:txBody>
      </p:sp>
      <p:pic>
        <p:nvPicPr>
          <p:cNvPr id="32" name="Picture 31" descr="04.png"/>
          <p:cNvPicPr>
            <a:picLocks noChangeAspect="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17">
                    <a14:imgEffect>
                      <a14:artisticMosiaicBubbles/>
                    </a14:imgEffect>
                  </a14:imgLayer>
                </a14:imgProps>
              </a:ext>
              <a:ext uri="{28A0092B-C50C-407E-A947-70E740481C1C}">
                <a14:useLocalDpi xmlns:a14="http://schemas.microsoft.com/office/drawing/2010/main" val="0"/>
              </a:ext>
            </a:extLst>
          </a:blip>
          <a:stretch>
            <a:fillRect/>
          </a:stretch>
        </p:blipFill>
        <p:spPr>
          <a:xfrm>
            <a:off x="4450779" y="2359041"/>
            <a:ext cx="1580943" cy="1277357"/>
          </a:xfrm>
          <a:prstGeom prst="rect">
            <a:avLst/>
          </a:prstGeom>
        </p:spPr>
      </p:pic>
      <p:sp>
        <p:nvSpPr>
          <p:cNvPr id="33" name="TextBox 32"/>
          <p:cNvSpPr txBox="1"/>
          <p:nvPr/>
        </p:nvSpPr>
        <p:spPr>
          <a:xfrm>
            <a:off x="4531907" y="2970071"/>
            <a:ext cx="1448640" cy="410882"/>
          </a:xfrm>
          <a:prstGeom prst="rect">
            <a:avLst/>
          </a:prstGeom>
          <a:noFill/>
        </p:spPr>
        <p:txBody>
          <a:bodyPr wrap="square" rtlCol="0" anchor="ctr">
            <a:spAutoFit/>
          </a:bodyPr>
          <a:lstStyle/>
          <a:p>
            <a:pPr marL="171450" indent="-171450" fontAlgn="base">
              <a:lnSpc>
                <a:spcPct val="90000"/>
              </a:lnSpc>
              <a:spcBef>
                <a:spcPct val="0"/>
              </a:spcBef>
            </a:pPr>
            <a:r>
              <a:rPr lang="en-US" sz="1200" b="1" kern="0" dirty="0">
                <a:solidFill>
                  <a:srgbClr val="00649D">
                    <a:lumMod val="50000"/>
                  </a:srgbClr>
                </a:solidFill>
              </a:rPr>
              <a:t>5  </a:t>
            </a:r>
            <a:r>
              <a:rPr lang="en-US" sz="1100" kern="0" dirty="0">
                <a:solidFill>
                  <a:srgbClr val="00649D">
                    <a:lumMod val="50000"/>
                  </a:srgbClr>
                </a:solidFill>
              </a:rPr>
              <a:t>Manage IT hygienically</a:t>
            </a:r>
          </a:p>
        </p:txBody>
      </p:sp>
      <p:pic>
        <p:nvPicPr>
          <p:cNvPr id="42" name="Picture 41" descr="04.png"/>
          <p:cNvPicPr>
            <a:picLocks noChangeAspect="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16">
                    <a14:imgEffect>
                      <a14:artisticMosiaicBubbles/>
                    </a14:imgEffect>
                  </a14:imgLayer>
                </a14:imgProps>
              </a:ext>
              <a:ext uri="{28A0092B-C50C-407E-A947-70E740481C1C}">
                <a14:useLocalDpi xmlns:a14="http://schemas.microsoft.com/office/drawing/2010/main" val="0"/>
              </a:ext>
            </a:extLst>
          </a:blip>
          <a:stretch>
            <a:fillRect/>
          </a:stretch>
        </p:blipFill>
        <p:spPr>
          <a:xfrm>
            <a:off x="2739739" y="2359041"/>
            <a:ext cx="1580943" cy="1277357"/>
          </a:xfrm>
          <a:prstGeom prst="rect">
            <a:avLst/>
          </a:prstGeom>
        </p:spPr>
      </p:pic>
      <p:sp>
        <p:nvSpPr>
          <p:cNvPr id="43" name="TextBox 42"/>
          <p:cNvSpPr txBox="1"/>
          <p:nvPr/>
        </p:nvSpPr>
        <p:spPr>
          <a:xfrm>
            <a:off x="2809791" y="2963977"/>
            <a:ext cx="1509366" cy="563231"/>
          </a:xfrm>
          <a:prstGeom prst="rect">
            <a:avLst/>
          </a:prstGeom>
          <a:noFill/>
        </p:spPr>
        <p:txBody>
          <a:bodyPr wrap="square" rtlCol="0" anchor="ctr">
            <a:spAutoFit/>
          </a:bodyPr>
          <a:lstStyle/>
          <a:p>
            <a:pPr marL="171450" indent="-171450" fontAlgn="base">
              <a:lnSpc>
                <a:spcPct val="90000"/>
              </a:lnSpc>
              <a:spcBef>
                <a:spcPct val="0"/>
              </a:spcBef>
            </a:pPr>
            <a:r>
              <a:rPr lang="en-US" sz="1200" b="1" kern="0" dirty="0">
                <a:solidFill>
                  <a:srgbClr val="00649D">
                    <a:lumMod val="50000"/>
                  </a:srgbClr>
                </a:solidFill>
              </a:rPr>
              <a:t>4  </a:t>
            </a:r>
            <a:r>
              <a:rPr lang="en-US" sz="1100" kern="0" dirty="0">
                <a:solidFill>
                  <a:srgbClr val="00649D">
                    <a:lumMod val="50000"/>
                  </a:srgbClr>
                </a:solidFill>
              </a:rPr>
              <a:t>Develop security-rich products, by design</a:t>
            </a:r>
          </a:p>
        </p:txBody>
      </p:sp>
      <p:sp>
        <p:nvSpPr>
          <p:cNvPr id="50" name="TextBox 49"/>
          <p:cNvSpPr txBox="1"/>
          <p:nvPr/>
        </p:nvSpPr>
        <p:spPr>
          <a:xfrm>
            <a:off x="6341639" y="4263908"/>
            <a:ext cx="1606217" cy="715581"/>
          </a:xfrm>
          <a:prstGeom prst="rect">
            <a:avLst/>
          </a:prstGeom>
          <a:noFill/>
        </p:spPr>
        <p:txBody>
          <a:bodyPr wrap="square" rtlCol="0" anchor="ctr">
            <a:spAutoFit/>
          </a:bodyPr>
          <a:lstStyle/>
          <a:p>
            <a:pPr marL="171450" indent="-171450" algn="r" fontAlgn="base">
              <a:lnSpc>
                <a:spcPct val="90000"/>
              </a:lnSpc>
              <a:spcBef>
                <a:spcPct val="0"/>
              </a:spcBef>
            </a:pPr>
            <a:r>
              <a:rPr lang="en-US" sz="1200" b="1" kern="0" dirty="0">
                <a:solidFill>
                  <a:srgbClr val="FFFFFF"/>
                </a:solidFill>
              </a:rPr>
              <a:t>2  </a:t>
            </a:r>
            <a:r>
              <a:rPr lang="en-US" sz="1100" kern="0" dirty="0">
                <a:solidFill>
                  <a:srgbClr val="FFFFFF"/>
                </a:solidFill>
              </a:rPr>
              <a:t>Establish intelligent security operations and rapid threat response</a:t>
            </a:r>
          </a:p>
        </p:txBody>
      </p:sp>
      <p:sp>
        <p:nvSpPr>
          <p:cNvPr id="59" name="TextBox 58"/>
          <p:cNvSpPr txBox="1"/>
          <p:nvPr/>
        </p:nvSpPr>
        <p:spPr>
          <a:xfrm>
            <a:off x="801210" y="4302512"/>
            <a:ext cx="1604678" cy="715581"/>
          </a:xfrm>
          <a:prstGeom prst="rect">
            <a:avLst/>
          </a:prstGeom>
          <a:noFill/>
        </p:spPr>
        <p:txBody>
          <a:bodyPr wrap="square" rtlCol="0" anchor="ctr">
            <a:spAutoFit/>
          </a:bodyPr>
          <a:lstStyle/>
          <a:p>
            <a:pPr marL="171450" indent="-171450" fontAlgn="base">
              <a:lnSpc>
                <a:spcPct val="90000"/>
              </a:lnSpc>
              <a:spcBef>
                <a:spcPct val="0"/>
              </a:spcBef>
            </a:pPr>
            <a:r>
              <a:rPr lang="en-US" sz="1200" b="1" kern="0" dirty="0">
                <a:solidFill>
                  <a:srgbClr val="FFFFFF"/>
                </a:solidFill>
              </a:rPr>
              <a:t>1 </a:t>
            </a:r>
            <a:r>
              <a:rPr lang="en-US" sz="1100" kern="0" dirty="0">
                <a:solidFill>
                  <a:srgbClr val="FFFFFF"/>
                </a:solidFill>
              </a:rPr>
              <a:t> Build a risk-aware culture and management system</a:t>
            </a:r>
          </a:p>
        </p:txBody>
      </p:sp>
      <p:sp>
        <p:nvSpPr>
          <p:cNvPr id="71" name="Rounded Rectangle 70"/>
          <p:cNvSpPr/>
          <p:nvPr/>
        </p:nvSpPr>
        <p:spPr bwMode="auto">
          <a:xfrm>
            <a:off x="2389909" y="1549400"/>
            <a:ext cx="3972791" cy="495300"/>
          </a:xfrm>
          <a:prstGeom prst="roundRect">
            <a:avLst/>
          </a:prstGeom>
          <a:solidFill>
            <a:schemeClr val="bg2">
              <a:lumMod val="75000"/>
            </a:schemeClr>
          </a:solidFill>
          <a:ln w="19050">
            <a:solidFill>
              <a:schemeClr val="bg1">
                <a:lumMod val="95000"/>
              </a:schemeClr>
            </a:solidFill>
          </a:ln>
          <a:effectLst>
            <a:outerShdw blurRad="50800" dist="38100" dir="2700000" algn="tl" rotWithShape="0">
              <a:srgbClr val="000000">
                <a:alpha val="43000"/>
              </a:srgbClr>
            </a:outerShdw>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sp>
        <p:nvSpPr>
          <p:cNvPr id="73" name="Rectangle 7"/>
          <p:cNvSpPr>
            <a:spLocks noChangeArrowheads="1"/>
          </p:cNvSpPr>
          <p:nvPr/>
        </p:nvSpPr>
        <p:spPr bwMode="auto">
          <a:xfrm>
            <a:off x="3649126" y="1600200"/>
            <a:ext cx="3086100" cy="355600"/>
          </a:xfrm>
          <a:prstGeom prst="rect">
            <a:avLst/>
          </a:prstGeom>
          <a:noFill/>
          <a:ln w="9525">
            <a:noFill/>
            <a:miter lim="800000"/>
            <a:headEnd/>
            <a:tailEnd/>
          </a:ln>
        </p:spPr>
        <p:txBody>
          <a:bodyPr lIns="0" tIns="0" rIns="0" bIns="0" anchor="ctr"/>
          <a:lstStyle/>
          <a:p>
            <a:pPr fontAlgn="base">
              <a:lnSpc>
                <a:spcPct val="120000"/>
              </a:lnSpc>
              <a:spcAft>
                <a:spcPts val="600"/>
              </a:spcAft>
              <a:buClr>
                <a:srgbClr val="00B2EF"/>
              </a:buClr>
              <a:buFont typeface="Webdings" pitchFamily="18" charset="2"/>
              <a:buNone/>
            </a:pPr>
            <a:r>
              <a:rPr lang="en-US" sz="1600" dirty="0">
                <a:solidFill>
                  <a:srgbClr val="FFFFFF"/>
                </a:solidFill>
              </a:rPr>
              <a:t>Security Essentials</a:t>
            </a:r>
          </a:p>
        </p:txBody>
      </p:sp>
      <p:pic>
        <p:nvPicPr>
          <p:cNvPr id="74" name="Picture 73" descr="SECURITY.png"/>
          <p:cNvPicPr>
            <a:picLocks noChangeAspect="1"/>
          </p:cNvPicPr>
          <p:nvPr/>
        </p:nvPicPr>
        <p:blipFill>
          <a:blip r:embed="rId18" cstate="print">
            <a:lum bright="70000" contrast="-70000"/>
            <a:extLst>
              <a:ext uri="{BEBA8EAE-BF5A-486C-A8C5-ECC9F3942E4B}">
                <a14:imgProps xmlns:a14="http://schemas.microsoft.com/office/drawing/2010/main">
                  <a14:imgLayer r:embed="rId19">
                    <a14:imgEffect>
                      <a14:artisticPencilGrayscale/>
                    </a14:imgEffect>
                  </a14:imgLayer>
                </a14:imgProps>
              </a:ext>
              <a:ext uri="{28A0092B-C50C-407E-A947-70E740481C1C}">
                <a14:useLocalDpi xmlns:a14="http://schemas.microsoft.com/office/drawing/2010/main" val="0"/>
              </a:ext>
            </a:extLst>
          </a:blip>
          <a:stretch>
            <a:fillRect/>
          </a:stretch>
        </p:blipFill>
        <p:spPr>
          <a:xfrm>
            <a:off x="2690090" y="1587047"/>
            <a:ext cx="357909" cy="410227"/>
          </a:xfrm>
          <a:prstGeom prst="rect">
            <a:avLst/>
          </a:prstGeom>
        </p:spPr>
      </p:pic>
      <p:grpSp>
        <p:nvGrpSpPr>
          <p:cNvPr id="24" name="Group 23"/>
          <p:cNvGrpSpPr/>
          <p:nvPr/>
        </p:nvGrpSpPr>
        <p:grpSpPr>
          <a:xfrm>
            <a:off x="1403934" y="5212773"/>
            <a:ext cx="548409" cy="548409"/>
            <a:chOff x="1403934" y="5212773"/>
            <a:chExt cx="548409" cy="548409"/>
          </a:xfrm>
        </p:grpSpPr>
        <p:sp>
          <p:nvSpPr>
            <p:cNvPr id="67" name="Oval 66"/>
            <p:cNvSpPr/>
            <p:nvPr/>
          </p:nvSpPr>
          <p:spPr bwMode="auto">
            <a:xfrm>
              <a:off x="1482823" y="5287103"/>
              <a:ext cx="325967" cy="334434"/>
            </a:xfrm>
            <a:prstGeom prst="ellipse">
              <a:avLst/>
            </a:prstGeom>
            <a:solidFill>
              <a:schemeClr val="bg1"/>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pic>
          <p:nvPicPr>
            <p:cNvPr id="95" name="Picture 94" descr="O Cloud.jpg"/>
            <p:cNvPicPr>
              <a:picLocks noChangeAspect="1"/>
            </p:cNvPicPr>
            <p:nvPr/>
          </p:nvPicPr>
          <p:blipFill>
            <a:blip r:embed="rId20" cstate="print">
              <a:extLst>
                <a:ext uri="{BEBA8EAE-BF5A-486C-A8C5-ECC9F3942E4B}">
                  <a14:imgProps xmlns:a14="http://schemas.microsoft.com/office/drawing/2010/main">
                    <a14:imgLayer r:embed="rId21">
                      <a14:imgEffect>
                        <a14:backgroundRemoval t="9722" b="86111" l="9722" r="86806">
                          <a14:foregroundMark x1="76389" y1="77083" x2="76389" y2="77083"/>
                          <a14:foregroundMark x1="76389" y1="77083" x2="76389" y2="77083"/>
                          <a14:foregroundMark x1="75694" y1="63889" x2="75694" y2="63889"/>
                        </a14:backgroundRemoval>
                      </a14:imgEffect>
                    </a14:imgLayer>
                  </a14:imgProps>
                </a:ext>
                <a:ext uri="{28A0092B-C50C-407E-A947-70E740481C1C}">
                  <a14:useLocalDpi xmlns:a14="http://schemas.microsoft.com/office/drawing/2010/main" val="0"/>
                </a:ext>
              </a:extLst>
            </a:blip>
            <a:stretch>
              <a:fillRect/>
            </a:stretch>
          </p:blipFill>
          <p:spPr>
            <a:xfrm>
              <a:off x="1403934" y="5212773"/>
              <a:ext cx="548409" cy="548409"/>
            </a:xfrm>
            <a:prstGeom prst="rect">
              <a:avLst/>
            </a:prstGeom>
          </p:spPr>
        </p:pic>
      </p:grpSp>
      <p:grpSp>
        <p:nvGrpSpPr>
          <p:cNvPr id="20" name="Group 19"/>
          <p:cNvGrpSpPr/>
          <p:nvPr/>
        </p:nvGrpSpPr>
        <p:grpSpPr>
          <a:xfrm>
            <a:off x="3296223" y="5212773"/>
            <a:ext cx="548409" cy="548409"/>
            <a:chOff x="3296223" y="5212773"/>
            <a:chExt cx="548409" cy="548409"/>
          </a:xfrm>
        </p:grpSpPr>
        <p:sp>
          <p:nvSpPr>
            <p:cNvPr id="69" name="Oval 68"/>
            <p:cNvSpPr/>
            <p:nvPr/>
          </p:nvSpPr>
          <p:spPr bwMode="auto">
            <a:xfrm>
              <a:off x="3380894" y="5291719"/>
              <a:ext cx="325967" cy="334434"/>
            </a:xfrm>
            <a:prstGeom prst="ellipse">
              <a:avLst/>
            </a:prstGeom>
            <a:solidFill>
              <a:schemeClr val="bg1"/>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pic>
          <p:nvPicPr>
            <p:cNvPr id="96" name="Picture 95" descr="O Compliance.jpg"/>
            <p:cNvPicPr>
              <a:picLocks noChangeAspect="1"/>
            </p:cNvPicPr>
            <p:nvPr/>
          </p:nvPicPr>
          <p:blipFill>
            <a:blip r:embed="rId22" cstate="print">
              <a:extLst>
                <a:ext uri="{BEBA8EAE-BF5A-486C-A8C5-ECC9F3942E4B}">
                  <a14:imgProps xmlns:a14="http://schemas.microsoft.com/office/drawing/2010/main">
                    <a14:imgLayer r:embed="rId2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296223" y="5212773"/>
              <a:ext cx="548409" cy="548409"/>
            </a:xfrm>
            <a:prstGeom prst="rect">
              <a:avLst/>
            </a:prstGeom>
          </p:spPr>
        </p:pic>
      </p:grpSp>
      <p:grpSp>
        <p:nvGrpSpPr>
          <p:cNvPr id="16" name="Group 15"/>
          <p:cNvGrpSpPr/>
          <p:nvPr/>
        </p:nvGrpSpPr>
        <p:grpSpPr>
          <a:xfrm>
            <a:off x="6862622" y="5212773"/>
            <a:ext cx="548409" cy="548409"/>
            <a:chOff x="6862622" y="5212773"/>
            <a:chExt cx="548409" cy="548409"/>
          </a:xfrm>
        </p:grpSpPr>
        <p:sp>
          <p:nvSpPr>
            <p:cNvPr id="68" name="Oval 67"/>
            <p:cNvSpPr/>
            <p:nvPr/>
          </p:nvSpPr>
          <p:spPr bwMode="auto">
            <a:xfrm>
              <a:off x="6946131" y="5285563"/>
              <a:ext cx="325967" cy="334434"/>
            </a:xfrm>
            <a:prstGeom prst="ellipse">
              <a:avLst/>
            </a:prstGeom>
            <a:solidFill>
              <a:schemeClr val="bg1"/>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pic>
          <p:nvPicPr>
            <p:cNvPr id="98" name="Picture 97" descr="O Digital ID.jpg"/>
            <p:cNvPicPr>
              <a:picLocks noChangeAspect="1"/>
            </p:cNvPicPr>
            <p:nvPr/>
          </p:nvPicPr>
          <p:blipFill>
            <a:blip r:embed="rId24" cstate="print">
              <a:extLst>
                <a:ext uri="{BEBA8EAE-BF5A-486C-A8C5-ECC9F3942E4B}">
                  <a14:imgProps xmlns:a14="http://schemas.microsoft.com/office/drawing/2010/main">
                    <a14:imgLayer r:embed="rId2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862622" y="5212773"/>
              <a:ext cx="548409" cy="548409"/>
            </a:xfrm>
            <a:prstGeom prst="rect">
              <a:avLst/>
            </a:prstGeom>
          </p:spPr>
        </p:pic>
      </p:grpSp>
      <p:pic>
        <p:nvPicPr>
          <p:cNvPr id="101" name="Picture 100" descr="O IT Hygien.jpg"/>
          <p:cNvPicPr>
            <a:picLocks noChangeAspect="1"/>
          </p:cNvPicPr>
          <p:nvPr/>
        </p:nvPicPr>
        <p:blipFill>
          <a:blip r:embed="rId26" cstate="print">
            <a:extLst>
              <a:ext uri="{BEBA8EAE-BF5A-486C-A8C5-ECC9F3942E4B}">
                <a14:imgProps xmlns:a14="http://schemas.microsoft.com/office/drawing/2010/main">
                  <a14:imgLayer r:embed="rId2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993405" y="2430299"/>
            <a:ext cx="548409" cy="548409"/>
          </a:xfrm>
          <a:prstGeom prst="rect">
            <a:avLst/>
          </a:prstGeom>
        </p:spPr>
      </p:pic>
      <p:grpSp>
        <p:nvGrpSpPr>
          <p:cNvPr id="31" name="Group 30"/>
          <p:cNvGrpSpPr/>
          <p:nvPr/>
        </p:nvGrpSpPr>
        <p:grpSpPr>
          <a:xfrm>
            <a:off x="6908801" y="2430299"/>
            <a:ext cx="548409" cy="548409"/>
            <a:chOff x="6908801" y="2430299"/>
            <a:chExt cx="548409" cy="548409"/>
          </a:xfrm>
        </p:grpSpPr>
        <p:sp>
          <p:nvSpPr>
            <p:cNvPr id="66" name="Oval 65"/>
            <p:cNvSpPr/>
            <p:nvPr/>
          </p:nvSpPr>
          <p:spPr bwMode="auto">
            <a:xfrm>
              <a:off x="6993851" y="2508497"/>
              <a:ext cx="325967" cy="334434"/>
            </a:xfrm>
            <a:prstGeom prst="ellipse">
              <a:avLst/>
            </a:prstGeom>
            <a:solidFill>
              <a:schemeClr val="bg1"/>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pic>
          <p:nvPicPr>
            <p:cNvPr id="102" name="Picture 101" descr="O Network.jpg"/>
            <p:cNvPicPr>
              <a:picLocks noChangeAspect="1"/>
            </p:cNvPicPr>
            <p:nvPr/>
          </p:nvPicPr>
          <p:blipFill>
            <a:blip r:embed="rId28" cstate="print">
              <a:extLst>
                <a:ext uri="{BEBA8EAE-BF5A-486C-A8C5-ECC9F3942E4B}">
                  <a14:imgProps xmlns:a14="http://schemas.microsoft.com/office/drawing/2010/main">
                    <a14:imgLayer r:embed="rId2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908801" y="2430299"/>
              <a:ext cx="548409" cy="548409"/>
            </a:xfrm>
            <a:prstGeom prst="rect">
              <a:avLst/>
            </a:prstGeom>
          </p:spPr>
        </p:pic>
      </p:grpSp>
      <p:grpSp>
        <p:nvGrpSpPr>
          <p:cNvPr id="10" name="Group 5"/>
          <p:cNvGrpSpPr/>
          <p:nvPr/>
        </p:nvGrpSpPr>
        <p:grpSpPr>
          <a:xfrm>
            <a:off x="1403934" y="3815771"/>
            <a:ext cx="548409" cy="548409"/>
            <a:chOff x="894769" y="3688771"/>
            <a:chExt cx="548409" cy="548409"/>
          </a:xfrm>
        </p:grpSpPr>
        <p:sp>
          <p:nvSpPr>
            <p:cNvPr id="4" name="Oval 3"/>
            <p:cNvSpPr/>
            <p:nvPr/>
          </p:nvSpPr>
          <p:spPr bwMode="auto">
            <a:xfrm>
              <a:off x="965201" y="3771900"/>
              <a:ext cx="355600" cy="347134"/>
            </a:xfrm>
            <a:prstGeom prst="ellipse">
              <a:avLst/>
            </a:prstGeom>
            <a:solidFill>
              <a:schemeClr val="bg1"/>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pic>
          <p:nvPicPr>
            <p:cNvPr id="103" name="Picture 102" descr="O Risk Aware.jpg"/>
            <p:cNvPicPr>
              <a:picLocks noChangeAspect="1"/>
            </p:cNvPicPr>
            <p:nvPr/>
          </p:nvPicPr>
          <p:blipFill>
            <a:blip r:embed="rId30" cstate="print">
              <a:extLst>
                <a:ext uri="{BEBA8EAE-BF5A-486C-A8C5-ECC9F3942E4B}">
                  <a14:imgProps xmlns:a14="http://schemas.microsoft.com/office/drawing/2010/main">
                    <a14:imgLayer r:embed="rId3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94769" y="3688771"/>
              <a:ext cx="548409" cy="548409"/>
            </a:xfrm>
            <a:prstGeom prst="rect">
              <a:avLst/>
            </a:prstGeom>
          </p:spPr>
        </p:pic>
      </p:grpSp>
      <p:pic>
        <p:nvPicPr>
          <p:cNvPr id="104" name="Picture 103" descr="O Secure Data.jpg"/>
          <p:cNvPicPr>
            <a:picLocks noChangeAspect="1"/>
          </p:cNvPicPr>
          <p:nvPr/>
        </p:nvPicPr>
        <p:blipFill>
          <a:blip r:embed="rId32" cstate="print">
            <a:extLst>
              <a:ext uri="{BEBA8EAE-BF5A-486C-A8C5-ECC9F3942E4B}">
                <a14:imgProps xmlns:a14="http://schemas.microsoft.com/office/drawing/2010/main">
                  <a14:imgLayer r:embed="rId3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935679" y="5212773"/>
            <a:ext cx="548409" cy="548409"/>
          </a:xfrm>
          <a:prstGeom prst="rect">
            <a:avLst/>
          </a:prstGeom>
        </p:spPr>
      </p:pic>
      <p:pic>
        <p:nvPicPr>
          <p:cNvPr id="105" name="Picture 104" descr="O Security Design.jpg"/>
          <p:cNvPicPr>
            <a:picLocks noChangeAspect="1"/>
          </p:cNvPicPr>
          <p:nvPr/>
        </p:nvPicPr>
        <p:blipFill>
          <a:blip r:embed="rId34" cstate="print">
            <a:extLst>
              <a:ext uri="{BEBA8EAE-BF5A-486C-A8C5-ECC9F3942E4B}">
                <a14:imgProps xmlns:a14="http://schemas.microsoft.com/office/drawing/2010/main">
                  <a14:imgLayer r:embed="rId3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319312" y="2430299"/>
            <a:ext cx="548409" cy="548409"/>
          </a:xfrm>
          <a:prstGeom prst="rect">
            <a:avLst/>
          </a:prstGeom>
        </p:spPr>
      </p:pic>
      <p:pic>
        <p:nvPicPr>
          <p:cNvPr id="106" name="Picture 105" descr="O Workplace.jpg"/>
          <p:cNvPicPr>
            <a:picLocks noChangeAspect="1"/>
          </p:cNvPicPr>
          <p:nvPr/>
        </p:nvPicPr>
        <p:blipFill>
          <a:blip r:embed="rId36" cstate="print">
            <a:extLst>
              <a:ext uri="{BEBA8EAE-BF5A-486C-A8C5-ECC9F3942E4B}">
                <a14:imgProps xmlns:a14="http://schemas.microsoft.com/office/drawing/2010/main">
                  <a14:imgLayer r:embed="rId3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03934" y="2430299"/>
            <a:ext cx="548409" cy="548409"/>
          </a:xfrm>
          <a:prstGeom prst="rect">
            <a:avLst/>
          </a:prstGeom>
        </p:spPr>
      </p:pic>
      <p:grpSp>
        <p:nvGrpSpPr>
          <p:cNvPr id="11" name="Group 13"/>
          <p:cNvGrpSpPr/>
          <p:nvPr/>
        </p:nvGrpSpPr>
        <p:grpSpPr>
          <a:xfrm>
            <a:off x="6908801" y="3814234"/>
            <a:ext cx="533400" cy="533400"/>
            <a:chOff x="6908801" y="3814234"/>
            <a:chExt cx="533400" cy="533400"/>
          </a:xfrm>
        </p:grpSpPr>
        <p:sp>
          <p:nvSpPr>
            <p:cNvPr id="7" name="Oval 6"/>
            <p:cNvSpPr/>
            <p:nvPr/>
          </p:nvSpPr>
          <p:spPr bwMode="auto">
            <a:xfrm>
              <a:off x="6989233" y="3890433"/>
              <a:ext cx="325967" cy="334434"/>
            </a:xfrm>
            <a:prstGeom prst="ellipse">
              <a:avLst/>
            </a:prstGeom>
            <a:solidFill>
              <a:schemeClr val="bg1"/>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pic>
          <p:nvPicPr>
            <p:cNvPr id="5" name="Picture 4" descr="O Intelligence.jpg"/>
            <p:cNvPicPr>
              <a:picLocks noChangeAspect="1"/>
            </p:cNvPicPr>
            <p:nvPr/>
          </p:nvPicPr>
          <p:blipFill>
            <a:blip r:embed="rId38" cstate="print">
              <a:extLst>
                <a:ext uri="{BEBA8EAE-BF5A-486C-A8C5-ECC9F3942E4B}">
                  <a14:imgProps xmlns:a14="http://schemas.microsoft.com/office/drawing/2010/main">
                    <a14:imgLayer r:embed="rId3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908801" y="3814234"/>
              <a:ext cx="533400" cy="533400"/>
            </a:xfrm>
            <a:prstGeom prst="rect">
              <a:avLst/>
            </a:prstGeom>
          </p:spPr>
        </p:pic>
        <p:grpSp>
          <p:nvGrpSpPr>
            <p:cNvPr id="12" name="Group 9"/>
            <p:cNvGrpSpPr/>
            <p:nvPr/>
          </p:nvGrpSpPr>
          <p:grpSpPr>
            <a:xfrm>
              <a:off x="7069665" y="3958165"/>
              <a:ext cx="177802" cy="156635"/>
              <a:chOff x="4809064" y="3543298"/>
              <a:chExt cx="410635" cy="359834"/>
            </a:xfrm>
          </p:grpSpPr>
          <p:pic>
            <p:nvPicPr>
              <p:cNvPr id="8" name="Picture 7" descr="O Intelligence.jpg"/>
              <p:cNvPicPr>
                <a:picLocks noChangeAspect="1"/>
              </p:cNvPicPr>
              <p:nvPr/>
            </p:nvPicPr>
            <p:blipFill rotWithShape="1">
              <a:blip r:embed="rId40" cstate="print">
                <a:extLst>
                  <a:ext uri="{28A0092B-C50C-407E-A947-70E740481C1C}">
                    <a14:useLocalDpi xmlns:a14="http://schemas.microsoft.com/office/drawing/2010/main" val="0"/>
                  </a:ext>
                </a:extLst>
              </a:blip>
              <a:srcRect l="27488" t="18808" r="32967" b="48881"/>
              <a:stretch/>
            </p:blipFill>
            <p:spPr>
              <a:xfrm>
                <a:off x="4830233" y="3581400"/>
                <a:ext cx="347133" cy="283633"/>
              </a:xfrm>
              <a:prstGeom prst="rect">
                <a:avLst/>
              </a:prstGeom>
            </p:spPr>
          </p:pic>
          <p:sp>
            <p:nvSpPr>
              <p:cNvPr id="9" name="Isosceles Triangle 8"/>
              <p:cNvSpPr/>
              <p:nvPr/>
            </p:nvSpPr>
            <p:spPr bwMode="auto">
              <a:xfrm rot="1980000">
                <a:off x="5088466" y="3577166"/>
                <a:ext cx="131233" cy="55033"/>
              </a:xfrm>
              <a:prstGeom prst="triangle">
                <a:avLst/>
              </a:prstGeom>
              <a:solidFill>
                <a:srgbClr val="FFFFFF"/>
              </a:solidFill>
              <a:ln w="19050">
                <a:solidFill>
                  <a:srgbClr val="FFFFFF"/>
                </a:solid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sp>
            <p:nvSpPr>
              <p:cNvPr id="51" name="Isosceles Triangle 50"/>
              <p:cNvSpPr/>
              <p:nvPr/>
            </p:nvSpPr>
            <p:spPr bwMode="auto">
              <a:xfrm rot="7560000">
                <a:off x="5122331" y="3809999"/>
                <a:ext cx="131233" cy="55033"/>
              </a:xfrm>
              <a:prstGeom prst="triangle">
                <a:avLst/>
              </a:prstGeom>
              <a:solidFill>
                <a:srgbClr val="FFFFFF"/>
              </a:solidFill>
              <a:ln w="19050">
                <a:solidFill>
                  <a:srgbClr val="FFFFFF"/>
                </a:solid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sp>
            <p:nvSpPr>
              <p:cNvPr id="53" name="Isosceles Triangle 52"/>
              <p:cNvSpPr/>
              <p:nvPr/>
            </p:nvSpPr>
            <p:spPr bwMode="auto">
              <a:xfrm rot="18600000">
                <a:off x="4770964" y="3581398"/>
                <a:ext cx="131233" cy="55033"/>
              </a:xfrm>
              <a:prstGeom prst="triangle">
                <a:avLst/>
              </a:prstGeom>
              <a:solidFill>
                <a:srgbClr val="FFFFFF"/>
              </a:solidFill>
              <a:ln w="19050">
                <a:solidFill>
                  <a:srgbClr val="FFFFFF"/>
                </a:solid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grpSp>
      </p:grpSp>
      <p:pic>
        <p:nvPicPr>
          <p:cNvPr id="84" name="Picture 83" descr="SECURITY.png"/>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2844694" y="3904071"/>
            <a:ext cx="770587" cy="883230"/>
          </a:xfrm>
          <a:prstGeom prst="rect">
            <a:avLst/>
          </a:prstGeom>
        </p:spPr>
      </p:pic>
      <p:pic>
        <p:nvPicPr>
          <p:cNvPr id="6" name="Picture 5"/>
          <p:cNvPicPr>
            <a:picLocks noChangeAspect="1"/>
          </p:cNvPicPr>
          <p:nvPr/>
        </p:nvPicPr>
        <p:blipFill>
          <a:blip r:embed="rId42"/>
          <a:stretch>
            <a:fillRect/>
          </a:stretch>
        </p:blipFill>
        <p:spPr>
          <a:xfrm>
            <a:off x="3810000" y="3860800"/>
            <a:ext cx="2247900" cy="990600"/>
          </a:xfrm>
          <a:prstGeom prst="rect">
            <a:avLst/>
          </a:prstGeom>
        </p:spPr>
      </p:pic>
    </p:spTree>
    <p:extLst>
      <p:ext uri="{BB962C8B-B14F-4D97-AF65-F5344CB8AC3E}">
        <p14:creationId xmlns:p14="http://schemas.microsoft.com/office/powerpoint/2010/main" val="250596008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bwMode="auto">
          <a:xfrm>
            <a:off x="409750" y="5632645"/>
            <a:ext cx="8024682" cy="769002"/>
          </a:xfrm>
          <a:prstGeom prst="roundRect">
            <a:avLst/>
          </a:prstGeom>
          <a:solidFill>
            <a:srgbClr val="004B76"/>
          </a:solidFill>
          <a:ln w="19050">
            <a:solidFill>
              <a:schemeClr val="bg1">
                <a:lumMod val="95000"/>
              </a:schemeClr>
            </a:solidFill>
          </a:ln>
          <a:effectLst>
            <a:outerShdw blurRad="50800" dist="38100" dir="2700000" algn="tl" rotWithShape="0">
              <a:srgbClr val="000000">
                <a:alpha val="43000"/>
              </a:srgbClr>
            </a:outerShdw>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sp>
        <p:nvSpPr>
          <p:cNvPr id="8" name="Rectangle 7"/>
          <p:cNvSpPr>
            <a:spLocks noChangeArrowheads="1"/>
          </p:cNvSpPr>
          <p:nvPr/>
        </p:nvSpPr>
        <p:spPr bwMode="auto">
          <a:xfrm>
            <a:off x="418668" y="1646155"/>
            <a:ext cx="8006846" cy="3760236"/>
          </a:xfrm>
          <a:prstGeom prst="rect">
            <a:avLst/>
          </a:prstGeom>
          <a:solidFill>
            <a:schemeClr val="bg1"/>
          </a:solidFill>
          <a:ln>
            <a:solidFill>
              <a:srgbClr val="C7C8CA"/>
            </a:solidFill>
          </a:ln>
          <a:effectLst>
            <a:outerShdw blurRad="63500" dist="38100" dir="2700000" algn="tl" rotWithShape="0">
              <a:srgbClr val="000000">
                <a:alpha val="39999"/>
              </a:srgbClr>
            </a:outerShdw>
          </a:effectLst>
        </p:spPr>
        <p:txBody>
          <a:bodyPr/>
          <a:lstStyle/>
          <a:p>
            <a:pPr>
              <a:defRPr/>
            </a:pPr>
            <a:endParaRPr lang="en-US" sz="1400" kern="0" dirty="0">
              <a:solidFill>
                <a:srgbClr val="000000"/>
              </a:solidFill>
              <a:cs typeface="Arial" pitchFamily="34" charset="0"/>
            </a:endParaRPr>
          </a:p>
        </p:txBody>
      </p:sp>
      <p:sp>
        <p:nvSpPr>
          <p:cNvPr id="9" name="Rectangle 10"/>
          <p:cNvSpPr>
            <a:spLocks noChangeArrowheads="1"/>
          </p:cNvSpPr>
          <p:nvPr/>
        </p:nvSpPr>
        <p:spPr bwMode="auto">
          <a:xfrm>
            <a:off x="419246" y="1643033"/>
            <a:ext cx="8015186" cy="579279"/>
          </a:xfrm>
          <a:prstGeom prst="rect">
            <a:avLst/>
          </a:prstGeom>
          <a:solidFill>
            <a:srgbClr val="094F8B"/>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   Essential </a:t>
            </a:r>
            <a:r>
              <a:rPr lang="en-US" sz="1400" b="1" dirty="0">
                <a:solidFill>
                  <a:srgbClr val="FFFFFF"/>
                </a:solidFill>
              </a:rPr>
              <a:t>practice </a:t>
            </a:r>
            <a:r>
              <a:rPr lang="en-US" sz="1400" b="1" dirty="0" smtClean="0">
                <a:solidFill>
                  <a:srgbClr val="FFFFFF"/>
                </a:solidFill>
              </a:rPr>
              <a:t>1</a:t>
            </a:r>
          </a:p>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a:solidFill>
                  <a:srgbClr val="FFFFFF"/>
                </a:solidFill>
              </a:rPr>
              <a:t>B</a:t>
            </a:r>
            <a:r>
              <a:rPr lang="en-US" sz="1400" b="1" dirty="0" smtClean="0">
                <a:solidFill>
                  <a:srgbClr val="FFFFFF"/>
                </a:solidFill>
              </a:rPr>
              <a:t>uild a risk-aware culture and management system </a:t>
            </a:r>
            <a:endParaRPr lang="en-US" sz="1400" b="1" dirty="0">
              <a:solidFill>
                <a:srgbClr val="FFFFFF"/>
              </a:solidFill>
            </a:endParaRPr>
          </a:p>
        </p:txBody>
      </p:sp>
      <p:sp>
        <p:nvSpPr>
          <p:cNvPr id="2" name="Title 1"/>
          <p:cNvSpPr>
            <a:spLocks noGrp="1"/>
          </p:cNvSpPr>
          <p:nvPr>
            <p:ph type="title"/>
          </p:nvPr>
        </p:nvSpPr>
        <p:spPr>
          <a:xfrm>
            <a:off x="182563" y="593725"/>
            <a:ext cx="8709977" cy="382361"/>
          </a:xfrm>
        </p:spPr>
        <p:txBody>
          <a:bodyPr/>
          <a:lstStyle/>
          <a:p>
            <a:r>
              <a:rPr lang="en-US" dirty="0" smtClean="0"/>
              <a:t>Building </a:t>
            </a:r>
            <a:r>
              <a:rPr lang="en-US" dirty="0"/>
              <a:t>a risk-aware culture involves </a:t>
            </a:r>
            <a:r>
              <a:rPr lang="en-US" dirty="0" smtClean="0"/>
              <a:t>identifying the </a:t>
            </a:r>
            <a:r>
              <a:rPr lang="en-US" dirty="0"/>
              <a:t>risks </a:t>
            </a:r>
            <a:r>
              <a:rPr lang="en-US" dirty="0" smtClean="0"/>
              <a:t>and </a:t>
            </a:r>
            <a:r>
              <a:rPr lang="en-US" dirty="0"/>
              <a:t>goals, and spreading the word about them</a:t>
            </a:r>
          </a:p>
        </p:txBody>
      </p:sp>
      <p:sp>
        <p:nvSpPr>
          <p:cNvPr id="7" name="TextBox 6"/>
          <p:cNvSpPr txBox="1"/>
          <p:nvPr/>
        </p:nvSpPr>
        <p:spPr>
          <a:xfrm>
            <a:off x="409750" y="2886945"/>
            <a:ext cx="8162750" cy="1277273"/>
          </a:xfrm>
          <a:prstGeom prst="rect">
            <a:avLst/>
          </a:prstGeom>
          <a:noFill/>
        </p:spPr>
        <p:txBody>
          <a:bodyPr wrap="square" lIns="91440" tIns="91440" rIns="91440" bIns="91440" rtlCol="0">
            <a:spAutoFit/>
          </a:bodyPr>
          <a:lstStyle/>
          <a:p>
            <a:pPr marL="171450" indent="-171450">
              <a:spcBef>
                <a:spcPts val="600"/>
              </a:spcBef>
              <a:buClr>
                <a:srgbClr val="000000"/>
              </a:buClr>
              <a:buFont typeface="Wingdings" pitchFamily="2" charset="2"/>
              <a:buChar char="§"/>
            </a:pPr>
            <a:r>
              <a:rPr lang="en-US" altLang="ja-JP" sz="1400" dirty="0">
                <a:solidFill>
                  <a:srgbClr val="000000"/>
                </a:solidFill>
              </a:rPr>
              <a:t>Management of </a:t>
            </a:r>
            <a:r>
              <a:rPr lang="en-US" sz="1400" dirty="0">
                <a:solidFill>
                  <a:srgbClr val="000000"/>
                </a:solidFill>
              </a:rPr>
              <a:t>IT and security risk across the company</a:t>
            </a:r>
          </a:p>
          <a:p>
            <a:pPr marL="137160" indent="-137160">
              <a:spcBef>
                <a:spcPts val="600"/>
              </a:spcBef>
              <a:buClr>
                <a:srgbClr val="000000"/>
              </a:buClr>
              <a:buFont typeface="Wingdings" pitchFamily="2" charset="2"/>
              <a:buChar char="§"/>
            </a:pPr>
            <a:r>
              <a:rPr lang="en-US" altLang="ja-JP" sz="1400" dirty="0">
                <a:solidFill>
                  <a:srgbClr val="000000"/>
                </a:solidFill>
              </a:rPr>
              <a:t> Risk process identification and remediation</a:t>
            </a:r>
          </a:p>
          <a:p>
            <a:pPr marL="137160" indent="-137160">
              <a:spcBef>
                <a:spcPts val="600"/>
              </a:spcBef>
              <a:buClr>
                <a:srgbClr val="000000"/>
              </a:buClr>
              <a:buFont typeface="Wingdings" pitchFamily="2" charset="2"/>
              <a:buChar char="§"/>
            </a:pPr>
            <a:r>
              <a:rPr lang="en-US" altLang="ja-JP" sz="1400" dirty="0">
                <a:solidFill>
                  <a:srgbClr val="000000"/>
                </a:solidFill>
              </a:rPr>
              <a:t> Continuous communication and education </a:t>
            </a:r>
          </a:p>
          <a:p>
            <a:pPr marL="137160" indent="-137160">
              <a:spcBef>
                <a:spcPts val="600"/>
              </a:spcBef>
              <a:buClr>
                <a:srgbClr val="000000"/>
              </a:buClr>
              <a:buFont typeface="Wingdings" pitchFamily="2" charset="2"/>
              <a:buChar char="§"/>
            </a:pPr>
            <a:r>
              <a:rPr lang="en-US" altLang="ja-JP" sz="1400" dirty="0">
                <a:solidFill>
                  <a:srgbClr val="000000"/>
                </a:solidFill>
              </a:rPr>
              <a:t> Implementation of policies, m</a:t>
            </a:r>
            <a:r>
              <a:rPr lang="en-US" sz="1400" dirty="0">
                <a:solidFill>
                  <a:srgbClr val="000000"/>
                </a:solidFill>
              </a:rPr>
              <a:t>easurements</a:t>
            </a:r>
            <a:r>
              <a:rPr lang="en-US" altLang="ja-JP" sz="1400" dirty="0">
                <a:solidFill>
                  <a:srgbClr val="000000"/>
                </a:solidFill>
              </a:rPr>
              <a:t> and tools</a:t>
            </a:r>
          </a:p>
        </p:txBody>
      </p:sp>
      <p:sp>
        <p:nvSpPr>
          <p:cNvPr id="25" name="TextBox 24"/>
          <p:cNvSpPr txBox="1"/>
          <p:nvPr/>
        </p:nvSpPr>
        <p:spPr>
          <a:xfrm>
            <a:off x="409750" y="4317834"/>
            <a:ext cx="8162750" cy="1277273"/>
          </a:xfrm>
          <a:prstGeom prst="rect">
            <a:avLst/>
          </a:prstGeom>
          <a:noFill/>
        </p:spPr>
        <p:txBody>
          <a:bodyPr wrap="square" lIns="91440" tIns="91440" rIns="91440" bIns="91440" rtlCol="0">
            <a:spAutoFit/>
          </a:bodyPr>
          <a:lstStyle/>
          <a:p>
            <a:pPr marL="171450" indent="-171450">
              <a:spcBef>
                <a:spcPts val="600"/>
              </a:spcBef>
              <a:buFont typeface="Wingdings" panose="05000000000000000000" pitchFamily="2" charset="2"/>
              <a:buChar char="§"/>
            </a:pPr>
            <a:endParaRPr lang="en-US" sz="1400" dirty="0">
              <a:solidFill>
                <a:srgbClr val="000000"/>
              </a:solidFill>
            </a:endParaRPr>
          </a:p>
          <a:p>
            <a:pPr marL="171450" indent="-171450">
              <a:spcBef>
                <a:spcPts val="600"/>
              </a:spcBef>
              <a:buFont typeface="Wingdings" panose="05000000000000000000" pitchFamily="2" charset="2"/>
              <a:buChar char="§"/>
            </a:pPr>
            <a:r>
              <a:rPr lang="en-US" sz="1400" dirty="0" smtClean="0">
                <a:solidFill>
                  <a:srgbClr val="000000"/>
                </a:solidFill>
              </a:rPr>
              <a:t>IBM Security </a:t>
            </a:r>
            <a:r>
              <a:rPr lang="en-US" sz="1400" dirty="0">
                <a:solidFill>
                  <a:srgbClr val="000000"/>
                </a:solidFill>
              </a:rPr>
              <a:t>Essentials and Maturity Consulting </a:t>
            </a:r>
            <a:endParaRPr lang="en-US" sz="1400" dirty="0"/>
          </a:p>
          <a:p>
            <a:pPr marL="171450" indent="-171450">
              <a:spcBef>
                <a:spcPts val="600"/>
              </a:spcBef>
              <a:buFont typeface="Wingdings" panose="05000000000000000000" pitchFamily="2" charset="2"/>
              <a:buChar char="§"/>
            </a:pPr>
            <a:r>
              <a:rPr lang="en-US" sz="1400" dirty="0" smtClean="0"/>
              <a:t>Security </a:t>
            </a:r>
            <a:r>
              <a:rPr lang="en-US" sz="1400" dirty="0"/>
              <a:t>Training &amp; Awareness </a:t>
            </a:r>
            <a:r>
              <a:rPr lang="en-US" sz="1400" dirty="0" smtClean="0"/>
              <a:t>Services (available soon)</a:t>
            </a:r>
            <a:endParaRPr lang="en-US" sz="1400" dirty="0"/>
          </a:p>
          <a:p>
            <a:pPr>
              <a:spcBef>
                <a:spcPts val="600"/>
              </a:spcBef>
            </a:pPr>
            <a:endParaRPr lang="en-US" sz="1400" b="1" i="1" dirty="0"/>
          </a:p>
        </p:txBody>
      </p:sp>
      <p:sp>
        <p:nvSpPr>
          <p:cNvPr id="4" name="Rectangle 3"/>
          <p:cNvSpPr/>
          <p:nvPr/>
        </p:nvSpPr>
        <p:spPr>
          <a:xfrm>
            <a:off x="1133658" y="5724725"/>
            <a:ext cx="7132836" cy="584775"/>
          </a:xfrm>
          <a:prstGeom prst="rect">
            <a:avLst/>
          </a:prstGeom>
        </p:spPr>
        <p:txBody>
          <a:bodyPr wrap="square">
            <a:spAutoFit/>
          </a:bodyPr>
          <a:lstStyle/>
          <a:p>
            <a:r>
              <a:rPr lang="en-US" sz="1600" dirty="0">
                <a:solidFill>
                  <a:srgbClr val="FFFFFF"/>
                </a:solidFill>
              </a:rPr>
              <a:t>Management must push this change relentlessly from the top down, while also implementing tools to track progress</a:t>
            </a:r>
          </a:p>
        </p:txBody>
      </p:sp>
      <p:sp>
        <p:nvSpPr>
          <p:cNvPr id="28" name="Rectangle 10"/>
          <p:cNvSpPr>
            <a:spLocks noChangeArrowheads="1"/>
          </p:cNvSpPr>
          <p:nvPr/>
        </p:nvSpPr>
        <p:spPr bwMode="auto">
          <a:xfrm>
            <a:off x="418667" y="2490404"/>
            <a:ext cx="1862944" cy="377302"/>
          </a:xfrm>
          <a:prstGeom prst="rect">
            <a:avLst/>
          </a:prstGeom>
          <a:solidFill>
            <a:schemeClr val="accent5"/>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a:solidFill>
                  <a:srgbClr val="FFFFFF"/>
                </a:solidFill>
              </a:rPr>
              <a:t>What does it mean?</a:t>
            </a:r>
          </a:p>
        </p:txBody>
      </p:sp>
      <p:sp>
        <p:nvSpPr>
          <p:cNvPr id="29" name="Rectangle 10"/>
          <p:cNvSpPr>
            <a:spLocks noChangeArrowheads="1"/>
          </p:cNvSpPr>
          <p:nvPr/>
        </p:nvSpPr>
        <p:spPr bwMode="auto">
          <a:xfrm>
            <a:off x="418666" y="4161121"/>
            <a:ext cx="1862557" cy="377302"/>
          </a:xfrm>
          <a:prstGeom prst="rect">
            <a:avLst/>
          </a:prstGeom>
          <a:solidFill>
            <a:schemeClr val="accent5"/>
          </a:solidFill>
          <a:ln>
            <a:solidFill>
              <a:schemeClr val="bg1"/>
            </a:solidFill>
          </a:ln>
          <a:effectLst>
            <a:outerShdw blurRad="50800" dist="38100" dir="2700000" algn="tl" rotWithShape="0">
              <a:prstClr val="black">
                <a:alpha val="40000"/>
              </a:prstClr>
            </a:outerShdw>
          </a:effectLst>
          <a:extLst/>
        </p:spPr>
        <p:txBody>
          <a:bodyPr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Key IBM offerings</a:t>
            </a:r>
            <a:endParaRPr lang="en-US" sz="1400" b="1" dirty="0">
              <a:solidFill>
                <a:srgbClr val="FFFFFF"/>
              </a:solidFill>
            </a:endParaRPr>
          </a:p>
        </p:txBody>
      </p:sp>
      <p:pic>
        <p:nvPicPr>
          <p:cNvPr id="18" name="Picture 17" descr="Lightbulb.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423" y="5557133"/>
            <a:ext cx="1183056" cy="1107273"/>
          </a:xfrm>
          <a:prstGeom prst="rect">
            <a:avLst/>
          </a:prstGeom>
          <a:effectLst>
            <a:outerShdw blurRad="50800" dist="38100" dir="2700000" algn="tl" rotWithShape="0">
              <a:prstClr val="black">
                <a:alpha val="40000"/>
              </a:prstClr>
            </a:outerShdw>
          </a:effectLst>
        </p:spPr>
      </p:pic>
      <p:sp>
        <p:nvSpPr>
          <p:cNvPr id="10" name="Rectangle 9"/>
          <p:cNvSpPr/>
          <p:nvPr/>
        </p:nvSpPr>
        <p:spPr bwMode="auto">
          <a:xfrm>
            <a:off x="517389" y="1481539"/>
            <a:ext cx="940712" cy="928902"/>
          </a:xfrm>
          <a:prstGeom prst="rect">
            <a:avLst/>
          </a:prstGeom>
          <a:solidFill>
            <a:schemeClr val="bg1">
              <a:lumMod val="95000"/>
              <a:alpha val="80000"/>
            </a:schemeClr>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charset="0"/>
              <a:ea typeface="ＭＳ Ｐゴシック" charset="0"/>
            </a:endParaRPr>
          </a:p>
        </p:txBody>
      </p:sp>
      <p:sp>
        <p:nvSpPr>
          <p:cNvPr id="6" name="TextBox 5"/>
          <p:cNvSpPr txBox="1"/>
          <p:nvPr/>
        </p:nvSpPr>
        <p:spPr>
          <a:xfrm>
            <a:off x="646738" y="1340444"/>
            <a:ext cx="683914" cy="1169551"/>
          </a:xfrm>
          <a:prstGeom prst="rect">
            <a:avLst/>
          </a:prstGeom>
          <a:noFill/>
        </p:spPr>
        <p:txBody>
          <a:bodyPr wrap="none" rtlCol="0">
            <a:spAutoFit/>
          </a:bodyPr>
          <a:lstStyle/>
          <a:p>
            <a:r>
              <a:rPr lang="en-US" sz="7000" kern="0" dirty="0" smtClean="0">
                <a:solidFill>
                  <a:schemeClr val="accent5"/>
                </a:solidFill>
              </a:rPr>
              <a:t>1</a:t>
            </a:r>
          </a:p>
        </p:txBody>
      </p:sp>
      <p:pic>
        <p:nvPicPr>
          <p:cNvPr id="15" name="Picture 14"/>
          <p:cNvPicPr>
            <a:picLocks noChangeAspect="1"/>
          </p:cNvPicPr>
          <p:nvPr/>
        </p:nvPicPr>
        <p:blipFill>
          <a:blip r:embed="rId4"/>
          <a:stretch>
            <a:fillRect/>
          </a:stretch>
        </p:blipFill>
        <p:spPr>
          <a:xfrm>
            <a:off x="5666922" y="2548825"/>
            <a:ext cx="2475568" cy="2660082"/>
          </a:xfrm>
          <a:prstGeom prst="rect">
            <a:avLst/>
          </a:prstGeom>
        </p:spPr>
      </p:pic>
    </p:spTree>
    <p:extLst>
      <p:ext uri="{BB962C8B-B14F-4D97-AF65-F5344CB8AC3E}">
        <p14:creationId xmlns:p14="http://schemas.microsoft.com/office/powerpoint/2010/main" val="274726467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bwMode="auto">
          <a:xfrm>
            <a:off x="409750" y="5632645"/>
            <a:ext cx="8024682" cy="769002"/>
          </a:xfrm>
          <a:prstGeom prst="roundRect">
            <a:avLst/>
          </a:prstGeom>
          <a:solidFill>
            <a:srgbClr val="004B76"/>
          </a:solidFill>
          <a:ln w="19050">
            <a:solidFill>
              <a:schemeClr val="bg1">
                <a:lumMod val="95000"/>
              </a:schemeClr>
            </a:solidFill>
          </a:ln>
          <a:effectLst>
            <a:outerShdw blurRad="50800" dist="38100" dir="2700000" algn="tl" rotWithShape="0">
              <a:srgbClr val="000000">
                <a:alpha val="43000"/>
              </a:srgbClr>
            </a:outerShdw>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r>
              <a:rPr lang="en-US" sz="1600" dirty="0" smtClean="0"/>
              <a:t>C</a:t>
            </a:r>
            <a:endParaRPr lang="en-US" sz="1600" dirty="0">
              <a:solidFill>
                <a:srgbClr val="000000"/>
              </a:solidFill>
            </a:endParaRPr>
          </a:p>
        </p:txBody>
      </p:sp>
      <p:sp>
        <p:nvSpPr>
          <p:cNvPr id="8" name="Rectangle 7"/>
          <p:cNvSpPr>
            <a:spLocks noChangeArrowheads="1"/>
          </p:cNvSpPr>
          <p:nvPr/>
        </p:nvSpPr>
        <p:spPr bwMode="auto">
          <a:xfrm>
            <a:off x="418668" y="1646155"/>
            <a:ext cx="8006846" cy="3760236"/>
          </a:xfrm>
          <a:prstGeom prst="rect">
            <a:avLst/>
          </a:prstGeom>
          <a:solidFill>
            <a:schemeClr val="bg1"/>
          </a:solidFill>
          <a:ln>
            <a:solidFill>
              <a:srgbClr val="C7C8CA"/>
            </a:solidFill>
          </a:ln>
          <a:effectLst>
            <a:outerShdw blurRad="63500" dist="38100" dir="2700000" algn="tl" rotWithShape="0">
              <a:srgbClr val="000000">
                <a:alpha val="39999"/>
              </a:srgbClr>
            </a:outerShdw>
          </a:effectLst>
        </p:spPr>
        <p:txBody>
          <a:bodyPr/>
          <a:lstStyle/>
          <a:p>
            <a:pPr>
              <a:defRPr/>
            </a:pPr>
            <a:endParaRPr lang="en-US" sz="1400" kern="0" dirty="0">
              <a:solidFill>
                <a:srgbClr val="000000"/>
              </a:solidFill>
              <a:cs typeface="Arial" pitchFamily="34" charset="0"/>
            </a:endParaRPr>
          </a:p>
        </p:txBody>
      </p:sp>
      <p:sp>
        <p:nvSpPr>
          <p:cNvPr id="9" name="Rectangle 10"/>
          <p:cNvSpPr>
            <a:spLocks noChangeArrowheads="1"/>
          </p:cNvSpPr>
          <p:nvPr/>
        </p:nvSpPr>
        <p:spPr bwMode="auto">
          <a:xfrm>
            <a:off x="419246" y="1643033"/>
            <a:ext cx="8015186" cy="579279"/>
          </a:xfrm>
          <a:prstGeom prst="rect">
            <a:avLst/>
          </a:prstGeom>
          <a:solidFill>
            <a:srgbClr val="094F8B"/>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        Essential practice 2</a:t>
            </a:r>
          </a:p>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rPr>
              <a:t>     Establish </a:t>
            </a:r>
            <a:r>
              <a:rPr lang="en-US" sz="1400" b="1" dirty="0">
                <a:solidFill>
                  <a:schemeClr val="bg1"/>
                </a:solidFill>
              </a:rPr>
              <a:t>intelligent security operations and rapid threat response</a:t>
            </a:r>
            <a:endParaRPr lang="en-US" sz="1400" b="1" dirty="0">
              <a:solidFill>
                <a:srgbClr val="FFFFFF"/>
              </a:solidFill>
            </a:endParaRPr>
          </a:p>
        </p:txBody>
      </p:sp>
      <p:sp>
        <p:nvSpPr>
          <p:cNvPr id="2" name="Title 1"/>
          <p:cNvSpPr>
            <a:spLocks noGrp="1"/>
          </p:cNvSpPr>
          <p:nvPr>
            <p:ph type="title"/>
          </p:nvPr>
        </p:nvSpPr>
        <p:spPr>
          <a:xfrm>
            <a:off x="182563" y="593725"/>
            <a:ext cx="8709977" cy="382361"/>
          </a:xfrm>
        </p:spPr>
        <p:txBody>
          <a:bodyPr/>
          <a:lstStyle/>
          <a:p>
            <a:r>
              <a:rPr lang="en-US" dirty="0"/>
              <a:t>A company-wide effort to implement intelligent analytics and automated response capabilities is </a:t>
            </a:r>
            <a:r>
              <a:rPr lang="en-US" dirty="0" smtClean="0"/>
              <a:t>essential</a:t>
            </a:r>
            <a:endParaRPr lang="en-US" dirty="0"/>
          </a:p>
        </p:txBody>
      </p:sp>
      <p:sp>
        <p:nvSpPr>
          <p:cNvPr id="7" name="TextBox 6"/>
          <p:cNvSpPr txBox="1"/>
          <p:nvPr/>
        </p:nvSpPr>
        <p:spPr>
          <a:xfrm>
            <a:off x="409750" y="2886945"/>
            <a:ext cx="5187477" cy="1708160"/>
          </a:xfrm>
          <a:prstGeom prst="rect">
            <a:avLst/>
          </a:prstGeom>
          <a:noFill/>
        </p:spPr>
        <p:txBody>
          <a:bodyPr wrap="square" lIns="91440" tIns="91440" rIns="91440" bIns="91440" rtlCol="0">
            <a:spAutoFit/>
          </a:bodyPr>
          <a:lstStyle/>
          <a:p>
            <a:pPr marL="171450" indent="-171450">
              <a:spcBef>
                <a:spcPts val="600"/>
              </a:spcBef>
              <a:buClr>
                <a:srgbClr val="000000"/>
              </a:buClr>
              <a:buFont typeface="Wingdings" pitchFamily="2" charset="2"/>
              <a:buChar char="§"/>
            </a:pPr>
            <a:r>
              <a:rPr lang="en-US" altLang="ja-JP" sz="1400" dirty="0">
                <a:solidFill>
                  <a:srgbClr val="000000"/>
                </a:solidFill>
              </a:rPr>
              <a:t>Build a skilled incident management and response team with sufficient resources to conduct the forensics required</a:t>
            </a:r>
          </a:p>
          <a:p>
            <a:pPr marL="171450" indent="-171450">
              <a:spcBef>
                <a:spcPts val="600"/>
              </a:spcBef>
              <a:buClr>
                <a:srgbClr val="000000"/>
              </a:buClr>
              <a:buFont typeface="Wingdings" pitchFamily="2" charset="2"/>
              <a:buChar char="§"/>
            </a:pPr>
            <a:r>
              <a:rPr lang="en-US" altLang="ja-JP" sz="1400" dirty="0">
                <a:solidFill>
                  <a:srgbClr val="000000"/>
                </a:solidFill>
              </a:rPr>
              <a:t>Leverage consistent tools and security intelligence for incident management and investigative forensics</a:t>
            </a:r>
          </a:p>
          <a:p>
            <a:pPr marL="171450" indent="-171450">
              <a:spcBef>
                <a:spcPts val="600"/>
              </a:spcBef>
              <a:buClr>
                <a:srgbClr val="000000"/>
              </a:buClr>
              <a:buFont typeface="Wingdings" pitchFamily="2" charset="2"/>
              <a:buChar char="§"/>
            </a:pPr>
            <a:r>
              <a:rPr lang="en-US" altLang="ja-JP" sz="1400" dirty="0">
                <a:solidFill>
                  <a:srgbClr val="000000"/>
                </a:solidFill>
              </a:rPr>
              <a:t>Develop a unified incident handling policy and process</a:t>
            </a:r>
          </a:p>
          <a:p>
            <a:pPr marL="171450" indent="-171450">
              <a:spcBef>
                <a:spcPts val="600"/>
              </a:spcBef>
              <a:buClr>
                <a:srgbClr val="000000"/>
              </a:buClr>
              <a:buFont typeface="Wingdings" pitchFamily="2" charset="2"/>
              <a:buChar char="§"/>
            </a:pPr>
            <a:endParaRPr lang="en-US" altLang="ja-JP" sz="1400" dirty="0">
              <a:solidFill>
                <a:srgbClr val="000000"/>
              </a:solidFill>
            </a:endParaRPr>
          </a:p>
        </p:txBody>
      </p:sp>
      <p:sp>
        <p:nvSpPr>
          <p:cNvPr id="25" name="TextBox 24"/>
          <p:cNvSpPr txBox="1"/>
          <p:nvPr/>
        </p:nvSpPr>
        <p:spPr>
          <a:xfrm>
            <a:off x="409750" y="4423656"/>
            <a:ext cx="4505462" cy="1277273"/>
          </a:xfrm>
          <a:prstGeom prst="rect">
            <a:avLst/>
          </a:prstGeom>
          <a:noFill/>
        </p:spPr>
        <p:txBody>
          <a:bodyPr wrap="square" lIns="91440" tIns="91440" rIns="91440" bIns="91440" rtlCol="0">
            <a:spAutoFit/>
          </a:bodyPr>
          <a:lstStyle/>
          <a:p>
            <a:pPr marL="171450" indent="-171450">
              <a:spcBef>
                <a:spcPts val="600"/>
              </a:spcBef>
              <a:buFont typeface="Wingdings" panose="05000000000000000000" pitchFamily="2" charset="2"/>
              <a:buChar char="§"/>
            </a:pPr>
            <a:endParaRPr lang="en-US" sz="1400" dirty="0">
              <a:solidFill>
                <a:srgbClr val="000000"/>
              </a:solidFill>
            </a:endParaRPr>
          </a:p>
          <a:p>
            <a:pPr marL="171450" indent="-171450">
              <a:spcBef>
                <a:spcPts val="600"/>
              </a:spcBef>
              <a:buFont typeface="Wingdings" panose="05000000000000000000" pitchFamily="2" charset="2"/>
              <a:buChar char="§"/>
            </a:pPr>
            <a:r>
              <a:rPr lang="en-US" sz="1400" dirty="0" smtClean="0">
                <a:solidFill>
                  <a:srgbClr val="000000"/>
                </a:solidFill>
              </a:rPr>
              <a:t>IBM Security </a:t>
            </a:r>
            <a:r>
              <a:rPr lang="en-US" sz="1400" dirty="0">
                <a:solidFill>
                  <a:srgbClr val="000000"/>
                </a:solidFill>
              </a:rPr>
              <a:t>Intelligence </a:t>
            </a:r>
            <a:r>
              <a:rPr lang="en-US" sz="1400" dirty="0" smtClean="0">
                <a:solidFill>
                  <a:srgbClr val="000000"/>
                </a:solidFill>
              </a:rPr>
              <a:t>&amp; Operations Consulting</a:t>
            </a:r>
            <a:endParaRPr lang="en-US" sz="1400" dirty="0"/>
          </a:p>
          <a:p>
            <a:pPr marL="171450" indent="-171450">
              <a:spcBef>
                <a:spcPts val="600"/>
              </a:spcBef>
              <a:buFont typeface="Wingdings" panose="05000000000000000000" pitchFamily="2" charset="2"/>
              <a:buChar char="§"/>
            </a:pPr>
            <a:r>
              <a:rPr lang="en-US" sz="1400" dirty="0" smtClean="0">
                <a:solidFill>
                  <a:srgbClr val="000000"/>
                </a:solidFill>
              </a:rPr>
              <a:t>IBM Managed SIEM</a:t>
            </a:r>
          </a:p>
          <a:p>
            <a:pPr>
              <a:spcBef>
                <a:spcPts val="600"/>
              </a:spcBef>
            </a:pPr>
            <a:endParaRPr lang="en-US" sz="1400" b="1" i="1" dirty="0"/>
          </a:p>
        </p:txBody>
      </p:sp>
      <p:sp>
        <p:nvSpPr>
          <p:cNvPr id="4" name="Rectangle 3"/>
          <p:cNvSpPr/>
          <p:nvPr/>
        </p:nvSpPr>
        <p:spPr>
          <a:xfrm>
            <a:off x="1112071" y="5737154"/>
            <a:ext cx="7437769" cy="584775"/>
          </a:xfrm>
          <a:prstGeom prst="rect">
            <a:avLst/>
          </a:prstGeom>
        </p:spPr>
        <p:txBody>
          <a:bodyPr wrap="square">
            <a:spAutoFit/>
          </a:bodyPr>
          <a:lstStyle/>
          <a:p>
            <a:r>
              <a:rPr lang="en-US" sz="1600" dirty="0" smtClean="0">
                <a:solidFill>
                  <a:srgbClr val="FFFFFF"/>
                </a:solidFill>
              </a:rPr>
              <a:t>Creating </a:t>
            </a:r>
            <a:r>
              <a:rPr lang="en-US" sz="1600" dirty="0">
                <a:solidFill>
                  <a:srgbClr val="FFFFFF"/>
                </a:solidFill>
              </a:rPr>
              <a:t>an automated and unified system will enable an enterprise to monitor its operations — and respond </a:t>
            </a:r>
            <a:r>
              <a:rPr lang="en-US" sz="1600" dirty="0" smtClean="0">
                <a:solidFill>
                  <a:srgbClr val="FFFFFF"/>
                </a:solidFill>
              </a:rPr>
              <a:t>quickly</a:t>
            </a:r>
            <a:endParaRPr lang="en-US" sz="1600" dirty="0">
              <a:solidFill>
                <a:srgbClr val="FFFFFF"/>
              </a:solidFill>
            </a:endParaRPr>
          </a:p>
        </p:txBody>
      </p:sp>
      <p:sp>
        <p:nvSpPr>
          <p:cNvPr id="28" name="Rectangle 10"/>
          <p:cNvSpPr>
            <a:spLocks noChangeArrowheads="1"/>
          </p:cNvSpPr>
          <p:nvPr/>
        </p:nvSpPr>
        <p:spPr bwMode="auto">
          <a:xfrm>
            <a:off x="418667" y="2490404"/>
            <a:ext cx="1862944"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a:solidFill>
                  <a:srgbClr val="FFFFFF"/>
                </a:solidFill>
              </a:rPr>
              <a:t>What does it mean?</a:t>
            </a:r>
          </a:p>
        </p:txBody>
      </p:sp>
      <p:sp>
        <p:nvSpPr>
          <p:cNvPr id="29" name="Rectangle 10"/>
          <p:cNvSpPr>
            <a:spLocks noChangeArrowheads="1"/>
          </p:cNvSpPr>
          <p:nvPr/>
        </p:nvSpPr>
        <p:spPr bwMode="auto">
          <a:xfrm>
            <a:off x="418666" y="4302217"/>
            <a:ext cx="1862557"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Key IBM offerings</a:t>
            </a:r>
            <a:endParaRPr lang="en-US" sz="1400" b="1" dirty="0">
              <a:solidFill>
                <a:srgbClr val="FFFFFF"/>
              </a:solidFill>
            </a:endParaRPr>
          </a:p>
        </p:txBody>
      </p:sp>
      <p:pic>
        <p:nvPicPr>
          <p:cNvPr id="18" name="Picture 17" descr="Lightbulb.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423" y="5557133"/>
            <a:ext cx="1183056" cy="1107273"/>
          </a:xfrm>
          <a:prstGeom prst="rect">
            <a:avLst/>
          </a:prstGeom>
          <a:effectLst>
            <a:outerShdw blurRad="50800" dist="38100" dir="2700000" algn="tl" rotWithShape="0">
              <a:prstClr val="black">
                <a:alpha val="40000"/>
              </a:prstClr>
            </a:outerShdw>
          </a:effectLst>
        </p:spPr>
      </p:pic>
      <p:sp>
        <p:nvSpPr>
          <p:cNvPr id="10" name="Rectangle 9"/>
          <p:cNvSpPr/>
          <p:nvPr/>
        </p:nvSpPr>
        <p:spPr bwMode="auto">
          <a:xfrm>
            <a:off x="517389" y="1481539"/>
            <a:ext cx="940712" cy="928902"/>
          </a:xfrm>
          <a:prstGeom prst="rect">
            <a:avLst/>
          </a:prstGeom>
          <a:solidFill>
            <a:schemeClr val="bg1">
              <a:lumMod val="95000"/>
              <a:alpha val="80000"/>
            </a:schemeClr>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charset="0"/>
              <a:ea typeface="ＭＳ Ｐゴシック" charset="0"/>
            </a:endParaRPr>
          </a:p>
        </p:txBody>
      </p:sp>
      <p:sp>
        <p:nvSpPr>
          <p:cNvPr id="6" name="TextBox 5"/>
          <p:cNvSpPr txBox="1"/>
          <p:nvPr/>
        </p:nvSpPr>
        <p:spPr>
          <a:xfrm>
            <a:off x="646738" y="1340444"/>
            <a:ext cx="683914" cy="1169551"/>
          </a:xfrm>
          <a:prstGeom prst="rect">
            <a:avLst/>
          </a:prstGeom>
          <a:noFill/>
        </p:spPr>
        <p:txBody>
          <a:bodyPr wrap="none" rtlCol="0">
            <a:spAutoFit/>
          </a:bodyPr>
          <a:lstStyle/>
          <a:p>
            <a:r>
              <a:rPr lang="en-US" sz="7000" kern="0" dirty="0">
                <a:solidFill>
                  <a:schemeClr val="accent5"/>
                </a:solidFill>
              </a:rPr>
              <a:t>2</a:t>
            </a:r>
            <a:endParaRPr lang="en-US" sz="7000" kern="0" dirty="0" smtClean="0">
              <a:solidFill>
                <a:schemeClr val="accent5"/>
              </a:solidFill>
            </a:endParaRPr>
          </a:p>
        </p:txBody>
      </p:sp>
      <p:sp>
        <p:nvSpPr>
          <p:cNvPr id="15" name="TextBox 14"/>
          <p:cNvSpPr txBox="1"/>
          <p:nvPr/>
        </p:nvSpPr>
        <p:spPr>
          <a:xfrm>
            <a:off x="4854142" y="4423656"/>
            <a:ext cx="3518181" cy="1277273"/>
          </a:xfrm>
          <a:prstGeom prst="rect">
            <a:avLst/>
          </a:prstGeom>
          <a:noFill/>
        </p:spPr>
        <p:txBody>
          <a:bodyPr wrap="square" lIns="91440" tIns="91440" rIns="91440" bIns="91440" rtlCol="0">
            <a:spAutoFit/>
          </a:bodyPr>
          <a:lstStyle/>
          <a:p>
            <a:pPr marL="171450" indent="-171450">
              <a:spcBef>
                <a:spcPts val="600"/>
              </a:spcBef>
              <a:buFont typeface="Wingdings" panose="05000000000000000000" pitchFamily="2" charset="2"/>
              <a:buChar char="§"/>
            </a:pPr>
            <a:endParaRPr lang="en-US" sz="1400" dirty="0">
              <a:solidFill>
                <a:srgbClr val="000000"/>
              </a:solidFill>
            </a:endParaRPr>
          </a:p>
          <a:p>
            <a:pPr marL="171450" indent="-171450">
              <a:spcBef>
                <a:spcPts val="600"/>
              </a:spcBef>
              <a:buFont typeface="Wingdings" panose="05000000000000000000" pitchFamily="2" charset="2"/>
              <a:buChar char="§"/>
            </a:pPr>
            <a:r>
              <a:rPr lang="en-US" sz="1400" dirty="0" smtClean="0">
                <a:solidFill>
                  <a:srgbClr val="000000"/>
                </a:solidFill>
              </a:rPr>
              <a:t>Threat Insight Platform (available soon)</a:t>
            </a:r>
          </a:p>
          <a:p>
            <a:pPr marL="171450" indent="-171450">
              <a:spcBef>
                <a:spcPts val="600"/>
              </a:spcBef>
              <a:buFont typeface="Wingdings" panose="05000000000000000000" pitchFamily="2" charset="2"/>
              <a:buChar char="§"/>
            </a:pPr>
            <a:r>
              <a:rPr lang="en-US" sz="1400" dirty="0" smtClean="0">
                <a:solidFill>
                  <a:srgbClr val="000000"/>
                </a:solidFill>
              </a:rPr>
              <a:t>APT Survival Kit (available soon)</a:t>
            </a:r>
          </a:p>
          <a:p>
            <a:pPr>
              <a:spcBef>
                <a:spcPts val="600"/>
              </a:spcBef>
            </a:pPr>
            <a:endParaRPr lang="en-US" sz="1400" b="1" i="1" dirty="0"/>
          </a:p>
        </p:txBody>
      </p:sp>
      <p:pic>
        <p:nvPicPr>
          <p:cNvPr id="1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77870" y="2904210"/>
            <a:ext cx="2653348" cy="108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34502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bwMode="auto">
          <a:xfrm>
            <a:off x="409750" y="5632645"/>
            <a:ext cx="8024682" cy="769002"/>
          </a:xfrm>
          <a:prstGeom prst="roundRect">
            <a:avLst/>
          </a:prstGeom>
          <a:solidFill>
            <a:srgbClr val="004B76"/>
          </a:solidFill>
          <a:ln w="19050">
            <a:solidFill>
              <a:schemeClr val="bg1">
                <a:lumMod val="95000"/>
              </a:schemeClr>
            </a:solidFill>
          </a:ln>
          <a:effectLst>
            <a:outerShdw blurRad="50800" dist="38100" dir="2700000" algn="tl" rotWithShape="0">
              <a:srgbClr val="000000">
                <a:alpha val="43000"/>
              </a:srgbClr>
            </a:outerShdw>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sp>
        <p:nvSpPr>
          <p:cNvPr id="8" name="Rectangle 7"/>
          <p:cNvSpPr>
            <a:spLocks noChangeArrowheads="1"/>
          </p:cNvSpPr>
          <p:nvPr/>
        </p:nvSpPr>
        <p:spPr bwMode="auto">
          <a:xfrm>
            <a:off x="418668" y="1646155"/>
            <a:ext cx="8006846" cy="3894344"/>
          </a:xfrm>
          <a:prstGeom prst="rect">
            <a:avLst/>
          </a:prstGeom>
          <a:solidFill>
            <a:schemeClr val="bg1"/>
          </a:solidFill>
          <a:ln>
            <a:solidFill>
              <a:srgbClr val="C7C8CA"/>
            </a:solidFill>
          </a:ln>
          <a:effectLst>
            <a:outerShdw blurRad="63500" dist="38100" dir="2700000" algn="tl" rotWithShape="0">
              <a:srgbClr val="000000">
                <a:alpha val="39999"/>
              </a:srgbClr>
            </a:outerShdw>
          </a:effectLst>
        </p:spPr>
        <p:txBody>
          <a:bodyPr/>
          <a:lstStyle/>
          <a:p>
            <a:pPr>
              <a:defRPr/>
            </a:pPr>
            <a:endParaRPr lang="en-US" sz="1400" kern="0" dirty="0">
              <a:solidFill>
                <a:srgbClr val="000000"/>
              </a:solidFill>
              <a:cs typeface="Arial" pitchFamily="34" charset="0"/>
            </a:endParaRPr>
          </a:p>
        </p:txBody>
      </p:sp>
      <p:sp>
        <p:nvSpPr>
          <p:cNvPr id="9" name="Rectangle 10"/>
          <p:cNvSpPr>
            <a:spLocks noChangeArrowheads="1"/>
          </p:cNvSpPr>
          <p:nvPr/>
        </p:nvSpPr>
        <p:spPr bwMode="auto">
          <a:xfrm>
            <a:off x="419246" y="1643033"/>
            <a:ext cx="8015186" cy="579279"/>
          </a:xfrm>
          <a:prstGeom prst="rect">
            <a:avLst/>
          </a:prstGeom>
          <a:solidFill>
            <a:srgbClr val="094F8B"/>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        Essential practice </a:t>
            </a:r>
            <a:r>
              <a:rPr lang="en-US" sz="1400" b="1" dirty="0">
                <a:solidFill>
                  <a:srgbClr val="FFFFFF"/>
                </a:solidFill>
              </a:rPr>
              <a:t>3</a:t>
            </a:r>
            <a:endParaRPr lang="en-US" sz="1400" b="1" dirty="0" smtClean="0">
              <a:solidFill>
                <a:srgbClr val="FFFFFF"/>
              </a:solidFill>
            </a:endParaRPr>
          </a:p>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rPr>
              <a:t>     </a:t>
            </a:r>
            <a:r>
              <a:rPr lang="en-US" sz="1400" b="1" dirty="0" smtClean="0">
                <a:solidFill>
                  <a:srgbClr val="FFFFFF"/>
                </a:solidFill>
              </a:rPr>
              <a:t>Secure </a:t>
            </a:r>
            <a:r>
              <a:rPr lang="en-US" sz="1400" b="1" dirty="0">
                <a:solidFill>
                  <a:srgbClr val="FFFFFF"/>
                </a:solidFill>
              </a:rPr>
              <a:t>collaboration in mobile and social workplace</a:t>
            </a:r>
          </a:p>
        </p:txBody>
      </p:sp>
      <p:sp>
        <p:nvSpPr>
          <p:cNvPr id="2" name="Title 1"/>
          <p:cNvSpPr>
            <a:spLocks noGrp="1"/>
          </p:cNvSpPr>
          <p:nvPr>
            <p:ph type="title"/>
          </p:nvPr>
        </p:nvSpPr>
        <p:spPr>
          <a:xfrm>
            <a:off x="182563" y="593725"/>
            <a:ext cx="8709977" cy="382361"/>
          </a:xfrm>
        </p:spPr>
        <p:txBody>
          <a:bodyPr/>
          <a:lstStyle/>
          <a:p>
            <a:r>
              <a:rPr lang="en-US" dirty="0">
                <a:solidFill>
                  <a:schemeClr val="bg2"/>
                </a:solidFill>
              </a:rPr>
              <a:t>Securing the workforce promotes the right </a:t>
            </a:r>
            <a:r>
              <a:rPr lang="en-US" dirty="0" smtClean="0">
                <a:solidFill>
                  <a:schemeClr val="bg2"/>
                </a:solidFill>
              </a:rPr>
              <a:t>balance between </a:t>
            </a:r>
            <a:r>
              <a:rPr lang="en-US" dirty="0">
                <a:solidFill>
                  <a:schemeClr val="bg2"/>
                </a:solidFill>
              </a:rPr>
              <a:t>openness and risk management </a:t>
            </a:r>
            <a:endParaRPr lang="en-US" dirty="0"/>
          </a:p>
        </p:txBody>
      </p:sp>
      <p:sp>
        <p:nvSpPr>
          <p:cNvPr id="7" name="TextBox 6"/>
          <p:cNvSpPr txBox="1"/>
          <p:nvPr/>
        </p:nvSpPr>
        <p:spPr>
          <a:xfrm>
            <a:off x="409750" y="2874353"/>
            <a:ext cx="5008069" cy="2369880"/>
          </a:xfrm>
          <a:prstGeom prst="rect">
            <a:avLst/>
          </a:prstGeom>
          <a:noFill/>
        </p:spPr>
        <p:txBody>
          <a:bodyPr wrap="square" lIns="91440" tIns="91440" rIns="91440" bIns="91440" rtlCol="0">
            <a:spAutoFit/>
          </a:bodyPr>
          <a:lstStyle/>
          <a:p>
            <a:pPr marL="137160" indent="-137160" fontAlgn="base">
              <a:spcBef>
                <a:spcPts val="600"/>
              </a:spcBef>
              <a:spcAft>
                <a:spcPct val="0"/>
              </a:spcAft>
              <a:buFont typeface="Wingdings" charset="2"/>
              <a:buChar char="§"/>
            </a:pPr>
            <a:r>
              <a:rPr lang="en-US" altLang="ja-JP" sz="1400" dirty="0" smtClean="0">
                <a:solidFill>
                  <a:srgbClr val="000000"/>
                </a:solidFill>
              </a:rPr>
              <a:t>BYOD </a:t>
            </a:r>
            <a:r>
              <a:rPr lang="en-US" altLang="ja-JP" sz="1400" dirty="0">
                <a:solidFill>
                  <a:srgbClr val="000000"/>
                </a:solidFill>
              </a:rPr>
              <a:t>and use of social media with ability to segment business and personal data </a:t>
            </a:r>
          </a:p>
          <a:p>
            <a:pPr marL="137160" indent="-137160" fontAlgn="base">
              <a:spcBef>
                <a:spcPts val="600"/>
              </a:spcBef>
              <a:spcAft>
                <a:spcPct val="0"/>
              </a:spcAft>
              <a:buFont typeface="Wingdings" charset="2"/>
              <a:buChar char="§"/>
            </a:pPr>
            <a:r>
              <a:rPr lang="en-US" altLang="ja-JP" sz="1400" dirty="0">
                <a:solidFill>
                  <a:srgbClr val="000000"/>
                </a:solidFill>
              </a:rPr>
              <a:t>Secure end-user computing platforms</a:t>
            </a:r>
          </a:p>
          <a:p>
            <a:pPr marL="137160" indent="-137160" fontAlgn="base">
              <a:spcBef>
                <a:spcPts val="600"/>
              </a:spcBef>
              <a:spcAft>
                <a:spcPct val="0"/>
              </a:spcAft>
              <a:buFont typeface="Wingdings" charset="2"/>
              <a:buChar char="§"/>
            </a:pPr>
            <a:r>
              <a:rPr lang="en-US" altLang="ja-JP" sz="1400" dirty="0">
                <a:solidFill>
                  <a:srgbClr val="000000"/>
                </a:solidFill>
              </a:rPr>
              <a:t>Endpoint security across all workstations, laptops and </a:t>
            </a:r>
            <a:r>
              <a:rPr lang="en-US" altLang="ja-JP" sz="1400" dirty="0" smtClean="0">
                <a:solidFill>
                  <a:srgbClr val="000000"/>
                </a:solidFill>
              </a:rPr>
              <a:t>smart </a:t>
            </a:r>
            <a:r>
              <a:rPr lang="en-US" altLang="ja-JP" sz="1400" dirty="0">
                <a:solidFill>
                  <a:srgbClr val="000000"/>
                </a:solidFill>
              </a:rPr>
              <a:t>devices</a:t>
            </a:r>
          </a:p>
          <a:p>
            <a:pPr marL="137160" indent="-137160" fontAlgn="base">
              <a:spcBef>
                <a:spcPts val="600"/>
              </a:spcBef>
              <a:spcAft>
                <a:spcPct val="0"/>
              </a:spcAft>
              <a:buFont typeface="Wingdings" charset="2"/>
              <a:buChar char="§"/>
            </a:pPr>
            <a:r>
              <a:rPr lang="en-US" altLang="ja-JP" sz="1400" dirty="0">
                <a:solidFill>
                  <a:srgbClr val="000000"/>
                </a:solidFill>
              </a:rPr>
              <a:t>Business, client and personal data isolation and protection</a:t>
            </a:r>
          </a:p>
          <a:p>
            <a:pPr marL="171450" indent="-171450">
              <a:spcBef>
                <a:spcPts val="600"/>
              </a:spcBef>
              <a:buClr>
                <a:srgbClr val="000000"/>
              </a:buClr>
              <a:buFont typeface="Wingdings" pitchFamily="2" charset="2"/>
              <a:buChar char="§"/>
            </a:pPr>
            <a:endParaRPr lang="en-US" altLang="ja-JP" sz="1400" dirty="0">
              <a:solidFill>
                <a:srgbClr val="000000"/>
              </a:solidFill>
            </a:endParaRPr>
          </a:p>
          <a:p>
            <a:pPr marL="171450" indent="-171450">
              <a:spcBef>
                <a:spcPts val="600"/>
              </a:spcBef>
              <a:buClr>
                <a:srgbClr val="000000"/>
              </a:buClr>
              <a:buFont typeface="Wingdings" pitchFamily="2" charset="2"/>
              <a:buChar char="§"/>
            </a:pPr>
            <a:endParaRPr lang="en-US" altLang="ja-JP" sz="1400" dirty="0">
              <a:solidFill>
                <a:srgbClr val="000000"/>
              </a:solidFill>
            </a:endParaRPr>
          </a:p>
        </p:txBody>
      </p:sp>
      <p:sp>
        <p:nvSpPr>
          <p:cNvPr id="4" name="Rectangle 3"/>
          <p:cNvSpPr/>
          <p:nvPr/>
        </p:nvSpPr>
        <p:spPr>
          <a:xfrm>
            <a:off x="1133658" y="5724725"/>
            <a:ext cx="7074042" cy="584776"/>
          </a:xfrm>
          <a:prstGeom prst="rect">
            <a:avLst/>
          </a:prstGeom>
        </p:spPr>
        <p:txBody>
          <a:bodyPr wrap="square">
            <a:spAutoFit/>
          </a:bodyPr>
          <a:lstStyle/>
          <a:p>
            <a:r>
              <a:rPr lang="en-US" sz="1600" dirty="0">
                <a:solidFill>
                  <a:srgbClr val="FFFFFF"/>
                </a:solidFill>
              </a:rPr>
              <a:t>70% of mobile professionals will conduct their work on personal smart devices by </a:t>
            </a:r>
            <a:r>
              <a:rPr lang="en-US" sz="1600" dirty="0" smtClean="0">
                <a:solidFill>
                  <a:srgbClr val="FFFFFF"/>
                </a:solidFill>
              </a:rPr>
              <a:t>2018</a:t>
            </a:r>
            <a:r>
              <a:rPr lang="en-US" sz="1600" baseline="30000" dirty="0" smtClean="0">
                <a:solidFill>
                  <a:srgbClr val="FFFFFF"/>
                </a:solidFill>
              </a:rPr>
              <a:t>2</a:t>
            </a:r>
            <a:endParaRPr lang="en-US" sz="1600" baseline="30000" dirty="0">
              <a:solidFill>
                <a:srgbClr val="FFFFFF"/>
              </a:solidFill>
            </a:endParaRPr>
          </a:p>
        </p:txBody>
      </p:sp>
      <p:sp>
        <p:nvSpPr>
          <p:cNvPr id="28" name="Rectangle 10"/>
          <p:cNvSpPr>
            <a:spLocks noChangeArrowheads="1"/>
          </p:cNvSpPr>
          <p:nvPr/>
        </p:nvSpPr>
        <p:spPr bwMode="auto">
          <a:xfrm>
            <a:off x="418667" y="2490404"/>
            <a:ext cx="1862944"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a:solidFill>
                  <a:srgbClr val="FFFFFF"/>
                </a:solidFill>
              </a:rPr>
              <a:t>What does it mean?</a:t>
            </a:r>
          </a:p>
        </p:txBody>
      </p:sp>
      <p:sp>
        <p:nvSpPr>
          <p:cNvPr id="29" name="Rectangle 10"/>
          <p:cNvSpPr>
            <a:spLocks noChangeArrowheads="1"/>
          </p:cNvSpPr>
          <p:nvPr/>
        </p:nvSpPr>
        <p:spPr bwMode="auto">
          <a:xfrm>
            <a:off x="491447" y="4524800"/>
            <a:ext cx="1862557"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Key IBM offerings</a:t>
            </a:r>
            <a:endParaRPr lang="en-US" sz="1400" b="1" dirty="0">
              <a:solidFill>
                <a:srgbClr val="FFFFFF"/>
              </a:solidFill>
            </a:endParaRPr>
          </a:p>
        </p:txBody>
      </p:sp>
      <p:pic>
        <p:nvPicPr>
          <p:cNvPr id="18" name="Picture 17" descr="Lightbulb.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423" y="5557133"/>
            <a:ext cx="1183056" cy="1107273"/>
          </a:xfrm>
          <a:prstGeom prst="rect">
            <a:avLst/>
          </a:prstGeom>
          <a:effectLst>
            <a:outerShdw blurRad="50800" dist="38100" dir="2700000" algn="tl" rotWithShape="0">
              <a:prstClr val="black">
                <a:alpha val="40000"/>
              </a:prstClr>
            </a:outerShdw>
          </a:effectLst>
        </p:spPr>
      </p:pic>
      <p:sp>
        <p:nvSpPr>
          <p:cNvPr id="10" name="Rectangle 9"/>
          <p:cNvSpPr/>
          <p:nvPr/>
        </p:nvSpPr>
        <p:spPr bwMode="auto">
          <a:xfrm>
            <a:off x="517389" y="1481539"/>
            <a:ext cx="940712" cy="928902"/>
          </a:xfrm>
          <a:prstGeom prst="rect">
            <a:avLst/>
          </a:prstGeom>
          <a:solidFill>
            <a:schemeClr val="bg1">
              <a:lumMod val="95000"/>
              <a:alpha val="80000"/>
            </a:schemeClr>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charset="0"/>
              <a:ea typeface="ＭＳ Ｐゴシック" charset="0"/>
            </a:endParaRPr>
          </a:p>
        </p:txBody>
      </p:sp>
      <p:sp>
        <p:nvSpPr>
          <p:cNvPr id="6" name="TextBox 5"/>
          <p:cNvSpPr txBox="1"/>
          <p:nvPr/>
        </p:nvSpPr>
        <p:spPr>
          <a:xfrm>
            <a:off x="646738" y="1340444"/>
            <a:ext cx="683914" cy="1169551"/>
          </a:xfrm>
          <a:prstGeom prst="rect">
            <a:avLst/>
          </a:prstGeom>
          <a:noFill/>
        </p:spPr>
        <p:txBody>
          <a:bodyPr wrap="none" rtlCol="0">
            <a:spAutoFit/>
          </a:bodyPr>
          <a:lstStyle/>
          <a:p>
            <a:r>
              <a:rPr lang="en-US" sz="7000" kern="0" dirty="0" smtClean="0">
                <a:solidFill>
                  <a:schemeClr val="accent5"/>
                </a:solidFill>
              </a:rPr>
              <a:t>3</a:t>
            </a:r>
          </a:p>
        </p:txBody>
      </p:sp>
      <p:sp>
        <p:nvSpPr>
          <p:cNvPr id="16" name="TextBox 15"/>
          <p:cNvSpPr txBox="1"/>
          <p:nvPr/>
        </p:nvSpPr>
        <p:spPr>
          <a:xfrm>
            <a:off x="447344" y="4611971"/>
            <a:ext cx="4505462" cy="984885"/>
          </a:xfrm>
          <a:prstGeom prst="rect">
            <a:avLst/>
          </a:prstGeom>
          <a:noFill/>
        </p:spPr>
        <p:txBody>
          <a:bodyPr wrap="square" lIns="91440" tIns="91440" rIns="91440" bIns="91440" rtlCol="0">
            <a:spAutoFit/>
          </a:bodyPr>
          <a:lstStyle/>
          <a:p>
            <a:pPr marL="171450" indent="-171450">
              <a:spcBef>
                <a:spcPts val="600"/>
              </a:spcBef>
              <a:buFont typeface="Wingdings" panose="05000000000000000000" pitchFamily="2" charset="2"/>
              <a:buChar char="§"/>
            </a:pPr>
            <a:endParaRPr lang="en-US" sz="1400" dirty="0">
              <a:solidFill>
                <a:srgbClr val="000000"/>
              </a:solidFill>
            </a:endParaRPr>
          </a:p>
          <a:p>
            <a:pPr marL="171450" indent="-171450">
              <a:spcBef>
                <a:spcPts val="600"/>
              </a:spcBef>
              <a:buFont typeface="Wingdings" panose="05000000000000000000" pitchFamily="2" charset="2"/>
              <a:buChar char="§"/>
            </a:pPr>
            <a:r>
              <a:rPr lang="en-US" sz="1400" dirty="0" smtClean="0">
                <a:solidFill>
                  <a:srgbClr val="000000"/>
                </a:solidFill>
              </a:rPr>
              <a:t>Smart and Embedded Device Security</a:t>
            </a:r>
          </a:p>
          <a:p>
            <a:pPr marL="171450" indent="-171450">
              <a:spcBef>
                <a:spcPts val="600"/>
              </a:spcBef>
              <a:buFont typeface="Wingdings" panose="05000000000000000000" pitchFamily="2" charset="2"/>
              <a:buChar char="§"/>
            </a:pPr>
            <a:r>
              <a:rPr lang="en-US" sz="1400" dirty="0" smtClean="0">
                <a:solidFill>
                  <a:srgbClr val="000000"/>
                </a:solidFill>
              </a:rPr>
              <a:t>Executive </a:t>
            </a:r>
            <a:r>
              <a:rPr lang="en-US" sz="1400" dirty="0">
                <a:solidFill>
                  <a:srgbClr val="000000"/>
                </a:solidFill>
              </a:rPr>
              <a:t>Protection (available soon</a:t>
            </a:r>
            <a:r>
              <a:rPr lang="en-US" sz="1400" dirty="0" smtClean="0">
                <a:solidFill>
                  <a:srgbClr val="000000"/>
                </a:solidFill>
              </a:rPr>
              <a:t>)</a:t>
            </a:r>
            <a:endParaRPr lang="en-US" sz="1400" dirty="0">
              <a:solidFill>
                <a:schemeClr val="accent4"/>
              </a:solidFill>
            </a:endParaRPr>
          </a:p>
        </p:txBody>
      </p:sp>
      <p:sp>
        <p:nvSpPr>
          <p:cNvPr id="17" name="TextBox 16"/>
          <p:cNvSpPr txBox="1"/>
          <p:nvPr/>
        </p:nvSpPr>
        <p:spPr>
          <a:xfrm>
            <a:off x="409750" y="6588805"/>
            <a:ext cx="6333950" cy="215444"/>
          </a:xfrm>
          <a:prstGeom prst="rect">
            <a:avLst/>
          </a:prstGeom>
          <a:noFill/>
        </p:spPr>
        <p:txBody>
          <a:bodyPr wrap="square" rtlCol="0">
            <a:spAutoFit/>
          </a:bodyPr>
          <a:lstStyle/>
          <a:p>
            <a:r>
              <a:rPr lang="en-US" sz="800" kern="0" dirty="0">
                <a:solidFill>
                  <a:schemeClr val="tx1">
                    <a:lumMod val="85000"/>
                    <a:lumOff val="15000"/>
                  </a:schemeClr>
                </a:solidFill>
              </a:rPr>
              <a:t>Bring Your Own Device</a:t>
            </a:r>
            <a:r>
              <a:rPr lang="en-US" sz="800" kern="0" baseline="30000" dirty="0">
                <a:solidFill>
                  <a:schemeClr val="tx1">
                    <a:lumMod val="85000"/>
                    <a:lumOff val="15000"/>
                  </a:schemeClr>
                </a:solidFill>
              </a:rPr>
              <a:t>1  </a:t>
            </a:r>
            <a:r>
              <a:rPr lang="en-US" sz="800" kern="0" dirty="0" smtClean="0">
                <a:solidFill>
                  <a:schemeClr val="tx1">
                    <a:lumMod val="85000"/>
                    <a:lumOff val="15000"/>
                  </a:schemeClr>
                </a:solidFill>
              </a:rPr>
              <a:t>Gartner </a:t>
            </a:r>
            <a:r>
              <a:rPr lang="en-US" sz="800" kern="0" dirty="0">
                <a:solidFill>
                  <a:schemeClr val="tx1">
                    <a:lumMod val="85000"/>
                    <a:lumOff val="15000"/>
                  </a:schemeClr>
                </a:solidFill>
              </a:rPr>
              <a:t>Report </a:t>
            </a:r>
            <a:r>
              <a:rPr lang="en-US" sz="800" kern="0" dirty="0" smtClean="0">
                <a:solidFill>
                  <a:schemeClr val="tx1">
                    <a:lumMod val="85000"/>
                    <a:lumOff val="15000"/>
                  </a:schemeClr>
                </a:solidFill>
              </a:rPr>
              <a:t>2013</a:t>
            </a:r>
            <a:r>
              <a:rPr lang="en-US" sz="800" kern="0" baseline="30000" dirty="0" smtClean="0">
                <a:solidFill>
                  <a:schemeClr val="tx1">
                    <a:lumMod val="85000"/>
                    <a:lumOff val="15000"/>
                  </a:schemeClr>
                </a:solidFill>
              </a:rPr>
              <a:t>2</a:t>
            </a:r>
            <a:endParaRPr lang="en-US" sz="800" kern="0" baseline="30000" dirty="0">
              <a:solidFill>
                <a:schemeClr val="tx1">
                  <a:lumMod val="85000"/>
                  <a:lumOff val="15000"/>
                </a:schemeClr>
              </a:solidFill>
            </a:endParaRPr>
          </a:p>
        </p:txBody>
      </p:sp>
      <p:sp>
        <p:nvSpPr>
          <p:cNvPr id="3" name="Rectangle 2"/>
          <p:cNvSpPr/>
          <p:nvPr/>
        </p:nvSpPr>
        <p:spPr>
          <a:xfrm>
            <a:off x="1571973" y="1029598"/>
            <a:ext cx="4572000" cy="646331"/>
          </a:xfrm>
          <a:prstGeom prst="rect">
            <a:avLst/>
          </a:prstGeom>
        </p:spPr>
        <p:txBody>
          <a:bodyPr>
            <a:spAutoFit/>
          </a:bodyPr>
          <a:lstStyle/>
          <a:p>
            <a:r>
              <a:rPr lang="en-US" dirty="0">
                <a:solidFill>
                  <a:schemeClr val="bg2"/>
                </a:solidFill>
              </a:rPr>
              <a:t/>
            </a:r>
            <a:br>
              <a:rPr lang="en-US" dirty="0">
                <a:solidFill>
                  <a:schemeClr val="bg2"/>
                </a:solidFill>
              </a:rPr>
            </a:br>
            <a:endParaRPr lang="en-US" dirty="0"/>
          </a:p>
        </p:txBody>
      </p:sp>
      <p:pic>
        <p:nvPicPr>
          <p:cNvPr id="11" name="Picture 10"/>
          <p:cNvPicPr>
            <a:picLocks noChangeAspect="1"/>
          </p:cNvPicPr>
          <p:nvPr/>
        </p:nvPicPr>
        <p:blipFill rotWithShape="1">
          <a:blip r:embed="rId4"/>
          <a:srcRect l="2521" t="9504" r="3016" b="4748"/>
          <a:stretch/>
        </p:blipFill>
        <p:spPr>
          <a:xfrm>
            <a:off x="5183504" y="2687978"/>
            <a:ext cx="3120391" cy="1440180"/>
          </a:xfrm>
          <a:prstGeom prst="rect">
            <a:avLst/>
          </a:prstGeom>
        </p:spPr>
      </p:pic>
    </p:spTree>
    <p:extLst>
      <p:ext uri="{BB962C8B-B14F-4D97-AF65-F5344CB8AC3E}">
        <p14:creationId xmlns:p14="http://schemas.microsoft.com/office/powerpoint/2010/main" val="132318709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bwMode="auto">
          <a:xfrm>
            <a:off x="409750" y="5632645"/>
            <a:ext cx="8024682" cy="769002"/>
          </a:xfrm>
          <a:prstGeom prst="roundRect">
            <a:avLst/>
          </a:prstGeom>
          <a:solidFill>
            <a:srgbClr val="004B76"/>
          </a:solidFill>
          <a:ln w="19050">
            <a:solidFill>
              <a:schemeClr val="bg1">
                <a:lumMod val="95000"/>
              </a:schemeClr>
            </a:solidFill>
          </a:ln>
          <a:effectLst>
            <a:outerShdw blurRad="50800" dist="38100" dir="2700000" algn="tl" rotWithShape="0">
              <a:srgbClr val="000000">
                <a:alpha val="43000"/>
              </a:srgbClr>
            </a:outerShdw>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sp>
        <p:nvSpPr>
          <p:cNvPr id="8" name="Rectangle 7"/>
          <p:cNvSpPr>
            <a:spLocks noChangeArrowheads="1"/>
          </p:cNvSpPr>
          <p:nvPr/>
        </p:nvSpPr>
        <p:spPr bwMode="auto">
          <a:xfrm>
            <a:off x="418668" y="1646155"/>
            <a:ext cx="8006846" cy="3760236"/>
          </a:xfrm>
          <a:prstGeom prst="rect">
            <a:avLst/>
          </a:prstGeom>
          <a:solidFill>
            <a:schemeClr val="bg1"/>
          </a:solidFill>
          <a:ln>
            <a:solidFill>
              <a:srgbClr val="C7C8CA"/>
            </a:solidFill>
          </a:ln>
          <a:effectLst>
            <a:outerShdw blurRad="63500" dist="38100" dir="2700000" algn="tl" rotWithShape="0">
              <a:srgbClr val="000000">
                <a:alpha val="39999"/>
              </a:srgbClr>
            </a:outerShdw>
          </a:effectLst>
        </p:spPr>
        <p:txBody>
          <a:bodyPr/>
          <a:lstStyle/>
          <a:p>
            <a:pPr>
              <a:defRPr/>
            </a:pPr>
            <a:endParaRPr lang="en-US" sz="1400" kern="0" dirty="0">
              <a:solidFill>
                <a:srgbClr val="000000"/>
              </a:solidFill>
              <a:cs typeface="Arial" pitchFamily="34" charset="0"/>
            </a:endParaRPr>
          </a:p>
        </p:txBody>
      </p:sp>
      <p:sp>
        <p:nvSpPr>
          <p:cNvPr id="9" name="Rectangle 10"/>
          <p:cNvSpPr>
            <a:spLocks noChangeArrowheads="1"/>
          </p:cNvSpPr>
          <p:nvPr/>
        </p:nvSpPr>
        <p:spPr bwMode="auto">
          <a:xfrm>
            <a:off x="419246" y="1643033"/>
            <a:ext cx="8015186" cy="579279"/>
          </a:xfrm>
          <a:prstGeom prst="rect">
            <a:avLst/>
          </a:prstGeom>
          <a:solidFill>
            <a:srgbClr val="094F8B"/>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        Essential practice </a:t>
            </a:r>
            <a:r>
              <a:rPr lang="en-US" sz="1400" b="1" dirty="0">
                <a:solidFill>
                  <a:srgbClr val="FFFFFF"/>
                </a:solidFill>
              </a:rPr>
              <a:t>4</a:t>
            </a:r>
            <a:endParaRPr lang="en-US" sz="1400" b="1" dirty="0" smtClean="0">
              <a:solidFill>
                <a:srgbClr val="FFFFFF"/>
              </a:solidFill>
            </a:endParaRPr>
          </a:p>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rPr>
              <a:t>     </a:t>
            </a:r>
            <a:r>
              <a:rPr lang="en-US" sz="1400" b="1" dirty="0">
                <a:solidFill>
                  <a:srgbClr val="FFFFFF"/>
                </a:solidFill>
              </a:rPr>
              <a:t>Develop security-rich products, by design </a:t>
            </a:r>
          </a:p>
        </p:txBody>
      </p:sp>
      <p:sp>
        <p:nvSpPr>
          <p:cNvPr id="2" name="Title 1"/>
          <p:cNvSpPr>
            <a:spLocks noGrp="1"/>
          </p:cNvSpPr>
          <p:nvPr>
            <p:ph type="title"/>
          </p:nvPr>
        </p:nvSpPr>
        <p:spPr>
          <a:xfrm>
            <a:off x="182563" y="593725"/>
            <a:ext cx="8709977" cy="676166"/>
          </a:xfrm>
        </p:spPr>
        <p:txBody>
          <a:bodyPr/>
          <a:lstStyle/>
          <a:p>
            <a:r>
              <a:rPr lang="en-US" dirty="0">
                <a:latin typeface="Arial" panose="020B0604020202020204" pitchFamily="34" charset="0"/>
              </a:rPr>
              <a:t>The best solution is to build in security from the beginning, and carry out regular automated tests to track compliance</a:t>
            </a:r>
            <a:endParaRPr lang="en-US" dirty="0"/>
          </a:p>
        </p:txBody>
      </p:sp>
      <p:sp>
        <p:nvSpPr>
          <p:cNvPr id="7" name="TextBox 6"/>
          <p:cNvSpPr txBox="1"/>
          <p:nvPr/>
        </p:nvSpPr>
        <p:spPr>
          <a:xfrm>
            <a:off x="409750" y="2863429"/>
            <a:ext cx="4670087" cy="1277273"/>
          </a:xfrm>
          <a:prstGeom prst="rect">
            <a:avLst/>
          </a:prstGeom>
          <a:noFill/>
        </p:spPr>
        <p:txBody>
          <a:bodyPr wrap="square" lIns="91440" tIns="91440" rIns="91440" bIns="91440" rtlCol="0">
            <a:spAutoFit/>
          </a:bodyPr>
          <a:lstStyle/>
          <a:p>
            <a:pPr marL="137160" indent="-137160" fontAlgn="base">
              <a:spcBef>
                <a:spcPts val="600"/>
              </a:spcBef>
              <a:spcAft>
                <a:spcPct val="0"/>
              </a:spcAft>
              <a:buFont typeface="Wingdings" charset="2"/>
              <a:buChar char="§"/>
            </a:pPr>
            <a:r>
              <a:rPr lang="en-US" altLang="ja-JP" sz="1400" dirty="0">
                <a:solidFill>
                  <a:srgbClr val="000000"/>
                </a:solidFill>
              </a:rPr>
              <a:t>SDLC</a:t>
            </a:r>
            <a:r>
              <a:rPr lang="en-US" altLang="ja-JP" sz="1400" baseline="30000" dirty="0">
                <a:solidFill>
                  <a:srgbClr val="000000"/>
                </a:solidFill>
              </a:rPr>
              <a:t>1</a:t>
            </a:r>
            <a:r>
              <a:rPr lang="en-US" altLang="ja-JP" sz="1400" dirty="0">
                <a:solidFill>
                  <a:srgbClr val="000000"/>
                </a:solidFill>
              </a:rPr>
              <a:t> security policy and governance</a:t>
            </a:r>
          </a:p>
          <a:p>
            <a:pPr marL="137160" indent="-137160" fontAlgn="base">
              <a:spcBef>
                <a:spcPts val="600"/>
              </a:spcBef>
              <a:spcAft>
                <a:spcPct val="0"/>
              </a:spcAft>
              <a:buFont typeface="Wingdings" charset="2"/>
              <a:buChar char="§"/>
            </a:pPr>
            <a:r>
              <a:rPr lang="en-US" altLang="ja-JP" sz="1400" dirty="0">
                <a:solidFill>
                  <a:srgbClr val="000000"/>
                </a:solidFill>
              </a:rPr>
              <a:t>Embedded security in the design process </a:t>
            </a:r>
          </a:p>
          <a:p>
            <a:pPr marL="137160" indent="-137160" fontAlgn="base">
              <a:spcBef>
                <a:spcPts val="600"/>
              </a:spcBef>
              <a:spcAft>
                <a:spcPct val="0"/>
              </a:spcAft>
              <a:buFont typeface="Wingdings" charset="2"/>
              <a:buChar char="§"/>
            </a:pPr>
            <a:r>
              <a:rPr lang="en-US" altLang="ja-JP" sz="1400" dirty="0">
                <a:solidFill>
                  <a:srgbClr val="000000"/>
                </a:solidFill>
              </a:rPr>
              <a:t>Ethical hacking and penetration testing of applications</a:t>
            </a:r>
          </a:p>
          <a:p>
            <a:pPr marL="137160" indent="-137160" fontAlgn="base">
              <a:spcBef>
                <a:spcPts val="600"/>
              </a:spcBef>
              <a:spcAft>
                <a:spcPct val="0"/>
              </a:spcAft>
              <a:buFont typeface="Wingdings" charset="2"/>
              <a:buChar char="§"/>
            </a:pPr>
            <a:r>
              <a:rPr lang="en-US" altLang="ja-JP" sz="1400" dirty="0">
                <a:solidFill>
                  <a:srgbClr val="000000"/>
                </a:solidFill>
              </a:rPr>
              <a:t>Implement secure interfaces and COTS</a:t>
            </a:r>
            <a:r>
              <a:rPr lang="en-US" altLang="ja-JP" sz="1400" baseline="30000" dirty="0">
                <a:solidFill>
                  <a:srgbClr val="000000"/>
                </a:solidFill>
              </a:rPr>
              <a:t>2</a:t>
            </a:r>
            <a:r>
              <a:rPr lang="en-US" altLang="ja-JP" sz="1400" dirty="0">
                <a:solidFill>
                  <a:srgbClr val="000000"/>
                </a:solidFill>
              </a:rPr>
              <a:t> </a:t>
            </a:r>
            <a:r>
              <a:rPr lang="en-US" altLang="ja-JP" sz="1400" dirty="0" smtClean="0">
                <a:solidFill>
                  <a:srgbClr val="000000"/>
                </a:solidFill>
              </a:rPr>
              <a:t>solutions</a:t>
            </a:r>
            <a:endParaRPr lang="en-US" altLang="ja-JP" sz="1400" dirty="0">
              <a:solidFill>
                <a:srgbClr val="000000"/>
              </a:solidFill>
            </a:endParaRPr>
          </a:p>
        </p:txBody>
      </p:sp>
      <p:sp>
        <p:nvSpPr>
          <p:cNvPr id="25" name="TextBox 24"/>
          <p:cNvSpPr txBox="1"/>
          <p:nvPr/>
        </p:nvSpPr>
        <p:spPr>
          <a:xfrm>
            <a:off x="409750" y="4717259"/>
            <a:ext cx="7198246" cy="400110"/>
          </a:xfrm>
          <a:prstGeom prst="rect">
            <a:avLst/>
          </a:prstGeom>
          <a:noFill/>
        </p:spPr>
        <p:txBody>
          <a:bodyPr wrap="square" lIns="91440" tIns="91440" rIns="91440" bIns="91440" rtlCol="0">
            <a:spAutoFit/>
          </a:bodyPr>
          <a:lstStyle/>
          <a:p>
            <a:pPr marL="137160" indent="-137160">
              <a:spcBef>
                <a:spcPts val="300"/>
              </a:spcBef>
              <a:spcAft>
                <a:spcPts val="600"/>
              </a:spcAft>
              <a:buFont typeface="Wingdings" charset="2"/>
              <a:buChar char="§"/>
            </a:pPr>
            <a:r>
              <a:rPr lang="en-US" sz="1400" dirty="0" smtClean="0">
                <a:solidFill>
                  <a:srgbClr val="000000"/>
                </a:solidFill>
                <a:latin typeface="Arial" pitchFamily="34" charset="0"/>
                <a:ea typeface="ＭＳ Ｐゴシック" pitchFamily="34" charset="-128"/>
              </a:rPr>
              <a:t>IBM </a:t>
            </a:r>
            <a:r>
              <a:rPr lang="en-US" sz="1400" dirty="0">
                <a:solidFill>
                  <a:srgbClr val="000000"/>
                </a:solidFill>
                <a:latin typeface="Arial" pitchFamily="34" charset="0"/>
                <a:ea typeface="ＭＳ Ｐゴシック" pitchFamily="34" charset="-128"/>
              </a:rPr>
              <a:t>Secure Engineering and Application Security</a:t>
            </a:r>
            <a:r>
              <a:rPr lang="en-US" sz="1400" dirty="0">
                <a:solidFill>
                  <a:srgbClr val="000000"/>
                </a:solidFill>
              </a:rPr>
              <a:t> </a:t>
            </a:r>
            <a:r>
              <a:rPr lang="en-US" sz="1400" dirty="0" smtClean="0">
                <a:solidFill>
                  <a:srgbClr val="000000"/>
                </a:solidFill>
              </a:rPr>
              <a:t>Services</a:t>
            </a:r>
            <a:endParaRPr lang="en-US" sz="1400" dirty="0">
              <a:solidFill>
                <a:srgbClr val="000000"/>
              </a:solidFill>
            </a:endParaRPr>
          </a:p>
        </p:txBody>
      </p:sp>
      <p:sp>
        <p:nvSpPr>
          <p:cNvPr id="4" name="Rectangle 3"/>
          <p:cNvSpPr/>
          <p:nvPr/>
        </p:nvSpPr>
        <p:spPr>
          <a:xfrm>
            <a:off x="1133658" y="5847869"/>
            <a:ext cx="7191630" cy="338554"/>
          </a:xfrm>
          <a:prstGeom prst="rect">
            <a:avLst/>
          </a:prstGeom>
        </p:spPr>
        <p:txBody>
          <a:bodyPr wrap="square">
            <a:spAutoFit/>
          </a:bodyPr>
          <a:lstStyle/>
          <a:p>
            <a:pPr>
              <a:defRPr/>
            </a:pPr>
            <a:r>
              <a:rPr lang="en-US" sz="1600" b="1" dirty="0">
                <a:solidFill>
                  <a:schemeClr val="lt1"/>
                </a:solidFill>
              </a:rPr>
              <a:t>80% </a:t>
            </a:r>
            <a:r>
              <a:rPr lang="en-US" sz="1600" dirty="0">
                <a:solidFill>
                  <a:schemeClr val="lt1"/>
                </a:solidFill>
              </a:rPr>
              <a:t>of development costs are spent identifying and correcting defects!</a:t>
            </a:r>
            <a:r>
              <a:rPr lang="en-US" sz="1600" baseline="30000" dirty="0">
                <a:solidFill>
                  <a:schemeClr val="lt1"/>
                </a:solidFill>
              </a:rPr>
              <a:t>3</a:t>
            </a:r>
          </a:p>
        </p:txBody>
      </p:sp>
      <p:sp>
        <p:nvSpPr>
          <p:cNvPr id="28" name="Rectangle 10"/>
          <p:cNvSpPr>
            <a:spLocks noChangeArrowheads="1"/>
          </p:cNvSpPr>
          <p:nvPr/>
        </p:nvSpPr>
        <p:spPr bwMode="auto">
          <a:xfrm>
            <a:off x="418667" y="2490404"/>
            <a:ext cx="1862944"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a:solidFill>
                  <a:srgbClr val="FFFFFF"/>
                </a:solidFill>
              </a:rPr>
              <a:t>What does it mean?</a:t>
            </a:r>
          </a:p>
        </p:txBody>
      </p:sp>
      <p:sp>
        <p:nvSpPr>
          <p:cNvPr id="29" name="Rectangle 10"/>
          <p:cNvSpPr>
            <a:spLocks noChangeArrowheads="1"/>
          </p:cNvSpPr>
          <p:nvPr/>
        </p:nvSpPr>
        <p:spPr bwMode="auto">
          <a:xfrm>
            <a:off x="418666" y="4302217"/>
            <a:ext cx="1862557"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Key IBM offerings</a:t>
            </a:r>
            <a:endParaRPr lang="en-US" sz="1400" b="1" dirty="0">
              <a:solidFill>
                <a:srgbClr val="FFFFFF"/>
              </a:solidFill>
            </a:endParaRPr>
          </a:p>
        </p:txBody>
      </p:sp>
      <p:pic>
        <p:nvPicPr>
          <p:cNvPr id="18" name="Picture 17" descr="Lightbulb.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423" y="5557133"/>
            <a:ext cx="1183056" cy="1107273"/>
          </a:xfrm>
          <a:prstGeom prst="rect">
            <a:avLst/>
          </a:prstGeom>
          <a:effectLst>
            <a:outerShdw blurRad="50800" dist="38100" dir="2700000" algn="tl" rotWithShape="0">
              <a:prstClr val="black">
                <a:alpha val="40000"/>
              </a:prstClr>
            </a:outerShdw>
          </a:effectLst>
        </p:spPr>
      </p:pic>
      <p:sp>
        <p:nvSpPr>
          <p:cNvPr id="10" name="Rectangle 9"/>
          <p:cNvSpPr/>
          <p:nvPr/>
        </p:nvSpPr>
        <p:spPr bwMode="auto">
          <a:xfrm>
            <a:off x="517389" y="1481539"/>
            <a:ext cx="940712" cy="928902"/>
          </a:xfrm>
          <a:prstGeom prst="rect">
            <a:avLst/>
          </a:prstGeom>
          <a:solidFill>
            <a:schemeClr val="bg1">
              <a:lumMod val="95000"/>
              <a:alpha val="80000"/>
            </a:schemeClr>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charset="0"/>
              <a:ea typeface="ＭＳ Ｐゴシック" charset="0"/>
            </a:endParaRPr>
          </a:p>
        </p:txBody>
      </p:sp>
      <p:sp>
        <p:nvSpPr>
          <p:cNvPr id="6" name="TextBox 5"/>
          <p:cNvSpPr txBox="1"/>
          <p:nvPr/>
        </p:nvSpPr>
        <p:spPr>
          <a:xfrm>
            <a:off x="646738" y="1340444"/>
            <a:ext cx="683914" cy="1169551"/>
          </a:xfrm>
          <a:prstGeom prst="rect">
            <a:avLst/>
          </a:prstGeom>
          <a:noFill/>
        </p:spPr>
        <p:txBody>
          <a:bodyPr wrap="none" rtlCol="0">
            <a:spAutoFit/>
          </a:bodyPr>
          <a:lstStyle/>
          <a:p>
            <a:r>
              <a:rPr lang="en-US" sz="7000" kern="0" dirty="0">
                <a:solidFill>
                  <a:schemeClr val="accent5"/>
                </a:solidFill>
              </a:rPr>
              <a:t>4</a:t>
            </a:r>
            <a:endParaRPr lang="en-US" sz="7000" kern="0" dirty="0" smtClean="0">
              <a:solidFill>
                <a:schemeClr val="accent5"/>
              </a:solidFill>
            </a:endParaRPr>
          </a:p>
        </p:txBody>
      </p:sp>
      <p:sp>
        <p:nvSpPr>
          <p:cNvPr id="15" name="Rectangle 14"/>
          <p:cNvSpPr/>
          <p:nvPr/>
        </p:nvSpPr>
        <p:spPr>
          <a:xfrm>
            <a:off x="380017" y="6587685"/>
            <a:ext cx="6100793" cy="363176"/>
          </a:xfrm>
          <a:prstGeom prst="rect">
            <a:avLst/>
          </a:prstGeom>
        </p:spPr>
        <p:txBody>
          <a:bodyPr wrap="square">
            <a:spAutoFit/>
          </a:bodyPr>
          <a:lstStyle/>
          <a:p>
            <a:pPr eaLnBrk="0" fontAlgn="base" hangingPunct="0">
              <a:spcBef>
                <a:spcPct val="20000"/>
              </a:spcBef>
              <a:spcAft>
                <a:spcPct val="0"/>
              </a:spcAft>
              <a:buClr>
                <a:srgbClr val="000000"/>
              </a:buClr>
            </a:pPr>
            <a:r>
              <a:rPr lang="en-US" sz="800" baseline="30000" dirty="0" smtClean="0">
                <a:solidFill>
                  <a:srgbClr val="000000"/>
                </a:solidFill>
              </a:rPr>
              <a:t>1</a:t>
            </a:r>
            <a:r>
              <a:rPr lang="en-US" sz="800" dirty="0" smtClean="0">
                <a:solidFill>
                  <a:srgbClr val="000000"/>
                </a:solidFill>
              </a:rPr>
              <a:t>Software </a:t>
            </a:r>
            <a:r>
              <a:rPr lang="en-US" sz="800" dirty="0">
                <a:solidFill>
                  <a:srgbClr val="000000"/>
                </a:solidFill>
              </a:rPr>
              <a:t>development life cycle (SDLC); </a:t>
            </a:r>
            <a:r>
              <a:rPr lang="en-US" sz="800" baseline="30000" dirty="0">
                <a:solidFill>
                  <a:srgbClr val="000000"/>
                </a:solidFill>
              </a:rPr>
              <a:t>3</a:t>
            </a:r>
            <a:r>
              <a:rPr lang="en-US" sz="800" dirty="0">
                <a:solidFill>
                  <a:srgbClr val="000000"/>
                </a:solidFill>
              </a:rPr>
              <a:t>Commercial off the shelf (COTS</a:t>
            </a:r>
            <a:r>
              <a:rPr lang="en-US" sz="800" dirty="0" smtClean="0">
                <a:solidFill>
                  <a:srgbClr val="000000"/>
                </a:solidFill>
              </a:rPr>
              <a:t>); </a:t>
            </a:r>
            <a:r>
              <a:rPr lang="en-US" sz="800" baseline="30000" dirty="0" smtClean="0">
                <a:solidFill>
                  <a:srgbClr val="000000"/>
                </a:solidFill>
              </a:rPr>
              <a:t>3</a:t>
            </a:r>
            <a:r>
              <a:rPr lang="en-US" sz="800" dirty="0" smtClean="0"/>
              <a:t>National Institute of Standards and Technology</a:t>
            </a:r>
          </a:p>
          <a:p>
            <a:pPr eaLnBrk="0" fontAlgn="base" hangingPunct="0">
              <a:spcBef>
                <a:spcPct val="20000"/>
              </a:spcBef>
              <a:spcAft>
                <a:spcPct val="0"/>
              </a:spcAft>
              <a:buClr>
                <a:srgbClr val="000000"/>
              </a:buClr>
            </a:pPr>
            <a:endParaRPr lang="en-US" sz="800" dirty="0">
              <a:solidFill>
                <a:srgbClr val="000000"/>
              </a:solidFill>
            </a:endParaRPr>
          </a:p>
        </p:txBody>
      </p:sp>
      <p:pic>
        <p:nvPicPr>
          <p:cNvPr id="19" name="Picture 4" descr="CSAR Graphic.png"/>
          <p:cNvPicPr>
            <a:picLocks noChangeAspect="1"/>
          </p:cNvPicPr>
          <p:nvPr/>
        </p:nvPicPr>
        <p:blipFill rotWithShape="1">
          <a:blip r:embed="rId4"/>
          <a:srcRect l="84517" t="41425" r="4608" b="28912"/>
          <a:stretch/>
        </p:blipFill>
        <p:spPr bwMode="auto">
          <a:xfrm>
            <a:off x="5663477" y="2821981"/>
            <a:ext cx="2320804" cy="1895867"/>
          </a:xfrm>
          <a:prstGeom prst="rect">
            <a:avLst/>
          </a:prstGeom>
          <a:noFill/>
          <a:ln w="9525">
            <a:noFill/>
            <a:miter lim="800000"/>
            <a:headEnd/>
            <a:tailEnd/>
          </a:ln>
        </p:spPr>
      </p:pic>
    </p:spTree>
    <p:extLst>
      <p:ext uri="{BB962C8B-B14F-4D97-AF65-F5344CB8AC3E}">
        <p14:creationId xmlns:p14="http://schemas.microsoft.com/office/powerpoint/2010/main" val="306812330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bwMode="auto">
          <a:xfrm>
            <a:off x="409750" y="5632645"/>
            <a:ext cx="8024682" cy="769002"/>
          </a:xfrm>
          <a:prstGeom prst="roundRect">
            <a:avLst/>
          </a:prstGeom>
          <a:solidFill>
            <a:srgbClr val="004B76"/>
          </a:solidFill>
          <a:ln w="19050">
            <a:solidFill>
              <a:schemeClr val="bg1">
                <a:lumMod val="95000"/>
              </a:schemeClr>
            </a:solidFill>
          </a:ln>
          <a:effectLst>
            <a:outerShdw blurRad="50800" dist="38100" dir="2700000" algn="tl" rotWithShape="0">
              <a:srgbClr val="000000">
                <a:alpha val="43000"/>
              </a:srgbClr>
            </a:outerShdw>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sp>
        <p:nvSpPr>
          <p:cNvPr id="8" name="Rectangle 7"/>
          <p:cNvSpPr>
            <a:spLocks noChangeArrowheads="1"/>
          </p:cNvSpPr>
          <p:nvPr/>
        </p:nvSpPr>
        <p:spPr bwMode="auto">
          <a:xfrm>
            <a:off x="418668" y="1646155"/>
            <a:ext cx="8006846" cy="3760236"/>
          </a:xfrm>
          <a:prstGeom prst="rect">
            <a:avLst/>
          </a:prstGeom>
          <a:solidFill>
            <a:schemeClr val="bg1"/>
          </a:solidFill>
          <a:ln>
            <a:solidFill>
              <a:srgbClr val="C7C8CA"/>
            </a:solidFill>
          </a:ln>
          <a:effectLst>
            <a:outerShdw blurRad="63500" dist="38100" dir="2700000" algn="tl" rotWithShape="0">
              <a:srgbClr val="000000">
                <a:alpha val="39999"/>
              </a:srgbClr>
            </a:outerShdw>
          </a:effectLst>
        </p:spPr>
        <p:txBody>
          <a:bodyPr/>
          <a:lstStyle/>
          <a:p>
            <a:pPr>
              <a:defRPr/>
            </a:pPr>
            <a:endParaRPr lang="en-US" sz="1400" kern="0" dirty="0">
              <a:solidFill>
                <a:srgbClr val="000000"/>
              </a:solidFill>
              <a:cs typeface="Arial" pitchFamily="34" charset="0"/>
            </a:endParaRPr>
          </a:p>
        </p:txBody>
      </p:sp>
      <p:sp>
        <p:nvSpPr>
          <p:cNvPr id="9" name="Rectangle 10"/>
          <p:cNvSpPr>
            <a:spLocks noChangeArrowheads="1"/>
          </p:cNvSpPr>
          <p:nvPr/>
        </p:nvSpPr>
        <p:spPr bwMode="auto">
          <a:xfrm>
            <a:off x="419246" y="1643033"/>
            <a:ext cx="8015186" cy="579279"/>
          </a:xfrm>
          <a:prstGeom prst="rect">
            <a:avLst/>
          </a:prstGeom>
          <a:solidFill>
            <a:srgbClr val="094F8B"/>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        Essential practice 5</a:t>
            </a:r>
          </a:p>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rPr>
              <a:t>     </a:t>
            </a:r>
            <a:r>
              <a:rPr lang="en-US" sz="1400" b="1" dirty="0">
                <a:solidFill>
                  <a:srgbClr val="FFFFFF"/>
                </a:solidFill>
              </a:rPr>
              <a:t>Manage IT </a:t>
            </a:r>
            <a:r>
              <a:rPr lang="en-US" sz="1400" b="1" dirty="0" smtClean="0">
                <a:solidFill>
                  <a:srgbClr val="FFFFFF"/>
                </a:solidFill>
              </a:rPr>
              <a:t>hygienically</a:t>
            </a:r>
            <a:endParaRPr lang="en-US" sz="1400" b="1" dirty="0">
              <a:solidFill>
                <a:srgbClr val="FFFFFF"/>
              </a:solidFill>
            </a:endParaRPr>
          </a:p>
        </p:txBody>
      </p:sp>
      <p:sp>
        <p:nvSpPr>
          <p:cNvPr id="2" name="Title 1"/>
          <p:cNvSpPr>
            <a:spLocks noGrp="1"/>
          </p:cNvSpPr>
          <p:nvPr>
            <p:ph type="title"/>
          </p:nvPr>
        </p:nvSpPr>
        <p:spPr>
          <a:xfrm>
            <a:off x="182563" y="593725"/>
            <a:ext cx="8709977" cy="676166"/>
          </a:xfrm>
        </p:spPr>
        <p:txBody>
          <a:bodyPr/>
          <a:lstStyle/>
          <a:p>
            <a:r>
              <a:rPr lang="en-US" dirty="0">
                <a:latin typeface="Arial" panose="020B0604020202020204" pitchFamily="34" charset="0"/>
              </a:rPr>
              <a:t>With a hygienic, security-rich system, administrators can keep track of every program that is running</a:t>
            </a:r>
            <a:endParaRPr lang="en-US" dirty="0"/>
          </a:p>
        </p:txBody>
      </p:sp>
      <p:sp>
        <p:nvSpPr>
          <p:cNvPr id="7" name="TextBox 6"/>
          <p:cNvSpPr txBox="1"/>
          <p:nvPr/>
        </p:nvSpPr>
        <p:spPr>
          <a:xfrm>
            <a:off x="409750" y="2890224"/>
            <a:ext cx="5145230" cy="1708160"/>
          </a:xfrm>
          <a:prstGeom prst="rect">
            <a:avLst/>
          </a:prstGeom>
          <a:noFill/>
        </p:spPr>
        <p:txBody>
          <a:bodyPr wrap="square" lIns="91440" tIns="91440" rIns="91440" bIns="91440" rtlCol="0">
            <a:spAutoFit/>
          </a:bodyPr>
          <a:lstStyle/>
          <a:p>
            <a:pPr marL="137160" indent="-137160" fontAlgn="base">
              <a:spcBef>
                <a:spcPts val="600"/>
              </a:spcBef>
              <a:spcAft>
                <a:spcPct val="0"/>
              </a:spcAft>
              <a:buFont typeface="Wingdings" charset="2"/>
              <a:buChar char="§"/>
            </a:pPr>
            <a:r>
              <a:rPr lang="en-US" altLang="ja-JP" sz="1400" dirty="0">
                <a:solidFill>
                  <a:srgbClr val="000000"/>
                </a:solidFill>
              </a:rPr>
              <a:t>Register all IT infrastructure components in centralized inventory and retire legacy components</a:t>
            </a:r>
          </a:p>
          <a:p>
            <a:pPr marL="137160" indent="-137160" fontAlgn="base">
              <a:spcBef>
                <a:spcPts val="600"/>
              </a:spcBef>
              <a:spcAft>
                <a:spcPct val="0"/>
              </a:spcAft>
              <a:buFont typeface="Wingdings" charset="2"/>
              <a:buChar char="§"/>
            </a:pPr>
            <a:r>
              <a:rPr lang="en-US" sz="1400" dirty="0">
                <a:latin typeface="Arial" panose="020B0604020202020204" pitchFamily="34" charset="0"/>
              </a:rPr>
              <a:t>Integrate compliance data for end-to-end visibility</a:t>
            </a:r>
          </a:p>
          <a:p>
            <a:pPr marL="137160" indent="-137160" fontAlgn="base">
              <a:spcBef>
                <a:spcPts val="600"/>
              </a:spcBef>
              <a:spcAft>
                <a:spcPct val="0"/>
              </a:spcAft>
              <a:buFont typeface="Wingdings" charset="2"/>
              <a:buChar char="§"/>
            </a:pPr>
            <a:r>
              <a:rPr lang="en-US" altLang="ja-JP" sz="1400" dirty="0"/>
              <a:t>Data integration compliance and patch management compliance</a:t>
            </a:r>
          </a:p>
          <a:p>
            <a:pPr marL="137160" indent="-137160">
              <a:spcBef>
                <a:spcPts val="600"/>
              </a:spcBef>
              <a:buFont typeface="Wingdings" charset="2"/>
              <a:buChar char="§"/>
            </a:pPr>
            <a:r>
              <a:rPr lang="en-US" altLang="ja-JP" sz="1400" dirty="0"/>
              <a:t>Routine health checks</a:t>
            </a:r>
            <a:endParaRPr lang="en-US" altLang="ja-JP" sz="1400" dirty="0">
              <a:solidFill>
                <a:srgbClr val="000000"/>
              </a:solidFill>
            </a:endParaRPr>
          </a:p>
        </p:txBody>
      </p:sp>
      <p:sp>
        <p:nvSpPr>
          <p:cNvPr id="25" name="TextBox 24"/>
          <p:cNvSpPr txBox="1"/>
          <p:nvPr/>
        </p:nvSpPr>
        <p:spPr>
          <a:xfrm>
            <a:off x="409750" y="4929250"/>
            <a:ext cx="7198246" cy="692497"/>
          </a:xfrm>
          <a:prstGeom prst="rect">
            <a:avLst/>
          </a:prstGeom>
          <a:noFill/>
        </p:spPr>
        <p:txBody>
          <a:bodyPr wrap="square" lIns="91440" tIns="91440" rIns="91440" bIns="91440" rtlCol="0">
            <a:spAutoFit/>
          </a:bodyPr>
          <a:lstStyle/>
          <a:p>
            <a:pPr marL="114300" indent="-114300">
              <a:spcBef>
                <a:spcPts val="600"/>
              </a:spcBef>
              <a:buFont typeface="Wingdings" panose="05000000000000000000" pitchFamily="2" charset="2"/>
              <a:buChar char="§"/>
            </a:pPr>
            <a:r>
              <a:rPr lang="en-US" sz="1400" dirty="0" smtClean="0"/>
              <a:t>IBM </a:t>
            </a:r>
            <a:r>
              <a:rPr lang="en-US" sz="1400" dirty="0"/>
              <a:t>Security Strategy, Risk and Compliance Services</a:t>
            </a:r>
          </a:p>
          <a:p>
            <a:pPr marL="114300" indent="-114300">
              <a:spcBef>
                <a:spcPts val="600"/>
              </a:spcBef>
              <a:buFont typeface="Wingdings" panose="05000000000000000000" pitchFamily="2" charset="2"/>
              <a:buChar char="§"/>
            </a:pPr>
            <a:endParaRPr lang="en-US" sz="1400" dirty="0">
              <a:solidFill>
                <a:srgbClr val="000000"/>
              </a:solidFill>
            </a:endParaRPr>
          </a:p>
        </p:txBody>
      </p:sp>
      <p:sp>
        <p:nvSpPr>
          <p:cNvPr id="4" name="Rectangle 3"/>
          <p:cNvSpPr/>
          <p:nvPr/>
        </p:nvSpPr>
        <p:spPr>
          <a:xfrm>
            <a:off x="1133658" y="5724725"/>
            <a:ext cx="7191630" cy="584776"/>
          </a:xfrm>
          <a:prstGeom prst="rect">
            <a:avLst/>
          </a:prstGeom>
        </p:spPr>
        <p:txBody>
          <a:bodyPr wrap="square">
            <a:spAutoFit/>
          </a:bodyPr>
          <a:lstStyle/>
          <a:p>
            <a:r>
              <a:rPr lang="en-US" sz="1600" kern="0" dirty="0">
                <a:solidFill>
                  <a:schemeClr val="bg1"/>
                </a:solidFill>
              </a:rPr>
              <a:t>In a secure system, administrators have a comprehensive system in place to install updates and patches as they’re released</a:t>
            </a:r>
          </a:p>
        </p:txBody>
      </p:sp>
      <p:sp>
        <p:nvSpPr>
          <p:cNvPr id="28" name="Rectangle 10"/>
          <p:cNvSpPr>
            <a:spLocks noChangeArrowheads="1"/>
          </p:cNvSpPr>
          <p:nvPr/>
        </p:nvSpPr>
        <p:spPr bwMode="auto">
          <a:xfrm>
            <a:off x="418667" y="2490404"/>
            <a:ext cx="1862944"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a:solidFill>
                  <a:srgbClr val="FFFFFF"/>
                </a:solidFill>
              </a:rPr>
              <a:t>What does it mean?</a:t>
            </a:r>
          </a:p>
        </p:txBody>
      </p:sp>
      <p:sp>
        <p:nvSpPr>
          <p:cNvPr id="29" name="Rectangle 10"/>
          <p:cNvSpPr>
            <a:spLocks noChangeArrowheads="1"/>
          </p:cNvSpPr>
          <p:nvPr/>
        </p:nvSpPr>
        <p:spPr bwMode="auto">
          <a:xfrm>
            <a:off x="418666" y="4537377"/>
            <a:ext cx="1862557"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Key IBM offerings</a:t>
            </a:r>
            <a:endParaRPr lang="en-US" sz="1400" b="1" dirty="0">
              <a:solidFill>
                <a:srgbClr val="FFFFFF"/>
              </a:solidFill>
            </a:endParaRPr>
          </a:p>
        </p:txBody>
      </p:sp>
      <p:pic>
        <p:nvPicPr>
          <p:cNvPr id="18" name="Picture 17" descr="Lightbulb.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423" y="5557133"/>
            <a:ext cx="1183056" cy="1107273"/>
          </a:xfrm>
          <a:prstGeom prst="rect">
            <a:avLst/>
          </a:prstGeom>
          <a:effectLst>
            <a:outerShdw blurRad="50800" dist="38100" dir="2700000" algn="tl" rotWithShape="0">
              <a:prstClr val="black">
                <a:alpha val="40000"/>
              </a:prstClr>
            </a:outerShdw>
          </a:effectLst>
        </p:spPr>
      </p:pic>
      <p:sp>
        <p:nvSpPr>
          <p:cNvPr id="10" name="Rectangle 9"/>
          <p:cNvSpPr/>
          <p:nvPr/>
        </p:nvSpPr>
        <p:spPr bwMode="auto">
          <a:xfrm>
            <a:off x="517389" y="1481539"/>
            <a:ext cx="940712" cy="928902"/>
          </a:xfrm>
          <a:prstGeom prst="rect">
            <a:avLst/>
          </a:prstGeom>
          <a:solidFill>
            <a:schemeClr val="bg1">
              <a:lumMod val="95000"/>
              <a:alpha val="80000"/>
            </a:schemeClr>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charset="0"/>
              <a:ea typeface="ＭＳ Ｐゴシック" charset="0"/>
            </a:endParaRPr>
          </a:p>
        </p:txBody>
      </p:sp>
      <p:sp>
        <p:nvSpPr>
          <p:cNvPr id="6" name="TextBox 5"/>
          <p:cNvSpPr txBox="1"/>
          <p:nvPr/>
        </p:nvSpPr>
        <p:spPr>
          <a:xfrm>
            <a:off x="646738" y="1340444"/>
            <a:ext cx="683914" cy="1169551"/>
          </a:xfrm>
          <a:prstGeom prst="rect">
            <a:avLst/>
          </a:prstGeom>
          <a:noFill/>
        </p:spPr>
        <p:txBody>
          <a:bodyPr wrap="none" rtlCol="0">
            <a:spAutoFit/>
          </a:bodyPr>
          <a:lstStyle/>
          <a:p>
            <a:r>
              <a:rPr lang="en-US" sz="7000" kern="0" dirty="0" smtClean="0">
                <a:solidFill>
                  <a:schemeClr val="accent5"/>
                </a:solidFill>
              </a:rPr>
              <a:t>5</a:t>
            </a:r>
          </a:p>
        </p:txBody>
      </p:sp>
      <p:pic>
        <p:nvPicPr>
          <p:cNvPr id="35842" name="Picture 2" descr="http://cdn2-b.examiner.com/sites/default/files/styles/image_content_width/hash/39/0a/1365622851_6730_cybersecurity.jpg?itok=6yr-8lG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3987" y="2730302"/>
            <a:ext cx="2541301" cy="1694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3778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bwMode="auto">
          <a:xfrm>
            <a:off x="409750" y="5632645"/>
            <a:ext cx="8024682" cy="769002"/>
          </a:xfrm>
          <a:prstGeom prst="roundRect">
            <a:avLst/>
          </a:prstGeom>
          <a:solidFill>
            <a:srgbClr val="004B76"/>
          </a:solidFill>
          <a:ln w="19050">
            <a:solidFill>
              <a:schemeClr val="bg1">
                <a:lumMod val="95000"/>
              </a:schemeClr>
            </a:solidFill>
          </a:ln>
          <a:effectLst>
            <a:outerShdw blurRad="50800" dist="38100" dir="2700000" algn="tl" rotWithShape="0">
              <a:srgbClr val="000000">
                <a:alpha val="43000"/>
              </a:srgbClr>
            </a:outerShdw>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sp>
        <p:nvSpPr>
          <p:cNvPr id="8" name="Rectangle 7"/>
          <p:cNvSpPr>
            <a:spLocks noChangeArrowheads="1"/>
          </p:cNvSpPr>
          <p:nvPr/>
        </p:nvSpPr>
        <p:spPr bwMode="auto">
          <a:xfrm>
            <a:off x="418668" y="1646155"/>
            <a:ext cx="8006846" cy="3760236"/>
          </a:xfrm>
          <a:prstGeom prst="rect">
            <a:avLst/>
          </a:prstGeom>
          <a:solidFill>
            <a:schemeClr val="bg1"/>
          </a:solidFill>
          <a:ln>
            <a:solidFill>
              <a:srgbClr val="C7C8CA"/>
            </a:solidFill>
          </a:ln>
          <a:effectLst>
            <a:outerShdw blurRad="63500" dist="38100" dir="2700000" algn="tl" rotWithShape="0">
              <a:srgbClr val="000000">
                <a:alpha val="39999"/>
              </a:srgbClr>
            </a:outerShdw>
          </a:effectLst>
        </p:spPr>
        <p:txBody>
          <a:bodyPr/>
          <a:lstStyle/>
          <a:p>
            <a:pPr>
              <a:defRPr/>
            </a:pPr>
            <a:endParaRPr lang="en-US" sz="1400" kern="0" dirty="0">
              <a:solidFill>
                <a:srgbClr val="000000"/>
              </a:solidFill>
              <a:cs typeface="Arial" pitchFamily="34" charset="0"/>
            </a:endParaRPr>
          </a:p>
        </p:txBody>
      </p:sp>
      <p:sp>
        <p:nvSpPr>
          <p:cNvPr id="9" name="Rectangle 10"/>
          <p:cNvSpPr>
            <a:spLocks noChangeArrowheads="1"/>
          </p:cNvSpPr>
          <p:nvPr/>
        </p:nvSpPr>
        <p:spPr bwMode="auto">
          <a:xfrm>
            <a:off x="419246" y="1643033"/>
            <a:ext cx="8015186" cy="579279"/>
          </a:xfrm>
          <a:prstGeom prst="rect">
            <a:avLst/>
          </a:prstGeom>
          <a:solidFill>
            <a:srgbClr val="094F8B"/>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        Essential practice </a:t>
            </a:r>
            <a:r>
              <a:rPr lang="en-US" sz="1400" b="1" dirty="0">
                <a:solidFill>
                  <a:srgbClr val="FFFFFF"/>
                </a:solidFill>
              </a:rPr>
              <a:t>6</a:t>
            </a:r>
            <a:endParaRPr lang="en-US" sz="1400" b="1" dirty="0" smtClean="0">
              <a:solidFill>
                <a:srgbClr val="FFFFFF"/>
              </a:solidFill>
            </a:endParaRPr>
          </a:p>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rPr>
              <a:t>     </a:t>
            </a:r>
            <a:r>
              <a:rPr lang="en-US" sz="1400" b="1" dirty="0" smtClean="0">
                <a:solidFill>
                  <a:srgbClr val="FFFFFF"/>
                </a:solidFill>
              </a:rPr>
              <a:t>Create a security-rich and resilient network</a:t>
            </a:r>
            <a:endParaRPr lang="en-US" sz="1400" b="1" dirty="0">
              <a:solidFill>
                <a:srgbClr val="FFFFFF"/>
              </a:solidFill>
            </a:endParaRPr>
          </a:p>
        </p:txBody>
      </p:sp>
      <p:sp>
        <p:nvSpPr>
          <p:cNvPr id="2" name="Title 1"/>
          <p:cNvSpPr>
            <a:spLocks noGrp="1"/>
          </p:cNvSpPr>
          <p:nvPr>
            <p:ph type="title"/>
          </p:nvPr>
        </p:nvSpPr>
        <p:spPr>
          <a:xfrm>
            <a:off x="182563" y="593725"/>
            <a:ext cx="8709977" cy="676166"/>
          </a:xfrm>
        </p:spPr>
        <p:txBody>
          <a:bodyPr/>
          <a:lstStyle/>
          <a:p>
            <a:r>
              <a:rPr lang="en-US" dirty="0">
                <a:latin typeface="Arial" panose="020B0604020202020204" pitchFamily="34" charset="0"/>
              </a:rPr>
              <a:t>Companies that channel registered data through monitored access points will have a far easier time spotting and isolating </a:t>
            </a:r>
            <a:r>
              <a:rPr lang="en-US" dirty="0" smtClean="0">
                <a:latin typeface="Arial" panose="020B0604020202020204" pitchFamily="34" charset="0"/>
              </a:rPr>
              <a:t>malware</a:t>
            </a:r>
            <a:endParaRPr lang="en-US" dirty="0"/>
          </a:p>
        </p:txBody>
      </p:sp>
      <p:sp>
        <p:nvSpPr>
          <p:cNvPr id="7" name="TextBox 6"/>
          <p:cNvSpPr txBox="1"/>
          <p:nvPr/>
        </p:nvSpPr>
        <p:spPr>
          <a:xfrm>
            <a:off x="409749" y="2863429"/>
            <a:ext cx="4446669" cy="1492716"/>
          </a:xfrm>
          <a:prstGeom prst="rect">
            <a:avLst/>
          </a:prstGeom>
          <a:noFill/>
        </p:spPr>
        <p:txBody>
          <a:bodyPr wrap="square" lIns="91440" tIns="91440" rIns="91440" bIns="91440" rtlCol="0">
            <a:spAutoFit/>
          </a:bodyPr>
          <a:lstStyle/>
          <a:p>
            <a:pPr marL="137160" indent="-137160">
              <a:spcBef>
                <a:spcPts val="600"/>
              </a:spcBef>
              <a:buFont typeface="Wingdings" charset="2"/>
              <a:buChar char="§"/>
            </a:pPr>
            <a:r>
              <a:rPr lang="en-US" altLang="ja-JP" sz="1400" dirty="0"/>
              <a:t>Network threat protection</a:t>
            </a:r>
          </a:p>
          <a:p>
            <a:pPr marL="137160" indent="-137160">
              <a:spcBef>
                <a:spcPts val="600"/>
              </a:spcBef>
              <a:buFont typeface="Wingdings" charset="2"/>
              <a:buChar char="§"/>
            </a:pPr>
            <a:r>
              <a:rPr lang="en-US" altLang="ja-JP" sz="1400" dirty="0"/>
              <a:t>Malicious network activity detection</a:t>
            </a:r>
          </a:p>
          <a:p>
            <a:pPr marL="137160" indent="-137160">
              <a:spcBef>
                <a:spcPts val="600"/>
              </a:spcBef>
              <a:buFont typeface="Wingdings" charset="2"/>
              <a:buChar char="§"/>
            </a:pPr>
            <a:r>
              <a:rPr lang="en-US" altLang="ja-JP" sz="1400" dirty="0"/>
              <a:t>Filtering, logging, monitoring and advanced analytics solutions</a:t>
            </a:r>
          </a:p>
          <a:p>
            <a:pPr marL="137160" indent="-137160">
              <a:spcBef>
                <a:spcPts val="600"/>
              </a:spcBef>
              <a:buFont typeface="Wingdings" charset="2"/>
              <a:buChar char="§"/>
            </a:pPr>
            <a:r>
              <a:rPr lang="en-US" altLang="ja-JP" sz="1400" dirty="0"/>
              <a:t>Network infrastructure </a:t>
            </a:r>
            <a:r>
              <a:rPr lang="en-US" altLang="ja-JP" sz="1400" dirty="0" smtClean="0"/>
              <a:t>optimization</a:t>
            </a:r>
            <a:endParaRPr lang="en-US" sz="1400" dirty="0"/>
          </a:p>
        </p:txBody>
      </p:sp>
      <p:sp>
        <p:nvSpPr>
          <p:cNvPr id="25" name="TextBox 24"/>
          <p:cNvSpPr txBox="1"/>
          <p:nvPr/>
        </p:nvSpPr>
        <p:spPr>
          <a:xfrm>
            <a:off x="409750" y="4741122"/>
            <a:ext cx="7198246" cy="984885"/>
          </a:xfrm>
          <a:prstGeom prst="rect">
            <a:avLst/>
          </a:prstGeom>
          <a:noFill/>
        </p:spPr>
        <p:txBody>
          <a:bodyPr wrap="square" lIns="91440" tIns="91440" rIns="91440" bIns="91440" rtlCol="0">
            <a:spAutoFit/>
          </a:bodyPr>
          <a:lstStyle/>
          <a:p>
            <a:pPr marL="114300" indent="-114300">
              <a:spcBef>
                <a:spcPts val="600"/>
              </a:spcBef>
              <a:buFont typeface="Wingdings" panose="05000000000000000000" pitchFamily="2" charset="2"/>
              <a:buChar char="§"/>
            </a:pPr>
            <a:r>
              <a:rPr lang="en-US" sz="1400" dirty="0" smtClean="0"/>
              <a:t>IBM Managed Security Services</a:t>
            </a:r>
          </a:p>
          <a:p>
            <a:pPr marL="114300" indent="-114300">
              <a:spcBef>
                <a:spcPts val="600"/>
              </a:spcBef>
              <a:buFont typeface="Wingdings" panose="05000000000000000000" pitchFamily="2" charset="2"/>
              <a:buChar char="§"/>
            </a:pPr>
            <a:r>
              <a:rPr lang="en-US" sz="1400" dirty="0" smtClean="0"/>
              <a:t>IBM Managed Network Security Services</a:t>
            </a:r>
            <a:endParaRPr lang="en-US" sz="1400" dirty="0"/>
          </a:p>
          <a:p>
            <a:pPr marL="114300" indent="-114300">
              <a:spcBef>
                <a:spcPts val="600"/>
              </a:spcBef>
              <a:buFont typeface="Wingdings" panose="05000000000000000000" pitchFamily="2" charset="2"/>
              <a:buChar char="§"/>
            </a:pPr>
            <a:endParaRPr lang="en-US" sz="1400" dirty="0">
              <a:solidFill>
                <a:srgbClr val="000000"/>
              </a:solidFill>
            </a:endParaRPr>
          </a:p>
        </p:txBody>
      </p:sp>
      <p:sp>
        <p:nvSpPr>
          <p:cNvPr id="4" name="Rectangle 3"/>
          <p:cNvSpPr/>
          <p:nvPr/>
        </p:nvSpPr>
        <p:spPr>
          <a:xfrm>
            <a:off x="1102045" y="5714497"/>
            <a:ext cx="7191630" cy="584775"/>
          </a:xfrm>
          <a:prstGeom prst="rect">
            <a:avLst/>
          </a:prstGeom>
        </p:spPr>
        <p:txBody>
          <a:bodyPr wrap="square">
            <a:spAutoFit/>
          </a:bodyPr>
          <a:lstStyle/>
          <a:p>
            <a:r>
              <a:rPr lang="en-US" sz="1600" kern="0" dirty="0" smtClean="0">
                <a:solidFill>
                  <a:schemeClr val="bg1"/>
                </a:solidFill>
              </a:rPr>
              <a:t>Network security </a:t>
            </a:r>
            <a:r>
              <a:rPr lang="en-US" sz="1600" kern="0" dirty="0">
                <a:solidFill>
                  <a:schemeClr val="bg1"/>
                </a:solidFill>
              </a:rPr>
              <a:t>tools provide </a:t>
            </a:r>
            <a:r>
              <a:rPr lang="en-US" sz="1600" kern="0" dirty="0" smtClean="0">
                <a:solidFill>
                  <a:schemeClr val="bg1"/>
                </a:solidFill>
              </a:rPr>
              <a:t>organizations with </a:t>
            </a:r>
            <a:r>
              <a:rPr lang="en-US" sz="1600" kern="0" dirty="0">
                <a:solidFill>
                  <a:schemeClr val="bg1"/>
                </a:solidFill>
              </a:rPr>
              <a:t>a way to control access to </a:t>
            </a:r>
            <a:r>
              <a:rPr lang="en-US" sz="1600" kern="0" dirty="0" smtClean="0">
                <a:solidFill>
                  <a:schemeClr val="bg1"/>
                </a:solidFill>
              </a:rPr>
              <a:t>the “</a:t>
            </a:r>
            <a:r>
              <a:rPr lang="en-US" sz="1600" kern="0" dirty="0">
                <a:solidFill>
                  <a:schemeClr val="bg1"/>
                </a:solidFill>
              </a:rPr>
              <a:t>rooms” where confidential data </a:t>
            </a:r>
            <a:r>
              <a:rPr lang="en-US" sz="1600" kern="0" dirty="0" smtClean="0">
                <a:solidFill>
                  <a:schemeClr val="bg1"/>
                </a:solidFill>
              </a:rPr>
              <a:t>and critical </a:t>
            </a:r>
            <a:r>
              <a:rPr lang="en-US" sz="1600" kern="0" dirty="0">
                <a:solidFill>
                  <a:schemeClr val="bg1"/>
                </a:solidFill>
              </a:rPr>
              <a:t>systems are </a:t>
            </a:r>
            <a:r>
              <a:rPr lang="en-US" sz="1600" kern="0" dirty="0" smtClean="0">
                <a:solidFill>
                  <a:schemeClr val="bg1"/>
                </a:solidFill>
              </a:rPr>
              <a:t>stored</a:t>
            </a:r>
            <a:endParaRPr lang="en-US" sz="1600" kern="0" dirty="0">
              <a:solidFill>
                <a:schemeClr val="bg1"/>
              </a:solidFill>
            </a:endParaRPr>
          </a:p>
        </p:txBody>
      </p:sp>
      <p:sp>
        <p:nvSpPr>
          <p:cNvPr id="28" name="Rectangle 10"/>
          <p:cNvSpPr>
            <a:spLocks noChangeArrowheads="1"/>
          </p:cNvSpPr>
          <p:nvPr/>
        </p:nvSpPr>
        <p:spPr bwMode="auto">
          <a:xfrm>
            <a:off x="418667" y="2490404"/>
            <a:ext cx="1862944"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a:solidFill>
                  <a:srgbClr val="FFFFFF"/>
                </a:solidFill>
              </a:rPr>
              <a:t>What does it mean?</a:t>
            </a:r>
          </a:p>
        </p:txBody>
      </p:sp>
      <p:sp>
        <p:nvSpPr>
          <p:cNvPr id="29" name="Rectangle 10"/>
          <p:cNvSpPr>
            <a:spLocks noChangeArrowheads="1"/>
          </p:cNvSpPr>
          <p:nvPr/>
        </p:nvSpPr>
        <p:spPr bwMode="auto">
          <a:xfrm>
            <a:off x="418666" y="4349249"/>
            <a:ext cx="1862557"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Key IBM offerings</a:t>
            </a:r>
            <a:endParaRPr lang="en-US" sz="1400" b="1" dirty="0">
              <a:solidFill>
                <a:srgbClr val="FFFFFF"/>
              </a:solidFill>
            </a:endParaRPr>
          </a:p>
        </p:txBody>
      </p:sp>
      <p:pic>
        <p:nvPicPr>
          <p:cNvPr id="18" name="Picture 17" descr="Lightbulb.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423" y="5557133"/>
            <a:ext cx="1183056" cy="1107273"/>
          </a:xfrm>
          <a:prstGeom prst="rect">
            <a:avLst/>
          </a:prstGeom>
          <a:effectLst>
            <a:outerShdw blurRad="50800" dist="38100" dir="2700000" algn="tl" rotWithShape="0">
              <a:prstClr val="black">
                <a:alpha val="40000"/>
              </a:prstClr>
            </a:outerShdw>
          </a:effectLst>
        </p:spPr>
      </p:pic>
      <p:sp>
        <p:nvSpPr>
          <p:cNvPr id="10" name="Rectangle 9"/>
          <p:cNvSpPr/>
          <p:nvPr/>
        </p:nvSpPr>
        <p:spPr bwMode="auto">
          <a:xfrm>
            <a:off x="517389" y="1481539"/>
            <a:ext cx="940712" cy="928902"/>
          </a:xfrm>
          <a:prstGeom prst="rect">
            <a:avLst/>
          </a:prstGeom>
          <a:solidFill>
            <a:schemeClr val="bg1">
              <a:lumMod val="95000"/>
              <a:alpha val="80000"/>
            </a:schemeClr>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charset="0"/>
              <a:ea typeface="ＭＳ Ｐゴシック" charset="0"/>
            </a:endParaRPr>
          </a:p>
        </p:txBody>
      </p:sp>
      <p:sp>
        <p:nvSpPr>
          <p:cNvPr id="6" name="TextBox 5"/>
          <p:cNvSpPr txBox="1"/>
          <p:nvPr/>
        </p:nvSpPr>
        <p:spPr>
          <a:xfrm>
            <a:off x="646738" y="1340444"/>
            <a:ext cx="683914" cy="1169551"/>
          </a:xfrm>
          <a:prstGeom prst="rect">
            <a:avLst/>
          </a:prstGeom>
          <a:noFill/>
        </p:spPr>
        <p:txBody>
          <a:bodyPr wrap="none" rtlCol="0">
            <a:spAutoFit/>
          </a:bodyPr>
          <a:lstStyle/>
          <a:p>
            <a:r>
              <a:rPr lang="en-US" sz="7000" kern="0" dirty="0" smtClean="0">
                <a:solidFill>
                  <a:schemeClr val="accent5"/>
                </a:solidFill>
              </a:rPr>
              <a:t>6</a:t>
            </a:r>
          </a:p>
        </p:txBody>
      </p:sp>
      <p:pic>
        <p:nvPicPr>
          <p:cNvPr id="11" name="Picture 10"/>
          <p:cNvPicPr>
            <a:picLocks noChangeAspect="1"/>
          </p:cNvPicPr>
          <p:nvPr/>
        </p:nvPicPr>
        <p:blipFill>
          <a:blip r:embed="rId4"/>
          <a:stretch>
            <a:fillRect/>
          </a:stretch>
        </p:blipFill>
        <p:spPr>
          <a:xfrm>
            <a:off x="4493932" y="2420663"/>
            <a:ext cx="3522823" cy="2638717"/>
          </a:xfrm>
          <a:prstGeom prst="rect">
            <a:avLst/>
          </a:prstGeom>
        </p:spPr>
      </p:pic>
    </p:spTree>
    <p:extLst>
      <p:ext uri="{BB962C8B-B14F-4D97-AF65-F5344CB8AC3E}">
        <p14:creationId xmlns:p14="http://schemas.microsoft.com/office/powerpoint/2010/main" val="217489736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bwMode="auto">
          <a:xfrm>
            <a:off x="409750" y="5632645"/>
            <a:ext cx="8024682" cy="769002"/>
          </a:xfrm>
          <a:prstGeom prst="roundRect">
            <a:avLst/>
          </a:prstGeom>
          <a:solidFill>
            <a:srgbClr val="004B76"/>
          </a:solidFill>
          <a:ln w="19050">
            <a:solidFill>
              <a:schemeClr val="bg1">
                <a:lumMod val="95000"/>
              </a:schemeClr>
            </a:solidFill>
          </a:ln>
          <a:effectLst>
            <a:outerShdw blurRad="50800" dist="38100" dir="2700000" algn="tl" rotWithShape="0">
              <a:srgbClr val="000000">
                <a:alpha val="43000"/>
              </a:srgbClr>
            </a:outerShdw>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sp>
        <p:nvSpPr>
          <p:cNvPr id="8" name="Rectangle 7"/>
          <p:cNvSpPr>
            <a:spLocks noChangeArrowheads="1"/>
          </p:cNvSpPr>
          <p:nvPr/>
        </p:nvSpPr>
        <p:spPr bwMode="auto">
          <a:xfrm>
            <a:off x="418668" y="1646155"/>
            <a:ext cx="8006846" cy="3760236"/>
          </a:xfrm>
          <a:prstGeom prst="rect">
            <a:avLst/>
          </a:prstGeom>
          <a:solidFill>
            <a:schemeClr val="bg1"/>
          </a:solidFill>
          <a:ln>
            <a:solidFill>
              <a:srgbClr val="C7C8CA"/>
            </a:solidFill>
          </a:ln>
          <a:effectLst>
            <a:outerShdw blurRad="63500" dist="38100" dir="2700000" algn="tl" rotWithShape="0">
              <a:srgbClr val="000000">
                <a:alpha val="39999"/>
              </a:srgbClr>
            </a:outerShdw>
          </a:effectLst>
        </p:spPr>
        <p:txBody>
          <a:bodyPr/>
          <a:lstStyle/>
          <a:p>
            <a:pPr>
              <a:defRPr/>
            </a:pPr>
            <a:endParaRPr lang="en-US" sz="1400" kern="0" dirty="0">
              <a:solidFill>
                <a:srgbClr val="000000"/>
              </a:solidFill>
              <a:cs typeface="Arial" pitchFamily="34" charset="0"/>
            </a:endParaRPr>
          </a:p>
        </p:txBody>
      </p:sp>
      <p:sp>
        <p:nvSpPr>
          <p:cNvPr id="9" name="Rectangle 10"/>
          <p:cNvSpPr>
            <a:spLocks noChangeArrowheads="1"/>
          </p:cNvSpPr>
          <p:nvPr/>
        </p:nvSpPr>
        <p:spPr bwMode="auto">
          <a:xfrm>
            <a:off x="419246" y="1643033"/>
            <a:ext cx="8015186" cy="579279"/>
          </a:xfrm>
          <a:prstGeom prst="rect">
            <a:avLst/>
          </a:prstGeom>
          <a:solidFill>
            <a:srgbClr val="094F8B"/>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        Essential practice 7</a:t>
            </a:r>
          </a:p>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rPr>
              <a:t>     </a:t>
            </a:r>
            <a:r>
              <a:rPr lang="en-US" sz="1400" b="1" dirty="0" smtClean="0">
                <a:solidFill>
                  <a:srgbClr val="FFFFFF"/>
                </a:solidFill>
              </a:rPr>
              <a:t>Address security complexity of cloud and virtualization</a:t>
            </a:r>
            <a:endParaRPr lang="en-US" sz="1400" b="1" dirty="0">
              <a:solidFill>
                <a:srgbClr val="FFFFFF"/>
              </a:solidFill>
            </a:endParaRPr>
          </a:p>
        </p:txBody>
      </p:sp>
      <p:sp>
        <p:nvSpPr>
          <p:cNvPr id="2" name="Title 1"/>
          <p:cNvSpPr>
            <a:spLocks noGrp="1"/>
          </p:cNvSpPr>
          <p:nvPr>
            <p:ph type="title"/>
          </p:nvPr>
        </p:nvSpPr>
        <p:spPr>
          <a:xfrm>
            <a:off x="182563" y="593725"/>
            <a:ext cx="8709977" cy="676166"/>
          </a:xfrm>
        </p:spPr>
        <p:txBody>
          <a:bodyPr/>
          <a:lstStyle/>
          <a:p>
            <a:r>
              <a:rPr lang="en-US" dirty="0" smtClean="0"/>
              <a:t>Despite what you might have heard, it is possible to embrace cloud technology while reducing  risk </a:t>
            </a:r>
            <a:endParaRPr lang="en-US" dirty="0"/>
          </a:p>
        </p:txBody>
      </p:sp>
      <p:sp>
        <p:nvSpPr>
          <p:cNvPr id="7" name="TextBox 6"/>
          <p:cNvSpPr txBox="1"/>
          <p:nvPr/>
        </p:nvSpPr>
        <p:spPr>
          <a:xfrm>
            <a:off x="409750" y="2963962"/>
            <a:ext cx="4973781" cy="1277273"/>
          </a:xfrm>
          <a:prstGeom prst="rect">
            <a:avLst/>
          </a:prstGeom>
          <a:noFill/>
        </p:spPr>
        <p:txBody>
          <a:bodyPr wrap="square" lIns="91440" tIns="91440" rIns="91440" bIns="91440" rtlCol="0">
            <a:spAutoFit/>
          </a:bodyPr>
          <a:lstStyle/>
          <a:p>
            <a:pPr marL="137160" indent="-137160">
              <a:spcBef>
                <a:spcPts val="600"/>
              </a:spcBef>
              <a:buFont typeface="Wingdings" charset="2"/>
              <a:buChar char="§"/>
            </a:pPr>
            <a:r>
              <a:rPr lang="en-US" sz="1400" dirty="0"/>
              <a:t>Better secure cloud services</a:t>
            </a:r>
          </a:p>
          <a:p>
            <a:pPr marL="137160" indent="-137160">
              <a:spcBef>
                <a:spcPts val="600"/>
              </a:spcBef>
              <a:buFont typeface="Wingdings" charset="2"/>
              <a:buChar char="§"/>
            </a:pPr>
            <a:r>
              <a:rPr lang="en-US" sz="1400" dirty="0"/>
              <a:t>Security controls of cloud providers</a:t>
            </a:r>
          </a:p>
          <a:p>
            <a:pPr marL="137160" indent="-137160">
              <a:spcBef>
                <a:spcPts val="600"/>
              </a:spcBef>
              <a:buFont typeface="Wingdings" charset="2"/>
              <a:buChar char="§"/>
            </a:pPr>
            <a:r>
              <a:rPr lang="en-US" sz="1400" dirty="0"/>
              <a:t>Vulnerabilities of  cloud architecture, policies and practices</a:t>
            </a:r>
          </a:p>
          <a:p>
            <a:pPr marL="137160" indent="-137160">
              <a:spcBef>
                <a:spcPts val="600"/>
              </a:spcBef>
              <a:buFont typeface="Wingdings" charset="2"/>
              <a:buChar char="§"/>
            </a:pPr>
            <a:r>
              <a:rPr lang="en-US" sz="1400" dirty="0"/>
              <a:t>Defined cloud security </a:t>
            </a:r>
            <a:r>
              <a:rPr lang="en-US" sz="1400" dirty="0" smtClean="0"/>
              <a:t>objectives</a:t>
            </a:r>
            <a:endParaRPr lang="en-US" sz="1400" dirty="0"/>
          </a:p>
        </p:txBody>
      </p:sp>
      <p:sp>
        <p:nvSpPr>
          <p:cNvPr id="25" name="TextBox 24"/>
          <p:cNvSpPr txBox="1"/>
          <p:nvPr/>
        </p:nvSpPr>
        <p:spPr>
          <a:xfrm>
            <a:off x="409750" y="4729364"/>
            <a:ext cx="7198246" cy="984885"/>
          </a:xfrm>
          <a:prstGeom prst="rect">
            <a:avLst/>
          </a:prstGeom>
          <a:noFill/>
        </p:spPr>
        <p:txBody>
          <a:bodyPr wrap="square" lIns="91440" tIns="91440" rIns="91440" bIns="91440" rtlCol="0">
            <a:spAutoFit/>
          </a:bodyPr>
          <a:lstStyle/>
          <a:p>
            <a:pPr marL="114300" indent="-114300">
              <a:spcBef>
                <a:spcPts val="600"/>
              </a:spcBef>
              <a:buFont typeface="Wingdings" panose="05000000000000000000" pitchFamily="2" charset="2"/>
              <a:buChar char="§"/>
            </a:pPr>
            <a:r>
              <a:rPr lang="en-US" sz="1400" dirty="0" smtClean="0"/>
              <a:t>IBM Cloud Security Strategy Consulting Services</a:t>
            </a:r>
          </a:p>
          <a:p>
            <a:pPr marL="114300" indent="-114300">
              <a:spcBef>
                <a:spcPts val="600"/>
              </a:spcBef>
              <a:buFont typeface="Wingdings" panose="05000000000000000000" pitchFamily="2" charset="2"/>
              <a:buChar char="§"/>
            </a:pPr>
            <a:r>
              <a:rPr lang="en-US" sz="1400" dirty="0" smtClean="0"/>
              <a:t>IBM Cloud Managed Security Services</a:t>
            </a:r>
            <a:endParaRPr lang="en-US" sz="1400" dirty="0"/>
          </a:p>
          <a:p>
            <a:pPr marL="114300" indent="-114300">
              <a:spcBef>
                <a:spcPts val="600"/>
              </a:spcBef>
              <a:buFont typeface="Wingdings" panose="05000000000000000000" pitchFamily="2" charset="2"/>
              <a:buChar char="§"/>
            </a:pPr>
            <a:endParaRPr lang="en-US" sz="1400" dirty="0">
              <a:solidFill>
                <a:srgbClr val="000000"/>
              </a:solidFill>
            </a:endParaRPr>
          </a:p>
        </p:txBody>
      </p:sp>
      <p:sp>
        <p:nvSpPr>
          <p:cNvPr id="4" name="Rectangle 3"/>
          <p:cNvSpPr/>
          <p:nvPr/>
        </p:nvSpPr>
        <p:spPr>
          <a:xfrm>
            <a:off x="1003947" y="5739499"/>
            <a:ext cx="7291856" cy="584775"/>
          </a:xfrm>
          <a:prstGeom prst="rect">
            <a:avLst/>
          </a:prstGeom>
        </p:spPr>
        <p:txBody>
          <a:bodyPr wrap="square">
            <a:spAutoFit/>
          </a:bodyPr>
          <a:lstStyle/>
          <a:p>
            <a:r>
              <a:rPr lang="en-US" sz="1600" dirty="0" smtClean="0">
                <a:solidFill>
                  <a:schemeClr val="bg1"/>
                </a:solidFill>
                <a:latin typeface="Arial" panose="020B0604020202020204" pitchFamily="34" charset="0"/>
              </a:rPr>
              <a:t>To </a:t>
            </a:r>
            <a:r>
              <a:rPr lang="en-US" sz="1600" dirty="0">
                <a:solidFill>
                  <a:schemeClr val="bg1"/>
                </a:solidFill>
                <a:latin typeface="Arial" panose="020B0604020202020204" pitchFamily="34" charset="0"/>
              </a:rPr>
              <a:t>thrive in </a:t>
            </a:r>
            <a:r>
              <a:rPr lang="en-US" sz="1600" dirty="0" smtClean="0">
                <a:solidFill>
                  <a:schemeClr val="bg1"/>
                </a:solidFill>
                <a:latin typeface="Arial" panose="020B0604020202020204" pitchFamily="34" charset="0"/>
              </a:rPr>
              <a:t>a cloud </a:t>
            </a:r>
            <a:r>
              <a:rPr lang="en-US" sz="1600" dirty="0">
                <a:solidFill>
                  <a:schemeClr val="bg1"/>
                </a:solidFill>
                <a:latin typeface="Arial" panose="020B0604020202020204" pitchFamily="34" charset="0"/>
              </a:rPr>
              <a:t>environment</a:t>
            </a:r>
            <a:r>
              <a:rPr lang="en-US" sz="1600" dirty="0" smtClean="0">
                <a:solidFill>
                  <a:schemeClr val="bg1"/>
                </a:solidFill>
                <a:latin typeface="Arial" panose="020B0604020202020204" pitchFamily="34" charset="0"/>
              </a:rPr>
              <a:t>, organizations </a:t>
            </a:r>
            <a:r>
              <a:rPr lang="en-US" sz="1600" dirty="0">
                <a:solidFill>
                  <a:schemeClr val="bg1"/>
                </a:solidFill>
                <a:latin typeface="Arial" panose="020B0604020202020204" pitchFamily="34" charset="0"/>
              </a:rPr>
              <a:t>must have the tools and</a:t>
            </a:r>
            <a:br>
              <a:rPr lang="en-US" sz="1600" dirty="0">
                <a:solidFill>
                  <a:schemeClr val="bg1"/>
                </a:solidFill>
                <a:latin typeface="Arial" panose="020B0604020202020204" pitchFamily="34" charset="0"/>
              </a:rPr>
            </a:br>
            <a:r>
              <a:rPr lang="en-US" sz="1600" dirty="0">
                <a:solidFill>
                  <a:schemeClr val="bg1"/>
                </a:solidFill>
                <a:latin typeface="Arial" panose="020B0604020202020204" pitchFamily="34" charset="0"/>
              </a:rPr>
              <a:t>procedures to isolate and </a:t>
            </a:r>
            <a:r>
              <a:rPr lang="en-US" sz="1600" dirty="0" smtClean="0">
                <a:solidFill>
                  <a:schemeClr val="bg1"/>
                </a:solidFill>
                <a:latin typeface="Arial" panose="020B0604020202020204" pitchFamily="34" charset="0"/>
              </a:rPr>
              <a:t>protect themselves</a:t>
            </a:r>
            <a:r>
              <a:rPr lang="en-US" sz="1600" dirty="0">
                <a:solidFill>
                  <a:schemeClr val="bg1"/>
                </a:solidFill>
                <a:latin typeface="Arial" panose="020B0604020202020204" pitchFamily="34" charset="0"/>
              </a:rPr>
              <a:t>, and to monitor </a:t>
            </a:r>
            <a:r>
              <a:rPr lang="en-US" sz="1600" dirty="0" smtClean="0">
                <a:solidFill>
                  <a:schemeClr val="bg1"/>
                </a:solidFill>
                <a:latin typeface="Arial" panose="020B0604020202020204" pitchFamily="34" charset="0"/>
              </a:rPr>
              <a:t>potential threats</a:t>
            </a:r>
            <a:endParaRPr lang="en-US" sz="1600" kern="0" dirty="0">
              <a:solidFill>
                <a:schemeClr val="bg1"/>
              </a:solidFill>
            </a:endParaRPr>
          </a:p>
        </p:txBody>
      </p:sp>
      <p:sp>
        <p:nvSpPr>
          <p:cNvPr id="28" name="Rectangle 10"/>
          <p:cNvSpPr>
            <a:spLocks noChangeArrowheads="1"/>
          </p:cNvSpPr>
          <p:nvPr/>
        </p:nvSpPr>
        <p:spPr bwMode="auto">
          <a:xfrm>
            <a:off x="418667" y="2490404"/>
            <a:ext cx="1862944"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a:solidFill>
                  <a:srgbClr val="FFFFFF"/>
                </a:solidFill>
              </a:rPr>
              <a:t>What does it mean?</a:t>
            </a:r>
          </a:p>
        </p:txBody>
      </p:sp>
      <p:sp>
        <p:nvSpPr>
          <p:cNvPr id="29" name="Rectangle 10"/>
          <p:cNvSpPr>
            <a:spLocks noChangeArrowheads="1"/>
          </p:cNvSpPr>
          <p:nvPr/>
        </p:nvSpPr>
        <p:spPr bwMode="auto">
          <a:xfrm>
            <a:off x="418666" y="4337491"/>
            <a:ext cx="1862557"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Key IBM offerings</a:t>
            </a:r>
            <a:endParaRPr lang="en-US" sz="1400" b="1" dirty="0">
              <a:solidFill>
                <a:srgbClr val="FFFFFF"/>
              </a:solidFill>
            </a:endParaRPr>
          </a:p>
        </p:txBody>
      </p:sp>
      <p:pic>
        <p:nvPicPr>
          <p:cNvPr id="18" name="Picture 17" descr="Lightbulb.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423" y="5557133"/>
            <a:ext cx="1183056" cy="1107273"/>
          </a:xfrm>
          <a:prstGeom prst="rect">
            <a:avLst/>
          </a:prstGeom>
          <a:effectLst>
            <a:outerShdw blurRad="50800" dist="38100" dir="2700000" algn="tl" rotWithShape="0">
              <a:prstClr val="black">
                <a:alpha val="40000"/>
              </a:prstClr>
            </a:outerShdw>
          </a:effectLst>
        </p:spPr>
      </p:pic>
      <p:sp>
        <p:nvSpPr>
          <p:cNvPr id="10" name="Rectangle 9"/>
          <p:cNvSpPr/>
          <p:nvPr/>
        </p:nvSpPr>
        <p:spPr bwMode="auto">
          <a:xfrm>
            <a:off x="517389" y="1481539"/>
            <a:ext cx="940712" cy="928902"/>
          </a:xfrm>
          <a:prstGeom prst="rect">
            <a:avLst/>
          </a:prstGeom>
          <a:solidFill>
            <a:schemeClr val="bg1">
              <a:lumMod val="95000"/>
              <a:alpha val="80000"/>
            </a:schemeClr>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charset="0"/>
              <a:ea typeface="ＭＳ Ｐゴシック" charset="0"/>
            </a:endParaRPr>
          </a:p>
        </p:txBody>
      </p:sp>
      <p:sp>
        <p:nvSpPr>
          <p:cNvPr id="6" name="TextBox 5"/>
          <p:cNvSpPr txBox="1"/>
          <p:nvPr/>
        </p:nvSpPr>
        <p:spPr>
          <a:xfrm>
            <a:off x="646738" y="1340444"/>
            <a:ext cx="683914" cy="1169551"/>
          </a:xfrm>
          <a:prstGeom prst="rect">
            <a:avLst/>
          </a:prstGeom>
          <a:noFill/>
        </p:spPr>
        <p:txBody>
          <a:bodyPr wrap="none" rtlCol="0">
            <a:spAutoFit/>
          </a:bodyPr>
          <a:lstStyle/>
          <a:p>
            <a:r>
              <a:rPr lang="en-US" sz="7000" kern="0" dirty="0">
                <a:solidFill>
                  <a:schemeClr val="accent5"/>
                </a:solidFill>
              </a:rPr>
              <a:t>7</a:t>
            </a:r>
            <a:endParaRPr lang="en-US" sz="7000" kern="0" dirty="0" smtClean="0">
              <a:solidFill>
                <a:schemeClr val="accent5"/>
              </a:solidFill>
            </a:endParaRPr>
          </a:p>
        </p:txBody>
      </p:sp>
      <p:pic>
        <p:nvPicPr>
          <p:cNvPr id="37890" name="Picture 2" descr="https://encrypted-tbn2.gstatic.com/images?q=tbn:ANd9GcTGmReELvlGy_p43o4eFb5yCDt4w_2S0LTNzeTZhKyHszD93tef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9260" y="2490137"/>
            <a:ext cx="2916254" cy="2916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95642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bwMode="auto">
          <a:xfrm>
            <a:off x="409750" y="5632645"/>
            <a:ext cx="8024682" cy="769002"/>
          </a:xfrm>
          <a:prstGeom prst="roundRect">
            <a:avLst/>
          </a:prstGeom>
          <a:solidFill>
            <a:srgbClr val="004B76"/>
          </a:solidFill>
          <a:ln w="19050">
            <a:solidFill>
              <a:schemeClr val="bg1">
                <a:lumMod val="95000"/>
              </a:schemeClr>
            </a:solidFill>
          </a:ln>
          <a:effectLst>
            <a:outerShdw blurRad="50800" dist="38100" dir="2700000" algn="tl" rotWithShape="0">
              <a:srgbClr val="000000">
                <a:alpha val="43000"/>
              </a:srgbClr>
            </a:outerShdw>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sp>
        <p:nvSpPr>
          <p:cNvPr id="8" name="Rectangle 7"/>
          <p:cNvSpPr>
            <a:spLocks noChangeArrowheads="1"/>
          </p:cNvSpPr>
          <p:nvPr/>
        </p:nvSpPr>
        <p:spPr bwMode="auto">
          <a:xfrm>
            <a:off x="418668" y="1646155"/>
            <a:ext cx="8006846" cy="3760236"/>
          </a:xfrm>
          <a:prstGeom prst="rect">
            <a:avLst/>
          </a:prstGeom>
          <a:solidFill>
            <a:schemeClr val="bg1"/>
          </a:solidFill>
          <a:ln>
            <a:solidFill>
              <a:srgbClr val="C7C8CA"/>
            </a:solidFill>
          </a:ln>
          <a:effectLst>
            <a:outerShdw blurRad="63500" dist="38100" dir="2700000" algn="tl" rotWithShape="0">
              <a:srgbClr val="000000">
                <a:alpha val="39999"/>
              </a:srgbClr>
            </a:outerShdw>
          </a:effectLst>
        </p:spPr>
        <p:txBody>
          <a:bodyPr/>
          <a:lstStyle/>
          <a:p>
            <a:pPr>
              <a:defRPr/>
            </a:pPr>
            <a:endParaRPr lang="en-US" sz="1400" kern="0" dirty="0">
              <a:solidFill>
                <a:srgbClr val="000000"/>
              </a:solidFill>
              <a:cs typeface="Arial" pitchFamily="34" charset="0"/>
            </a:endParaRPr>
          </a:p>
        </p:txBody>
      </p:sp>
      <p:sp>
        <p:nvSpPr>
          <p:cNvPr id="9" name="Rectangle 10"/>
          <p:cNvSpPr>
            <a:spLocks noChangeArrowheads="1"/>
          </p:cNvSpPr>
          <p:nvPr/>
        </p:nvSpPr>
        <p:spPr bwMode="auto">
          <a:xfrm>
            <a:off x="419246" y="1643033"/>
            <a:ext cx="8015186" cy="579279"/>
          </a:xfrm>
          <a:prstGeom prst="rect">
            <a:avLst/>
          </a:prstGeom>
          <a:solidFill>
            <a:srgbClr val="094F8B"/>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        Essential practice </a:t>
            </a:r>
            <a:r>
              <a:rPr lang="en-US" sz="1400" b="1" dirty="0">
                <a:solidFill>
                  <a:srgbClr val="FFFFFF"/>
                </a:solidFill>
              </a:rPr>
              <a:t>8</a:t>
            </a:r>
            <a:endParaRPr lang="en-US" sz="1400" b="1" dirty="0" smtClean="0">
              <a:solidFill>
                <a:srgbClr val="FFFFFF"/>
              </a:solidFill>
            </a:endParaRPr>
          </a:p>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rPr>
              <a:t>     </a:t>
            </a:r>
            <a:r>
              <a:rPr lang="en-US" sz="1400" b="1" dirty="0">
                <a:solidFill>
                  <a:srgbClr val="FFFFFF"/>
                </a:solidFill>
              </a:rPr>
              <a:t>Manage third-party security compliance</a:t>
            </a:r>
          </a:p>
        </p:txBody>
      </p:sp>
      <p:sp>
        <p:nvSpPr>
          <p:cNvPr id="2" name="Title 1"/>
          <p:cNvSpPr>
            <a:spLocks noGrp="1"/>
          </p:cNvSpPr>
          <p:nvPr>
            <p:ph type="title"/>
          </p:nvPr>
        </p:nvSpPr>
        <p:spPr>
          <a:xfrm>
            <a:off x="182563" y="593725"/>
            <a:ext cx="8709977" cy="676166"/>
          </a:xfrm>
        </p:spPr>
        <p:txBody>
          <a:bodyPr/>
          <a:lstStyle/>
          <a:p>
            <a:r>
              <a:rPr lang="en-US" dirty="0">
                <a:latin typeface="Arial" panose="020B0604020202020204" pitchFamily="34" charset="0"/>
              </a:rPr>
              <a:t>An enterprise’s culture of security must establish best practices among its contractors and suppliers</a:t>
            </a:r>
            <a:endParaRPr lang="en-US" dirty="0"/>
          </a:p>
        </p:txBody>
      </p:sp>
      <p:sp>
        <p:nvSpPr>
          <p:cNvPr id="7" name="TextBox 6"/>
          <p:cNvSpPr txBox="1"/>
          <p:nvPr/>
        </p:nvSpPr>
        <p:spPr>
          <a:xfrm>
            <a:off x="409749" y="2863429"/>
            <a:ext cx="5105166" cy="1862048"/>
          </a:xfrm>
          <a:prstGeom prst="rect">
            <a:avLst/>
          </a:prstGeom>
          <a:noFill/>
        </p:spPr>
        <p:txBody>
          <a:bodyPr wrap="square" lIns="91440" tIns="91440" rIns="91440" bIns="91440" rtlCol="0">
            <a:spAutoFit/>
          </a:bodyPr>
          <a:lstStyle/>
          <a:p>
            <a:pPr marL="137160" indent="-137160">
              <a:spcBef>
                <a:spcPts val="600"/>
              </a:spcBef>
              <a:buFont typeface="Wingdings" charset="2"/>
              <a:buChar char="§"/>
            </a:pPr>
            <a:r>
              <a:rPr lang="en-US" sz="1400" dirty="0" smtClean="0"/>
              <a:t>Integrate </a:t>
            </a:r>
            <a:r>
              <a:rPr lang="en-US" sz="1400" dirty="0"/>
              <a:t>security as a part of mergers and acquisitions</a:t>
            </a:r>
          </a:p>
          <a:p>
            <a:pPr marL="137160" indent="-137160">
              <a:spcBef>
                <a:spcPts val="600"/>
              </a:spcBef>
              <a:buFont typeface="Wingdings" charset="2"/>
              <a:buChar char="§"/>
            </a:pPr>
            <a:r>
              <a:rPr lang="en-US" altLang="ja-JP" sz="1400" dirty="0"/>
              <a:t>Education on 3</a:t>
            </a:r>
            <a:r>
              <a:rPr lang="en-US" altLang="ja-JP" sz="1400" baseline="30000" dirty="0"/>
              <a:t>rd</a:t>
            </a:r>
            <a:r>
              <a:rPr lang="en-US" altLang="ja-JP" sz="1400" dirty="0"/>
              <a:t>-party compliance policies and processes </a:t>
            </a:r>
          </a:p>
          <a:p>
            <a:pPr marL="137160" indent="-137160">
              <a:spcBef>
                <a:spcPts val="600"/>
              </a:spcBef>
              <a:buFont typeface="Wingdings" charset="2"/>
              <a:buChar char="§"/>
            </a:pPr>
            <a:r>
              <a:rPr lang="en-US" altLang="ja-JP" sz="1400" dirty="0"/>
              <a:t>Education on incident handling  and reporting</a:t>
            </a:r>
          </a:p>
          <a:p>
            <a:pPr marL="137160" indent="-137160">
              <a:spcBef>
                <a:spcPts val="600"/>
              </a:spcBef>
              <a:buFont typeface="Wingdings" charset="2"/>
              <a:buChar char="§"/>
            </a:pPr>
            <a:r>
              <a:rPr lang="en-US" altLang="ja-JP" sz="1400" dirty="0"/>
              <a:t>Vendor conformance with requirements and regulations</a:t>
            </a:r>
          </a:p>
          <a:p>
            <a:pPr marL="137160" indent="-137160">
              <a:spcBef>
                <a:spcPts val="600"/>
              </a:spcBef>
              <a:buFont typeface="Wingdings" charset="2"/>
              <a:buChar char="§"/>
            </a:pPr>
            <a:r>
              <a:rPr lang="en-US" altLang="ja-JP" sz="1400" dirty="0"/>
              <a:t>Manage vendor and contractor risk lifecycle</a:t>
            </a:r>
          </a:p>
          <a:p>
            <a:pPr marL="137160" indent="-137160" fontAlgn="base">
              <a:spcBef>
                <a:spcPts val="600"/>
              </a:spcBef>
              <a:spcAft>
                <a:spcPct val="0"/>
              </a:spcAft>
              <a:buFont typeface="Wingdings" charset="2"/>
              <a:buChar char="§"/>
            </a:pPr>
            <a:endParaRPr lang="en-US" altLang="ja-JP" sz="1400" dirty="0">
              <a:solidFill>
                <a:srgbClr val="000000"/>
              </a:solidFill>
            </a:endParaRPr>
          </a:p>
        </p:txBody>
      </p:sp>
      <p:sp>
        <p:nvSpPr>
          <p:cNvPr id="25" name="TextBox 24"/>
          <p:cNvSpPr txBox="1"/>
          <p:nvPr/>
        </p:nvSpPr>
        <p:spPr>
          <a:xfrm>
            <a:off x="409750" y="4929250"/>
            <a:ext cx="7198246" cy="692497"/>
          </a:xfrm>
          <a:prstGeom prst="rect">
            <a:avLst/>
          </a:prstGeom>
          <a:noFill/>
        </p:spPr>
        <p:txBody>
          <a:bodyPr wrap="square" lIns="91440" tIns="91440" rIns="91440" bIns="91440" rtlCol="0">
            <a:spAutoFit/>
          </a:bodyPr>
          <a:lstStyle/>
          <a:p>
            <a:pPr marL="114300" indent="-114300">
              <a:spcBef>
                <a:spcPts val="600"/>
              </a:spcBef>
              <a:buFont typeface="Wingdings" panose="05000000000000000000" pitchFamily="2" charset="2"/>
              <a:buChar char="§"/>
            </a:pPr>
            <a:r>
              <a:rPr lang="en-US" sz="1400" dirty="0" smtClean="0"/>
              <a:t>IBM PCI Compliance Advisory Services</a:t>
            </a:r>
            <a:endParaRPr lang="en-US" sz="1400" dirty="0"/>
          </a:p>
          <a:p>
            <a:pPr marL="114300" indent="-114300">
              <a:spcBef>
                <a:spcPts val="600"/>
              </a:spcBef>
              <a:buFont typeface="Wingdings" panose="05000000000000000000" pitchFamily="2" charset="2"/>
              <a:buChar char="§"/>
            </a:pPr>
            <a:endParaRPr lang="en-US" sz="1400" dirty="0">
              <a:solidFill>
                <a:srgbClr val="000000"/>
              </a:solidFill>
            </a:endParaRPr>
          </a:p>
        </p:txBody>
      </p:sp>
      <p:sp>
        <p:nvSpPr>
          <p:cNvPr id="4" name="Rectangle 3"/>
          <p:cNvSpPr/>
          <p:nvPr/>
        </p:nvSpPr>
        <p:spPr>
          <a:xfrm>
            <a:off x="1133658" y="5724725"/>
            <a:ext cx="7191630" cy="584775"/>
          </a:xfrm>
          <a:prstGeom prst="rect">
            <a:avLst/>
          </a:prstGeom>
        </p:spPr>
        <p:txBody>
          <a:bodyPr wrap="square">
            <a:spAutoFit/>
          </a:bodyPr>
          <a:lstStyle/>
          <a:p>
            <a:r>
              <a:rPr lang="en-US" sz="1600" kern="0" dirty="0">
                <a:solidFill>
                  <a:schemeClr val="bg1"/>
                </a:solidFill>
              </a:rPr>
              <a:t>Security, like excellence, should be infused in the entire partner</a:t>
            </a:r>
          </a:p>
          <a:p>
            <a:r>
              <a:rPr lang="en-US" sz="1600" kern="0" dirty="0" smtClean="0">
                <a:solidFill>
                  <a:schemeClr val="bg1"/>
                </a:solidFill>
              </a:rPr>
              <a:t>ecosystem</a:t>
            </a:r>
            <a:endParaRPr lang="en-US" sz="1600" kern="0" dirty="0">
              <a:solidFill>
                <a:schemeClr val="bg1"/>
              </a:solidFill>
            </a:endParaRPr>
          </a:p>
        </p:txBody>
      </p:sp>
      <p:sp>
        <p:nvSpPr>
          <p:cNvPr id="28" name="Rectangle 10"/>
          <p:cNvSpPr>
            <a:spLocks noChangeArrowheads="1"/>
          </p:cNvSpPr>
          <p:nvPr/>
        </p:nvSpPr>
        <p:spPr bwMode="auto">
          <a:xfrm>
            <a:off x="418667" y="2490404"/>
            <a:ext cx="1862944"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a:solidFill>
                  <a:srgbClr val="FFFFFF"/>
                </a:solidFill>
              </a:rPr>
              <a:t>What does it mean?</a:t>
            </a:r>
          </a:p>
        </p:txBody>
      </p:sp>
      <p:sp>
        <p:nvSpPr>
          <p:cNvPr id="29" name="Rectangle 10"/>
          <p:cNvSpPr>
            <a:spLocks noChangeArrowheads="1"/>
          </p:cNvSpPr>
          <p:nvPr/>
        </p:nvSpPr>
        <p:spPr bwMode="auto">
          <a:xfrm>
            <a:off x="418666" y="4537377"/>
            <a:ext cx="1862557"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Key IBM offerings</a:t>
            </a:r>
            <a:endParaRPr lang="en-US" sz="1400" b="1" dirty="0">
              <a:solidFill>
                <a:srgbClr val="FFFFFF"/>
              </a:solidFill>
            </a:endParaRPr>
          </a:p>
        </p:txBody>
      </p:sp>
      <p:pic>
        <p:nvPicPr>
          <p:cNvPr id="18" name="Picture 17" descr="Lightbulb.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423" y="5557133"/>
            <a:ext cx="1183056" cy="1107273"/>
          </a:xfrm>
          <a:prstGeom prst="rect">
            <a:avLst/>
          </a:prstGeom>
          <a:effectLst>
            <a:outerShdw blurRad="50800" dist="38100" dir="2700000" algn="tl" rotWithShape="0">
              <a:prstClr val="black">
                <a:alpha val="40000"/>
              </a:prstClr>
            </a:outerShdw>
          </a:effectLst>
        </p:spPr>
      </p:pic>
      <p:sp>
        <p:nvSpPr>
          <p:cNvPr id="10" name="Rectangle 9"/>
          <p:cNvSpPr/>
          <p:nvPr/>
        </p:nvSpPr>
        <p:spPr bwMode="auto">
          <a:xfrm>
            <a:off x="517389" y="1481539"/>
            <a:ext cx="940712" cy="928902"/>
          </a:xfrm>
          <a:prstGeom prst="rect">
            <a:avLst/>
          </a:prstGeom>
          <a:solidFill>
            <a:schemeClr val="bg1">
              <a:lumMod val="95000"/>
              <a:alpha val="80000"/>
            </a:schemeClr>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charset="0"/>
              <a:ea typeface="ＭＳ Ｐゴシック" charset="0"/>
            </a:endParaRPr>
          </a:p>
        </p:txBody>
      </p:sp>
      <p:sp>
        <p:nvSpPr>
          <p:cNvPr id="6" name="TextBox 5"/>
          <p:cNvSpPr txBox="1"/>
          <p:nvPr/>
        </p:nvSpPr>
        <p:spPr>
          <a:xfrm>
            <a:off x="646738" y="1340444"/>
            <a:ext cx="683914" cy="1169551"/>
          </a:xfrm>
          <a:prstGeom prst="rect">
            <a:avLst/>
          </a:prstGeom>
          <a:noFill/>
        </p:spPr>
        <p:txBody>
          <a:bodyPr wrap="none" rtlCol="0">
            <a:spAutoFit/>
          </a:bodyPr>
          <a:lstStyle/>
          <a:p>
            <a:r>
              <a:rPr lang="en-US" sz="7000" kern="0" dirty="0" smtClean="0">
                <a:solidFill>
                  <a:schemeClr val="accent5"/>
                </a:solidFill>
              </a:rPr>
              <a:t>8</a:t>
            </a:r>
          </a:p>
        </p:txBody>
      </p:sp>
      <p:pic>
        <p:nvPicPr>
          <p:cNvPr id="3" name="Picture 2"/>
          <p:cNvPicPr>
            <a:picLocks noChangeAspect="1"/>
          </p:cNvPicPr>
          <p:nvPr/>
        </p:nvPicPr>
        <p:blipFill>
          <a:blip r:embed="rId4"/>
          <a:stretch>
            <a:fillRect/>
          </a:stretch>
        </p:blipFill>
        <p:spPr>
          <a:xfrm>
            <a:off x="5742985" y="2272647"/>
            <a:ext cx="2642839" cy="2430349"/>
          </a:xfrm>
          <a:prstGeom prst="rect">
            <a:avLst/>
          </a:prstGeom>
        </p:spPr>
      </p:pic>
    </p:spTree>
    <p:extLst>
      <p:ext uri="{BB962C8B-B14F-4D97-AF65-F5344CB8AC3E}">
        <p14:creationId xmlns:p14="http://schemas.microsoft.com/office/powerpoint/2010/main" val="176529748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bwMode="auto">
          <a:xfrm>
            <a:off x="409750" y="5632645"/>
            <a:ext cx="8024682" cy="769002"/>
          </a:xfrm>
          <a:prstGeom prst="roundRect">
            <a:avLst/>
          </a:prstGeom>
          <a:solidFill>
            <a:srgbClr val="004B76"/>
          </a:solidFill>
          <a:ln w="19050">
            <a:solidFill>
              <a:schemeClr val="bg1">
                <a:lumMod val="95000"/>
              </a:schemeClr>
            </a:solidFill>
          </a:ln>
          <a:effectLst>
            <a:outerShdw blurRad="50800" dist="38100" dir="2700000" algn="tl" rotWithShape="0">
              <a:srgbClr val="000000">
                <a:alpha val="43000"/>
              </a:srgbClr>
            </a:outerShdw>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sp>
        <p:nvSpPr>
          <p:cNvPr id="8" name="Rectangle 7"/>
          <p:cNvSpPr>
            <a:spLocks noChangeArrowheads="1"/>
          </p:cNvSpPr>
          <p:nvPr/>
        </p:nvSpPr>
        <p:spPr bwMode="auto">
          <a:xfrm>
            <a:off x="418668" y="1646155"/>
            <a:ext cx="8006846" cy="3760236"/>
          </a:xfrm>
          <a:prstGeom prst="rect">
            <a:avLst/>
          </a:prstGeom>
          <a:solidFill>
            <a:schemeClr val="bg1"/>
          </a:solidFill>
          <a:ln>
            <a:solidFill>
              <a:srgbClr val="C7C8CA"/>
            </a:solidFill>
          </a:ln>
          <a:effectLst>
            <a:outerShdw blurRad="63500" dist="38100" dir="2700000" algn="tl" rotWithShape="0">
              <a:srgbClr val="000000">
                <a:alpha val="39999"/>
              </a:srgbClr>
            </a:outerShdw>
          </a:effectLst>
        </p:spPr>
        <p:txBody>
          <a:bodyPr/>
          <a:lstStyle/>
          <a:p>
            <a:pPr>
              <a:defRPr/>
            </a:pPr>
            <a:endParaRPr lang="en-US" sz="1400" kern="0" dirty="0">
              <a:solidFill>
                <a:srgbClr val="000000"/>
              </a:solidFill>
              <a:cs typeface="Arial" pitchFamily="34" charset="0"/>
            </a:endParaRPr>
          </a:p>
        </p:txBody>
      </p:sp>
      <p:sp>
        <p:nvSpPr>
          <p:cNvPr id="9" name="Rectangle 10"/>
          <p:cNvSpPr>
            <a:spLocks noChangeArrowheads="1"/>
          </p:cNvSpPr>
          <p:nvPr/>
        </p:nvSpPr>
        <p:spPr bwMode="auto">
          <a:xfrm>
            <a:off x="442764" y="1643033"/>
            <a:ext cx="8015186" cy="579279"/>
          </a:xfrm>
          <a:prstGeom prst="rect">
            <a:avLst/>
          </a:prstGeom>
          <a:solidFill>
            <a:srgbClr val="094F8B"/>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        Essential practice </a:t>
            </a:r>
            <a:r>
              <a:rPr lang="en-US" sz="1400" b="1" dirty="0">
                <a:solidFill>
                  <a:srgbClr val="FFFFFF"/>
                </a:solidFill>
              </a:rPr>
              <a:t>9</a:t>
            </a:r>
            <a:endParaRPr lang="en-US" sz="1400" b="1" dirty="0" smtClean="0">
              <a:solidFill>
                <a:srgbClr val="FFFFFF"/>
              </a:solidFill>
            </a:endParaRPr>
          </a:p>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rPr>
              <a:t>     </a:t>
            </a:r>
            <a:r>
              <a:rPr lang="en-US" sz="1400" b="1" dirty="0">
                <a:solidFill>
                  <a:srgbClr val="FFFFFF"/>
                </a:solidFill>
              </a:rPr>
              <a:t>Assure data security and privacy</a:t>
            </a:r>
          </a:p>
        </p:txBody>
      </p:sp>
      <p:sp>
        <p:nvSpPr>
          <p:cNvPr id="2" name="Title 1"/>
          <p:cNvSpPr>
            <a:spLocks noGrp="1"/>
          </p:cNvSpPr>
          <p:nvPr>
            <p:ph type="title"/>
          </p:nvPr>
        </p:nvSpPr>
        <p:spPr>
          <a:xfrm>
            <a:off x="182563" y="593725"/>
            <a:ext cx="8709977" cy="676166"/>
          </a:xfrm>
        </p:spPr>
        <p:txBody>
          <a:bodyPr/>
          <a:lstStyle/>
          <a:p>
            <a:r>
              <a:rPr lang="en-US" dirty="0" smtClean="0">
                <a:latin typeface="Arial" panose="020B0604020202020204" pitchFamily="34" charset="0"/>
              </a:rPr>
              <a:t>Every company has critical data, and it’s vitally important to improve the protection of your data </a:t>
            </a:r>
            <a:endParaRPr lang="en-US" dirty="0"/>
          </a:p>
        </p:txBody>
      </p:sp>
      <p:sp>
        <p:nvSpPr>
          <p:cNvPr id="7" name="TextBox 6"/>
          <p:cNvSpPr txBox="1"/>
          <p:nvPr/>
        </p:nvSpPr>
        <p:spPr>
          <a:xfrm>
            <a:off x="409749" y="2863429"/>
            <a:ext cx="6269259" cy="2000548"/>
          </a:xfrm>
          <a:prstGeom prst="rect">
            <a:avLst/>
          </a:prstGeom>
          <a:noFill/>
        </p:spPr>
        <p:txBody>
          <a:bodyPr wrap="square" lIns="91440" tIns="91440" rIns="91440" bIns="91440" rtlCol="0">
            <a:spAutoFit/>
          </a:bodyPr>
          <a:lstStyle/>
          <a:p>
            <a:pPr marL="285750" indent="-285750">
              <a:spcBef>
                <a:spcPts val="600"/>
              </a:spcBef>
              <a:buFont typeface="Wingdings" panose="05000000000000000000" pitchFamily="2" charset="2"/>
              <a:buChar char="§"/>
            </a:pPr>
            <a:r>
              <a:rPr lang="en-US" sz="1400" dirty="0"/>
              <a:t>Identify the value of your confidential data and the business impact of loss</a:t>
            </a:r>
          </a:p>
          <a:p>
            <a:pPr marL="285750" indent="-285750">
              <a:spcBef>
                <a:spcPts val="600"/>
              </a:spcBef>
              <a:buFont typeface="Wingdings" panose="05000000000000000000" pitchFamily="2" charset="2"/>
              <a:buChar char="§"/>
            </a:pPr>
            <a:r>
              <a:rPr lang="en-US" sz="1400" dirty="0"/>
              <a:t>Assess gaps and define a data protection strategy that manages data loss risk and meets governmental and customer requirements</a:t>
            </a:r>
          </a:p>
          <a:p>
            <a:pPr marL="285750" indent="-285750">
              <a:spcBef>
                <a:spcPts val="600"/>
              </a:spcBef>
              <a:buFont typeface="Wingdings" panose="05000000000000000000" pitchFamily="2" charset="2"/>
              <a:buChar char="§"/>
            </a:pPr>
            <a:r>
              <a:rPr lang="en-US" sz="1400" dirty="0"/>
              <a:t>Design a robust data management architecture that protects sensitive information</a:t>
            </a:r>
          </a:p>
          <a:p>
            <a:pPr marL="285750" indent="-285750">
              <a:spcBef>
                <a:spcPts val="600"/>
              </a:spcBef>
              <a:buFont typeface="Wingdings" panose="05000000000000000000" pitchFamily="2" charset="2"/>
              <a:buChar char="§"/>
            </a:pPr>
            <a:r>
              <a:rPr lang="en-US" sz="1400" dirty="0"/>
              <a:t>Deploy and manage leading data protection technologies</a:t>
            </a:r>
          </a:p>
          <a:p>
            <a:pPr marL="137160" indent="-137160" fontAlgn="base">
              <a:spcBef>
                <a:spcPts val="600"/>
              </a:spcBef>
              <a:spcAft>
                <a:spcPct val="0"/>
              </a:spcAft>
              <a:buFont typeface="Wingdings" charset="2"/>
              <a:buChar char="§"/>
            </a:pPr>
            <a:endParaRPr lang="en-US" altLang="ja-JP" sz="1400" dirty="0">
              <a:solidFill>
                <a:srgbClr val="000000"/>
              </a:solidFill>
            </a:endParaRPr>
          </a:p>
        </p:txBody>
      </p:sp>
      <p:sp>
        <p:nvSpPr>
          <p:cNvPr id="25" name="TextBox 24"/>
          <p:cNvSpPr txBox="1"/>
          <p:nvPr/>
        </p:nvSpPr>
        <p:spPr>
          <a:xfrm>
            <a:off x="409750" y="4929250"/>
            <a:ext cx="7198246" cy="692497"/>
          </a:xfrm>
          <a:prstGeom prst="rect">
            <a:avLst/>
          </a:prstGeom>
          <a:noFill/>
        </p:spPr>
        <p:txBody>
          <a:bodyPr wrap="square" lIns="91440" tIns="91440" rIns="91440" bIns="91440" rtlCol="0">
            <a:spAutoFit/>
          </a:bodyPr>
          <a:lstStyle/>
          <a:p>
            <a:pPr marL="114300" indent="-114300">
              <a:spcBef>
                <a:spcPts val="600"/>
              </a:spcBef>
              <a:buFont typeface="Wingdings" panose="05000000000000000000" pitchFamily="2" charset="2"/>
              <a:buChar char="§"/>
            </a:pPr>
            <a:r>
              <a:rPr lang="en-US" sz="1400" dirty="0" smtClean="0"/>
              <a:t>IBM Critical Data Protection Program</a:t>
            </a:r>
            <a:endParaRPr lang="en-US" sz="1400" dirty="0"/>
          </a:p>
          <a:p>
            <a:pPr marL="114300" indent="-114300">
              <a:spcBef>
                <a:spcPts val="600"/>
              </a:spcBef>
              <a:buFont typeface="Wingdings" panose="05000000000000000000" pitchFamily="2" charset="2"/>
              <a:buChar char="§"/>
            </a:pPr>
            <a:endParaRPr lang="en-US" sz="1400" dirty="0">
              <a:solidFill>
                <a:srgbClr val="000000"/>
              </a:solidFill>
            </a:endParaRPr>
          </a:p>
        </p:txBody>
      </p:sp>
      <p:sp>
        <p:nvSpPr>
          <p:cNvPr id="4" name="Rectangle 3"/>
          <p:cNvSpPr/>
          <p:nvPr/>
        </p:nvSpPr>
        <p:spPr>
          <a:xfrm>
            <a:off x="1133658" y="5724725"/>
            <a:ext cx="7191630" cy="584776"/>
          </a:xfrm>
          <a:prstGeom prst="rect">
            <a:avLst/>
          </a:prstGeom>
        </p:spPr>
        <p:txBody>
          <a:bodyPr wrap="square">
            <a:spAutoFit/>
          </a:bodyPr>
          <a:lstStyle/>
          <a:p>
            <a:r>
              <a:rPr lang="en-US" sz="1600" kern="0" dirty="0">
                <a:solidFill>
                  <a:schemeClr val="bg1"/>
                </a:solidFill>
              </a:rPr>
              <a:t>Critical data should be guarded, tracked and encrypted as if the company’s survival hinged on </a:t>
            </a:r>
            <a:r>
              <a:rPr lang="en-US" sz="1600" kern="0" dirty="0" smtClean="0">
                <a:solidFill>
                  <a:schemeClr val="bg1"/>
                </a:solidFill>
              </a:rPr>
              <a:t>it</a:t>
            </a:r>
            <a:endParaRPr lang="en-US" sz="1600" kern="0" dirty="0">
              <a:solidFill>
                <a:schemeClr val="bg1"/>
              </a:solidFill>
            </a:endParaRPr>
          </a:p>
        </p:txBody>
      </p:sp>
      <p:sp>
        <p:nvSpPr>
          <p:cNvPr id="28" name="Rectangle 10"/>
          <p:cNvSpPr>
            <a:spLocks noChangeArrowheads="1"/>
          </p:cNvSpPr>
          <p:nvPr/>
        </p:nvSpPr>
        <p:spPr bwMode="auto">
          <a:xfrm>
            <a:off x="418667" y="2490404"/>
            <a:ext cx="1862944"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a:solidFill>
                  <a:srgbClr val="FFFFFF"/>
                </a:solidFill>
              </a:rPr>
              <a:t>What does it mean?</a:t>
            </a:r>
          </a:p>
        </p:txBody>
      </p:sp>
      <p:sp>
        <p:nvSpPr>
          <p:cNvPr id="29" name="Rectangle 10"/>
          <p:cNvSpPr>
            <a:spLocks noChangeArrowheads="1"/>
          </p:cNvSpPr>
          <p:nvPr/>
        </p:nvSpPr>
        <p:spPr bwMode="auto">
          <a:xfrm>
            <a:off x="418666" y="4537377"/>
            <a:ext cx="1862557"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Key IBM offerings</a:t>
            </a:r>
            <a:endParaRPr lang="en-US" sz="1400" b="1" dirty="0">
              <a:solidFill>
                <a:srgbClr val="FFFFFF"/>
              </a:solidFill>
            </a:endParaRPr>
          </a:p>
        </p:txBody>
      </p:sp>
      <p:pic>
        <p:nvPicPr>
          <p:cNvPr id="18" name="Picture 17" descr="Lightbulb.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423" y="5557133"/>
            <a:ext cx="1183056" cy="1107273"/>
          </a:xfrm>
          <a:prstGeom prst="rect">
            <a:avLst/>
          </a:prstGeom>
          <a:effectLst>
            <a:outerShdw blurRad="50800" dist="38100" dir="2700000" algn="tl" rotWithShape="0">
              <a:prstClr val="black">
                <a:alpha val="40000"/>
              </a:prstClr>
            </a:outerShdw>
          </a:effectLst>
        </p:spPr>
      </p:pic>
      <p:sp>
        <p:nvSpPr>
          <p:cNvPr id="10" name="Rectangle 9"/>
          <p:cNvSpPr/>
          <p:nvPr/>
        </p:nvSpPr>
        <p:spPr bwMode="auto">
          <a:xfrm>
            <a:off x="517389" y="1481539"/>
            <a:ext cx="940712" cy="928902"/>
          </a:xfrm>
          <a:prstGeom prst="rect">
            <a:avLst/>
          </a:prstGeom>
          <a:solidFill>
            <a:schemeClr val="bg1">
              <a:lumMod val="95000"/>
              <a:alpha val="80000"/>
            </a:schemeClr>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charset="0"/>
              <a:ea typeface="ＭＳ Ｐゴシック" charset="0"/>
            </a:endParaRPr>
          </a:p>
        </p:txBody>
      </p:sp>
      <p:sp>
        <p:nvSpPr>
          <p:cNvPr id="6" name="TextBox 5"/>
          <p:cNvSpPr txBox="1"/>
          <p:nvPr/>
        </p:nvSpPr>
        <p:spPr>
          <a:xfrm>
            <a:off x="646738" y="1340444"/>
            <a:ext cx="683914" cy="1169551"/>
          </a:xfrm>
          <a:prstGeom prst="rect">
            <a:avLst/>
          </a:prstGeom>
          <a:noFill/>
        </p:spPr>
        <p:txBody>
          <a:bodyPr wrap="none" rtlCol="0">
            <a:spAutoFit/>
          </a:bodyPr>
          <a:lstStyle/>
          <a:p>
            <a:r>
              <a:rPr lang="en-US" sz="7000" kern="0" dirty="0" smtClean="0">
                <a:solidFill>
                  <a:schemeClr val="accent5"/>
                </a:solidFill>
              </a:rPr>
              <a:t>9</a:t>
            </a:r>
          </a:p>
        </p:txBody>
      </p:sp>
      <p:pic>
        <p:nvPicPr>
          <p:cNvPr id="3" name="Picture 2"/>
          <p:cNvPicPr>
            <a:picLocks noChangeAspect="1"/>
          </p:cNvPicPr>
          <p:nvPr/>
        </p:nvPicPr>
        <p:blipFill rotWithShape="1">
          <a:blip r:embed="rId4"/>
          <a:srcRect l="8319"/>
          <a:stretch/>
        </p:blipFill>
        <p:spPr>
          <a:xfrm>
            <a:off x="6679008" y="2729105"/>
            <a:ext cx="1746506" cy="1905000"/>
          </a:xfrm>
          <a:prstGeom prst="rect">
            <a:avLst/>
          </a:prstGeom>
        </p:spPr>
      </p:pic>
    </p:spTree>
    <p:extLst>
      <p:ext uri="{BB962C8B-B14F-4D97-AF65-F5344CB8AC3E}">
        <p14:creationId xmlns:p14="http://schemas.microsoft.com/office/powerpoint/2010/main" val="272291431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bwMode="auto">
          <a:xfrm>
            <a:off x="409750" y="5632645"/>
            <a:ext cx="8024682" cy="769002"/>
          </a:xfrm>
          <a:prstGeom prst="roundRect">
            <a:avLst/>
          </a:prstGeom>
          <a:solidFill>
            <a:srgbClr val="004B76"/>
          </a:solidFill>
          <a:ln w="19050">
            <a:solidFill>
              <a:schemeClr val="bg1">
                <a:lumMod val="95000"/>
              </a:schemeClr>
            </a:solidFill>
          </a:ln>
          <a:effectLst>
            <a:outerShdw blurRad="50800" dist="38100" dir="2700000" algn="tl" rotWithShape="0">
              <a:srgbClr val="000000">
                <a:alpha val="43000"/>
              </a:srgbClr>
            </a:outerShdw>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sz="1600" dirty="0">
              <a:solidFill>
                <a:srgbClr val="000000"/>
              </a:solidFill>
            </a:endParaRPr>
          </a:p>
        </p:txBody>
      </p:sp>
      <p:sp>
        <p:nvSpPr>
          <p:cNvPr id="8" name="Rectangle 7"/>
          <p:cNvSpPr>
            <a:spLocks noChangeArrowheads="1"/>
          </p:cNvSpPr>
          <p:nvPr/>
        </p:nvSpPr>
        <p:spPr bwMode="auto">
          <a:xfrm>
            <a:off x="418668" y="1646155"/>
            <a:ext cx="8006846" cy="3760236"/>
          </a:xfrm>
          <a:prstGeom prst="rect">
            <a:avLst/>
          </a:prstGeom>
          <a:solidFill>
            <a:schemeClr val="bg1"/>
          </a:solidFill>
          <a:ln>
            <a:solidFill>
              <a:srgbClr val="C7C8CA"/>
            </a:solidFill>
          </a:ln>
          <a:effectLst>
            <a:outerShdw blurRad="63500" dist="38100" dir="2700000" algn="tl" rotWithShape="0">
              <a:srgbClr val="000000">
                <a:alpha val="39999"/>
              </a:srgbClr>
            </a:outerShdw>
          </a:effectLst>
        </p:spPr>
        <p:txBody>
          <a:bodyPr/>
          <a:lstStyle/>
          <a:p>
            <a:pPr>
              <a:defRPr/>
            </a:pPr>
            <a:endParaRPr lang="en-US" sz="1400" kern="0" dirty="0">
              <a:solidFill>
                <a:srgbClr val="000000"/>
              </a:solidFill>
              <a:cs typeface="Arial" pitchFamily="34" charset="0"/>
            </a:endParaRPr>
          </a:p>
        </p:txBody>
      </p:sp>
      <p:sp>
        <p:nvSpPr>
          <p:cNvPr id="9" name="Rectangle 10"/>
          <p:cNvSpPr>
            <a:spLocks noChangeArrowheads="1"/>
          </p:cNvSpPr>
          <p:nvPr/>
        </p:nvSpPr>
        <p:spPr bwMode="auto">
          <a:xfrm>
            <a:off x="419246" y="1643033"/>
            <a:ext cx="8015186" cy="579279"/>
          </a:xfrm>
          <a:prstGeom prst="rect">
            <a:avLst/>
          </a:prstGeom>
          <a:solidFill>
            <a:srgbClr val="094F8B"/>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        Essential practice 10</a:t>
            </a:r>
          </a:p>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rPr>
              <a:t>     </a:t>
            </a:r>
            <a:r>
              <a:rPr lang="en-US" sz="1400" b="1" dirty="0" smtClean="0">
                <a:solidFill>
                  <a:srgbClr val="FFFFFF"/>
                </a:solidFill>
              </a:rPr>
              <a:t>Manage the digital identity lifecycle</a:t>
            </a:r>
            <a:endParaRPr lang="en-US" sz="1400" b="1" dirty="0">
              <a:solidFill>
                <a:srgbClr val="FFFFFF"/>
              </a:solidFill>
            </a:endParaRPr>
          </a:p>
        </p:txBody>
      </p:sp>
      <p:sp>
        <p:nvSpPr>
          <p:cNvPr id="2" name="Title 1"/>
          <p:cNvSpPr>
            <a:spLocks noGrp="1"/>
          </p:cNvSpPr>
          <p:nvPr>
            <p:ph type="title"/>
          </p:nvPr>
        </p:nvSpPr>
        <p:spPr>
          <a:xfrm>
            <a:off x="182563" y="593725"/>
            <a:ext cx="8709977" cy="676166"/>
          </a:xfrm>
        </p:spPr>
        <p:txBody>
          <a:bodyPr/>
          <a:lstStyle/>
          <a:p>
            <a:r>
              <a:rPr lang="en-US" dirty="0">
                <a:latin typeface="Arial" panose="020B0604020202020204" pitchFamily="34" charset="0"/>
              </a:rPr>
              <a:t>Managing who has access to critical </a:t>
            </a:r>
            <a:r>
              <a:rPr lang="en-US" dirty="0" smtClean="0">
                <a:latin typeface="Arial" panose="020B0604020202020204" pitchFamily="34" charset="0"/>
              </a:rPr>
              <a:t>data is </a:t>
            </a:r>
            <a:r>
              <a:rPr lang="en-US" dirty="0">
                <a:latin typeface="Arial" panose="020B0604020202020204" pitchFamily="34" charset="0"/>
              </a:rPr>
              <a:t>essential element of security</a:t>
            </a:r>
            <a:endParaRPr lang="en-US" dirty="0"/>
          </a:p>
        </p:txBody>
      </p:sp>
      <p:sp>
        <p:nvSpPr>
          <p:cNvPr id="7" name="TextBox 6"/>
          <p:cNvSpPr txBox="1"/>
          <p:nvPr/>
        </p:nvSpPr>
        <p:spPr>
          <a:xfrm>
            <a:off x="409750" y="2883137"/>
            <a:ext cx="4573730" cy="1569660"/>
          </a:xfrm>
          <a:prstGeom prst="rect">
            <a:avLst/>
          </a:prstGeom>
          <a:noFill/>
        </p:spPr>
        <p:txBody>
          <a:bodyPr wrap="square" lIns="91440" tIns="91440" rIns="91440" bIns="91440" rtlCol="0">
            <a:spAutoFit/>
          </a:bodyPr>
          <a:lstStyle/>
          <a:p>
            <a:pPr marL="137160" indent="-137160">
              <a:spcBef>
                <a:spcPts val="600"/>
              </a:spcBef>
              <a:buFont typeface="Wingdings" charset="2"/>
              <a:buChar char="§"/>
            </a:pPr>
            <a:r>
              <a:rPr lang="en-US" altLang="ja-JP" sz="1400" dirty="0"/>
              <a:t>Identity and access management</a:t>
            </a:r>
          </a:p>
          <a:p>
            <a:pPr marL="137160" indent="-137160">
              <a:spcBef>
                <a:spcPts val="600"/>
              </a:spcBef>
              <a:buFont typeface="Wingdings" charset="2"/>
              <a:buChar char="§"/>
            </a:pPr>
            <a:r>
              <a:rPr lang="en-US" altLang="ja-JP" sz="1400" dirty="0"/>
              <a:t>Standard, policy based control mechanisms</a:t>
            </a:r>
          </a:p>
          <a:p>
            <a:pPr marL="137160" indent="-137160">
              <a:spcBef>
                <a:spcPts val="600"/>
              </a:spcBef>
              <a:buFont typeface="Wingdings" charset="2"/>
              <a:buChar char="§"/>
            </a:pPr>
            <a:r>
              <a:rPr lang="en-US" altLang="ja-JP" sz="1400" dirty="0"/>
              <a:t>Intelligent monitoring</a:t>
            </a:r>
          </a:p>
          <a:p>
            <a:pPr marL="137160" indent="-137160">
              <a:spcBef>
                <a:spcPts val="600"/>
              </a:spcBef>
              <a:buFont typeface="Wingdings" charset="2"/>
              <a:buChar char="§"/>
            </a:pPr>
            <a:r>
              <a:rPr lang="en-US" altLang="ja-JP" sz="1400" dirty="0"/>
              <a:t>Separation of duties management</a:t>
            </a:r>
          </a:p>
          <a:p>
            <a:pPr marL="137160" indent="-137160">
              <a:spcBef>
                <a:spcPts val="600"/>
              </a:spcBef>
              <a:buFont typeface="Wingdings" charset="2"/>
              <a:buChar char="§"/>
            </a:pPr>
            <a:r>
              <a:rPr lang="en-US" altLang="ja-JP" sz="1400" dirty="0"/>
              <a:t>Single-sign-</a:t>
            </a:r>
            <a:r>
              <a:rPr lang="en-US" altLang="ja-JP" sz="1400" dirty="0" smtClean="0"/>
              <a:t>on</a:t>
            </a:r>
            <a:endParaRPr lang="en-US" sz="1400" dirty="0"/>
          </a:p>
        </p:txBody>
      </p:sp>
      <p:sp>
        <p:nvSpPr>
          <p:cNvPr id="25" name="TextBox 24"/>
          <p:cNvSpPr txBox="1"/>
          <p:nvPr/>
        </p:nvSpPr>
        <p:spPr>
          <a:xfrm>
            <a:off x="409750" y="4929250"/>
            <a:ext cx="4129178" cy="400110"/>
          </a:xfrm>
          <a:prstGeom prst="rect">
            <a:avLst/>
          </a:prstGeom>
          <a:noFill/>
        </p:spPr>
        <p:txBody>
          <a:bodyPr wrap="square" lIns="91440" tIns="91440" rIns="91440" bIns="91440" rtlCol="0">
            <a:spAutoFit/>
          </a:bodyPr>
          <a:lstStyle/>
          <a:p>
            <a:pPr marL="114300" indent="-114300">
              <a:spcBef>
                <a:spcPts val="600"/>
              </a:spcBef>
              <a:buFont typeface="Wingdings" panose="05000000000000000000" pitchFamily="2" charset="2"/>
              <a:buChar char="§"/>
            </a:pPr>
            <a:r>
              <a:rPr lang="en-US" sz="1400" dirty="0" smtClean="0"/>
              <a:t>IBM Identity and Access Management Services</a:t>
            </a:r>
            <a:endParaRPr lang="en-US" sz="1400" dirty="0"/>
          </a:p>
        </p:txBody>
      </p:sp>
      <p:sp>
        <p:nvSpPr>
          <p:cNvPr id="4" name="Rectangle 3"/>
          <p:cNvSpPr/>
          <p:nvPr/>
        </p:nvSpPr>
        <p:spPr>
          <a:xfrm>
            <a:off x="1133658" y="5724725"/>
            <a:ext cx="7191630" cy="584775"/>
          </a:xfrm>
          <a:prstGeom prst="rect">
            <a:avLst/>
          </a:prstGeom>
        </p:spPr>
        <p:txBody>
          <a:bodyPr wrap="square">
            <a:spAutoFit/>
          </a:bodyPr>
          <a:lstStyle/>
          <a:p>
            <a:r>
              <a:rPr lang="en-US" sz="1600" kern="0" dirty="0">
                <a:solidFill>
                  <a:schemeClr val="bg1"/>
                </a:solidFill>
              </a:rPr>
              <a:t>Companies that mismanage </a:t>
            </a:r>
            <a:r>
              <a:rPr lang="en-US" sz="1600" kern="0" dirty="0" smtClean="0">
                <a:solidFill>
                  <a:schemeClr val="bg1"/>
                </a:solidFill>
              </a:rPr>
              <a:t> the identity and access of users are making themselves vulnerable to intrusions</a:t>
            </a:r>
            <a:endParaRPr lang="en-US" sz="1600" kern="0" dirty="0">
              <a:solidFill>
                <a:schemeClr val="bg1"/>
              </a:solidFill>
            </a:endParaRPr>
          </a:p>
        </p:txBody>
      </p:sp>
      <p:sp>
        <p:nvSpPr>
          <p:cNvPr id="28" name="Rectangle 10"/>
          <p:cNvSpPr>
            <a:spLocks noChangeArrowheads="1"/>
          </p:cNvSpPr>
          <p:nvPr/>
        </p:nvSpPr>
        <p:spPr bwMode="auto">
          <a:xfrm>
            <a:off x="418667" y="2490404"/>
            <a:ext cx="1862944"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a:solidFill>
                  <a:srgbClr val="FFFFFF"/>
                </a:solidFill>
              </a:rPr>
              <a:t>What does it mean?</a:t>
            </a:r>
          </a:p>
        </p:txBody>
      </p:sp>
      <p:sp>
        <p:nvSpPr>
          <p:cNvPr id="29" name="Rectangle 10"/>
          <p:cNvSpPr>
            <a:spLocks noChangeArrowheads="1"/>
          </p:cNvSpPr>
          <p:nvPr/>
        </p:nvSpPr>
        <p:spPr bwMode="auto">
          <a:xfrm>
            <a:off x="418667" y="4470748"/>
            <a:ext cx="1862557" cy="377302"/>
          </a:xfrm>
          <a:prstGeom prst="rect">
            <a:avLst/>
          </a:prstGeom>
          <a:solidFill>
            <a:srgbClr val="F19027"/>
          </a:solidFill>
          <a:ln>
            <a:solidFill>
              <a:schemeClr val="bg1"/>
            </a:solidFill>
          </a:ln>
          <a:effectLst>
            <a:outerShdw blurRad="50800" dist="38100" dir="2700000" algn="tl" rotWithShape="0">
              <a:prstClr val="black">
                <a:alpha val="40000"/>
              </a:prstClr>
            </a:outerShdw>
          </a:effectLst>
          <a:extLst/>
        </p:spPr>
        <p:txBody>
          <a:bodyPr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rgbClr val="FFFFFF"/>
                </a:solidFill>
              </a:rPr>
              <a:t>Key IBM offerings</a:t>
            </a:r>
            <a:endParaRPr lang="en-US" sz="1400" b="1" dirty="0">
              <a:solidFill>
                <a:srgbClr val="FFFFFF"/>
              </a:solidFill>
            </a:endParaRPr>
          </a:p>
        </p:txBody>
      </p:sp>
      <p:pic>
        <p:nvPicPr>
          <p:cNvPr id="18" name="Picture 17" descr="Lightbulb.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423" y="5557133"/>
            <a:ext cx="1183056" cy="1107273"/>
          </a:xfrm>
          <a:prstGeom prst="rect">
            <a:avLst/>
          </a:prstGeom>
          <a:effectLst>
            <a:outerShdw blurRad="50800" dist="38100" dir="2700000" algn="tl" rotWithShape="0">
              <a:prstClr val="black">
                <a:alpha val="40000"/>
              </a:prstClr>
            </a:outerShdw>
          </a:effectLst>
        </p:spPr>
      </p:pic>
      <p:sp>
        <p:nvSpPr>
          <p:cNvPr id="10" name="Rectangle 9"/>
          <p:cNvSpPr/>
          <p:nvPr/>
        </p:nvSpPr>
        <p:spPr bwMode="auto">
          <a:xfrm>
            <a:off x="517389" y="1481539"/>
            <a:ext cx="940712" cy="928902"/>
          </a:xfrm>
          <a:prstGeom prst="rect">
            <a:avLst/>
          </a:prstGeom>
          <a:solidFill>
            <a:schemeClr val="bg1">
              <a:lumMod val="95000"/>
              <a:alpha val="80000"/>
            </a:schemeClr>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charset="0"/>
              <a:ea typeface="ＭＳ Ｐゴシック" charset="0"/>
            </a:endParaRPr>
          </a:p>
        </p:txBody>
      </p:sp>
      <p:sp>
        <p:nvSpPr>
          <p:cNvPr id="6" name="TextBox 5"/>
          <p:cNvSpPr txBox="1"/>
          <p:nvPr/>
        </p:nvSpPr>
        <p:spPr>
          <a:xfrm>
            <a:off x="376281" y="1340444"/>
            <a:ext cx="1183161" cy="1169551"/>
          </a:xfrm>
          <a:prstGeom prst="rect">
            <a:avLst/>
          </a:prstGeom>
          <a:noFill/>
        </p:spPr>
        <p:txBody>
          <a:bodyPr wrap="none" rtlCol="0">
            <a:spAutoFit/>
          </a:bodyPr>
          <a:lstStyle/>
          <a:p>
            <a:r>
              <a:rPr lang="en-US" sz="7000" kern="0" dirty="0" smtClean="0">
                <a:solidFill>
                  <a:schemeClr val="accent5"/>
                </a:solidFill>
              </a:rPr>
              <a:t>10</a:t>
            </a:r>
          </a:p>
        </p:txBody>
      </p:sp>
      <p:sp>
        <p:nvSpPr>
          <p:cNvPr id="15" name="TextBox 14"/>
          <p:cNvSpPr txBox="1"/>
          <p:nvPr/>
        </p:nvSpPr>
        <p:spPr>
          <a:xfrm>
            <a:off x="4830624" y="4929250"/>
            <a:ext cx="3494664" cy="400110"/>
          </a:xfrm>
          <a:prstGeom prst="rect">
            <a:avLst/>
          </a:prstGeom>
          <a:noFill/>
        </p:spPr>
        <p:txBody>
          <a:bodyPr wrap="square" lIns="91440" tIns="91440" rIns="91440" bIns="91440" rtlCol="0">
            <a:spAutoFit/>
          </a:bodyPr>
          <a:lstStyle/>
          <a:p>
            <a:pPr marL="114300" indent="-114300">
              <a:spcBef>
                <a:spcPts val="600"/>
              </a:spcBef>
              <a:buFont typeface="Wingdings" panose="05000000000000000000" pitchFamily="2" charset="2"/>
              <a:buChar char="§"/>
            </a:pPr>
            <a:r>
              <a:rPr lang="en-US" sz="1400" dirty="0" smtClean="0"/>
              <a:t>IBM Cloud Identity Services</a:t>
            </a:r>
            <a:endParaRPr lang="en-US" sz="1400" dirty="0"/>
          </a:p>
        </p:txBody>
      </p:sp>
      <p:pic>
        <p:nvPicPr>
          <p:cNvPr id="16" name="Picture 2" descr="1 Pager Art.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17410" y="2460607"/>
            <a:ext cx="2213905" cy="238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081015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 more about IBM Security </a:t>
            </a:r>
          </a:p>
        </p:txBody>
      </p:sp>
      <p:grpSp>
        <p:nvGrpSpPr>
          <p:cNvPr id="4" name="Group 3"/>
          <p:cNvGrpSpPr/>
          <p:nvPr/>
        </p:nvGrpSpPr>
        <p:grpSpPr>
          <a:xfrm>
            <a:off x="135472" y="1181724"/>
            <a:ext cx="8829933" cy="3017034"/>
            <a:chOff x="314068" y="3328756"/>
            <a:chExt cx="8829933" cy="3017034"/>
          </a:xfrm>
        </p:grpSpPr>
        <p:pic>
          <p:nvPicPr>
            <p:cNvPr id="5" name="Picture 4"/>
            <p:cNvPicPr>
              <a:picLocks noChangeAspect="1"/>
            </p:cNvPicPr>
            <p:nvPr/>
          </p:nvPicPr>
          <p:blipFill>
            <a:blip r:embed="rId3" cstate="screen">
              <a:lum bright="10000"/>
              <a:extLst>
                <a:ext uri="{28A0092B-C50C-407E-A947-70E740481C1C}">
                  <a14:useLocalDpi xmlns:a14="http://schemas.microsoft.com/office/drawing/2010/main"/>
                </a:ext>
              </a:extLst>
            </a:blip>
            <a:stretch>
              <a:fillRect/>
            </a:stretch>
          </p:blipFill>
          <p:spPr>
            <a:xfrm>
              <a:off x="924465" y="3911570"/>
              <a:ext cx="8219536" cy="2434220"/>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4068" y="3328756"/>
              <a:ext cx="1593622" cy="1586092"/>
            </a:xfrm>
            <a:prstGeom prst="rect">
              <a:avLst/>
            </a:prstGeom>
          </p:spPr>
        </p:pic>
      </p:grpSp>
      <p:sp>
        <p:nvSpPr>
          <p:cNvPr id="13" name="Rounded Rectangle 12"/>
          <p:cNvSpPr/>
          <p:nvPr/>
        </p:nvSpPr>
        <p:spPr bwMode="auto">
          <a:xfrm flipV="1">
            <a:off x="2160958" y="3576917"/>
            <a:ext cx="4717569" cy="681224"/>
          </a:xfrm>
          <a:prstGeom prst="roundRect">
            <a:avLst>
              <a:gd name="adj" fmla="val 50000"/>
            </a:avLst>
          </a:prstGeom>
          <a:gradFill flip="none" rotWithShape="1">
            <a:gsLst>
              <a:gs pos="0">
                <a:srgbClr val="094F8B"/>
              </a:gs>
              <a:gs pos="100000">
                <a:srgbClr val="001227"/>
              </a:gs>
            </a:gsLst>
            <a:lin ang="16200000" scaled="0"/>
            <a:tileRect/>
          </a:gradFill>
          <a:ln w="19050">
            <a:solidFill>
              <a:srgbClr val="FFFFFF"/>
            </a:solidFill>
          </a:ln>
          <a:effectLst>
            <a:outerShdw blurRad="50800" dist="38100" dir="5400000" algn="t" rotWithShape="0">
              <a:prstClr val="black">
                <a:alpha val="40000"/>
              </a:prstClr>
            </a:outerShdw>
          </a:effectLst>
          <a:extLst/>
        </p:spPr>
        <p:txBody>
          <a:bodyPr lIns="228600" tIns="228600" rIns="228600" bIns="228600" anchor="ctr"/>
          <a:lstStyle/>
          <a:p>
            <a:pPr marL="3175" algn="ctr" defTabSz="914341" eaLnBrk="0" hangingPunct="0">
              <a:defRPr/>
            </a:pPr>
            <a:endParaRPr lang="en-US" sz="2000" b="1" kern="0" dirty="0">
              <a:solidFill>
                <a:srgbClr val="83D1F5"/>
              </a:solidFill>
              <a:cs typeface="Arial" pitchFamily="34" charset="0"/>
            </a:endParaRPr>
          </a:p>
        </p:txBody>
      </p:sp>
      <p:sp>
        <p:nvSpPr>
          <p:cNvPr id="14" name="Rounded Rectangle 13"/>
          <p:cNvSpPr/>
          <p:nvPr/>
        </p:nvSpPr>
        <p:spPr bwMode="auto">
          <a:xfrm flipV="1">
            <a:off x="2160958" y="4455577"/>
            <a:ext cx="4717569" cy="681224"/>
          </a:xfrm>
          <a:prstGeom prst="roundRect">
            <a:avLst>
              <a:gd name="adj" fmla="val 50000"/>
            </a:avLst>
          </a:prstGeom>
          <a:gradFill flip="none" rotWithShape="1">
            <a:gsLst>
              <a:gs pos="0">
                <a:srgbClr val="094F8B"/>
              </a:gs>
              <a:gs pos="100000">
                <a:srgbClr val="001227"/>
              </a:gs>
            </a:gsLst>
            <a:lin ang="16200000" scaled="0"/>
            <a:tileRect/>
          </a:gradFill>
          <a:ln w="19050">
            <a:solidFill>
              <a:srgbClr val="FFFFFF"/>
            </a:solidFill>
          </a:ln>
          <a:effectLst>
            <a:outerShdw blurRad="50800" dist="38100" dir="5400000" algn="t" rotWithShape="0">
              <a:prstClr val="black">
                <a:alpha val="40000"/>
              </a:prstClr>
            </a:outerShdw>
          </a:effectLst>
          <a:extLst/>
        </p:spPr>
        <p:txBody>
          <a:bodyPr lIns="228600" tIns="228600" rIns="228600" bIns="228600" anchor="ctr"/>
          <a:lstStyle/>
          <a:p>
            <a:pPr marL="3175" algn="ctr" defTabSz="914341" eaLnBrk="0" hangingPunct="0">
              <a:defRPr/>
            </a:pPr>
            <a:endParaRPr lang="en-US" sz="2000" b="1" kern="0" dirty="0">
              <a:solidFill>
                <a:srgbClr val="83D1F5"/>
              </a:solidFill>
              <a:cs typeface="Arial" pitchFamily="34" charset="0"/>
            </a:endParaRPr>
          </a:p>
        </p:txBody>
      </p:sp>
      <p:sp>
        <p:nvSpPr>
          <p:cNvPr id="15" name="Rounded Rectangle 14"/>
          <p:cNvSpPr/>
          <p:nvPr/>
        </p:nvSpPr>
        <p:spPr bwMode="auto">
          <a:xfrm flipV="1">
            <a:off x="2160958" y="5387847"/>
            <a:ext cx="4717569" cy="682531"/>
          </a:xfrm>
          <a:prstGeom prst="roundRect">
            <a:avLst>
              <a:gd name="adj" fmla="val 50000"/>
            </a:avLst>
          </a:prstGeom>
          <a:gradFill flip="none" rotWithShape="1">
            <a:gsLst>
              <a:gs pos="0">
                <a:srgbClr val="094F8B"/>
              </a:gs>
              <a:gs pos="100000">
                <a:srgbClr val="001227"/>
              </a:gs>
            </a:gsLst>
            <a:lin ang="16200000" scaled="0"/>
            <a:tileRect/>
          </a:gradFill>
          <a:ln w="19050">
            <a:solidFill>
              <a:srgbClr val="FFFFFF"/>
            </a:solidFill>
          </a:ln>
          <a:effectLst>
            <a:outerShdw blurRad="50800" dist="38100" dir="5400000" algn="t" rotWithShape="0">
              <a:prstClr val="black">
                <a:alpha val="40000"/>
              </a:prstClr>
            </a:outerShdw>
          </a:effectLst>
          <a:extLst/>
        </p:spPr>
        <p:txBody>
          <a:bodyPr lIns="228600" tIns="228600" rIns="228600" bIns="228600" anchor="ctr"/>
          <a:lstStyle/>
          <a:p>
            <a:pPr marL="3175" algn="ctr" defTabSz="914341" eaLnBrk="0" hangingPunct="0">
              <a:defRPr/>
            </a:pPr>
            <a:endParaRPr lang="en-US" sz="2000" b="1" kern="0" dirty="0">
              <a:solidFill>
                <a:srgbClr val="83D1F5"/>
              </a:solidFill>
              <a:cs typeface="Arial" pitchFamily="34" charset="0"/>
            </a:endParaRPr>
          </a:p>
        </p:txBody>
      </p:sp>
      <p:sp>
        <p:nvSpPr>
          <p:cNvPr id="16" name="Rounded Rectangle 15"/>
          <p:cNvSpPr/>
          <p:nvPr/>
        </p:nvSpPr>
        <p:spPr bwMode="auto">
          <a:xfrm flipV="1">
            <a:off x="2160958" y="2672106"/>
            <a:ext cx="4717569" cy="681224"/>
          </a:xfrm>
          <a:prstGeom prst="roundRect">
            <a:avLst>
              <a:gd name="adj" fmla="val 50000"/>
            </a:avLst>
          </a:prstGeom>
          <a:gradFill flip="none" rotWithShape="1">
            <a:gsLst>
              <a:gs pos="0">
                <a:srgbClr val="094F8B"/>
              </a:gs>
              <a:gs pos="100000">
                <a:srgbClr val="001227"/>
              </a:gs>
            </a:gsLst>
            <a:lin ang="16200000" scaled="0"/>
            <a:tileRect/>
          </a:gradFill>
          <a:ln w="19050">
            <a:solidFill>
              <a:schemeClr val="bg1"/>
            </a:solidFill>
          </a:ln>
          <a:effectLst>
            <a:outerShdw blurRad="50800" dist="38100" dir="5400000" algn="t" rotWithShape="0">
              <a:prstClr val="black">
                <a:alpha val="40000"/>
              </a:prstClr>
            </a:outerShdw>
          </a:effectLst>
          <a:extLst/>
        </p:spPr>
        <p:txBody>
          <a:bodyPr lIns="228600" tIns="228600" rIns="228600" bIns="228600" anchor="ctr"/>
          <a:lstStyle/>
          <a:p>
            <a:pPr marL="3175" algn="ctr" defTabSz="914341" eaLnBrk="0" hangingPunct="0">
              <a:defRPr/>
            </a:pPr>
            <a:endParaRPr lang="en-US" sz="2000" b="1" kern="0" dirty="0">
              <a:solidFill>
                <a:srgbClr val="83D1F5"/>
              </a:solidFill>
              <a:cs typeface="Arial" pitchFamily="34" charset="0"/>
            </a:endParaRPr>
          </a:p>
        </p:txBody>
      </p:sp>
      <p:grpSp>
        <p:nvGrpSpPr>
          <p:cNvPr id="17" name="Group 16"/>
          <p:cNvGrpSpPr/>
          <p:nvPr/>
        </p:nvGrpSpPr>
        <p:grpSpPr>
          <a:xfrm>
            <a:off x="2138730" y="2644648"/>
            <a:ext cx="747907" cy="3440112"/>
            <a:chOff x="1627188" y="1582738"/>
            <a:chExt cx="908050" cy="4176712"/>
          </a:xfrm>
        </p:grpSpPr>
        <p:sp>
          <p:nvSpPr>
            <p:cNvPr id="18" name="Oval 17"/>
            <p:cNvSpPr/>
            <p:nvPr/>
          </p:nvSpPr>
          <p:spPr bwMode="auto">
            <a:xfrm>
              <a:off x="1635125" y="3767138"/>
              <a:ext cx="892175" cy="893762"/>
            </a:xfrm>
            <a:prstGeom prst="ellipse">
              <a:avLst/>
            </a:prstGeom>
            <a:solidFill>
              <a:sysClr val="window" lastClr="FFFFFF">
                <a:lumMod val="95000"/>
              </a:sysClr>
            </a:solidFill>
            <a:ln w="19050">
              <a:solidFill>
                <a:sysClr val="window" lastClr="FFFFFF">
                  <a:lumMod val="85000"/>
                </a:sysClr>
              </a:solidFill>
            </a:ln>
            <a:effectLst/>
            <a:extLst/>
          </p:spPr>
          <p:txBody>
            <a:bodyPr/>
            <a:lstStyle/>
            <a:p>
              <a:pPr eaLnBrk="0" hangingPunct="0">
                <a:defRPr/>
              </a:pPr>
              <a:endParaRPr lang="en-US" sz="1600" kern="0" dirty="0">
                <a:solidFill>
                  <a:srgbClr val="000000"/>
                </a:solidFill>
                <a:latin typeface="Calibri" panose="020F0502020204030204" pitchFamily="34" charset="0"/>
              </a:endParaRPr>
            </a:p>
          </p:txBody>
        </p:sp>
        <p:sp>
          <p:nvSpPr>
            <p:cNvPr id="19" name="Oval 18"/>
            <p:cNvSpPr/>
            <p:nvPr/>
          </p:nvSpPr>
          <p:spPr bwMode="auto">
            <a:xfrm>
              <a:off x="1682750" y="3810000"/>
              <a:ext cx="795338" cy="795338"/>
            </a:xfrm>
            <a:prstGeom prst="ellipse">
              <a:avLst/>
            </a:prstGeom>
            <a:solidFill>
              <a:srgbClr val="008ABF"/>
            </a:solidFill>
            <a:ln w="19050">
              <a:solidFill>
                <a:srgbClr val="008ABF"/>
              </a:solidFill>
            </a:ln>
            <a:effectLst/>
            <a:extLst/>
          </p:spPr>
          <p:txBody>
            <a:bodyPr/>
            <a:lstStyle/>
            <a:p>
              <a:pPr eaLnBrk="0" hangingPunct="0">
                <a:defRPr/>
              </a:pPr>
              <a:endParaRPr lang="en-US" sz="1600" kern="0" dirty="0">
                <a:solidFill>
                  <a:srgbClr val="000000"/>
                </a:solidFill>
                <a:latin typeface="Calibri" panose="020F0502020204030204" pitchFamily="34" charset="0"/>
              </a:endParaRPr>
            </a:p>
          </p:txBody>
        </p:sp>
        <p:pic>
          <p:nvPicPr>
            <p:cNvPr id="20" name="Picture 8"/>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827213" y="3970338"/>
              <a:ext cx="5064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20"/>
            <p:cNvSpPr/>
            <p:nvPr/>
          </p:nvSpPr>
          <p:spPr bwMode="auto">
            <a:xfrm>
              <a:off x="1641475" y="2678113"/>
              <a:ext cx="893763" cy="893762"/>
            </a:xfrm>
            <a:prstGeom prst="ellipse">
              <a:avLst/>
            </a:prstGeom>
            <a:solidFill>
              <a:sysClr val="window" lastClr="FFFFFF">
                <a:lumMod val="95000"/>
              </a:sysClr>
            </a:solidFill>
            <a:ln w="19050">
              <a:solidFill>
                <a:sysClr val="window" lastClr="FFFFFF">
                  <a:lumMod val="85000"/>
                </a:sysClr>
              </a:solidFill>
            </a:ln>
            <a:effectLst/>
            <a:extLst/>
          </p:spPr>
          <p:txBody>
            <a:bodyPr/>
            <a:lstStyle/>
            <a:p>
              <a:pPr eaLnBrk="0" hangingPunct="0">
                <a:defRPr/>
              </a:pPr>
              <a:endParaRPr lang="en-US" sz="1600" kern="0" dirty="0">
                <a:solidFill>
                  <a:srgbClr val="000000"/>
                </a:solidFill>
                <a:latin typeface="Calibri" panose="020F0502020204030204" pitchFamily="34" charset="0"/>
              </a:endParaRPr>
            </a:p>
          </p:txBody>
        </p:sp>
        <p:pic>
          <p:nvPicPr>
            <p:cNvPr id="22" name="Picture 10"/>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627188" y="2671763"/>
              <a:ext cx="898525"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Oval 22"/>
            <p:cNvSpPr/>
            <p:nvPr/>
          </p:nvSpPr>
          <p:spPr bwMode="auto">
            <a:xfrm>
              <a:off x="1636713" y="4865688"/>
              <a:ext cx="893762" cy="893762"/>
            </a:xfrm>
            <a:prstGeom prst="ellipse">
              <a:avLst/>
            </a:prstGeom>
            <a:solidFill>
              <a:sysClr val="window" lastClr="FFFFFF">
                <a:lumMod val="95000"/>
              </a:sysClr>
            </a:solidFill>
            <a:ln w="19050">
              <a:solidFill>
                <a:sysClr val="window" lastClr="FFFFFF">
                  <a:lumMod val="85000"/>
                </a:sysClr>
              </a:solidFill>
            </a:ln>
            <a:effectLst/>
            <a:extLst/>
          </p:spPr>
          <p:txBody>
            <a:bodyPr/>
            <a:lstStyle/>
            <a:p>
              <a:pPr eaLnBrk="0" hangingPunct="0">
                <a:defRPr/>
              </a:pPr>
              <a:endParaRPr lang="en-US" sz="1600" kern="0" dirty="0">
                <a:solidFill>
                  <a:srgbClr val="000000"/>
                </a:solidFill>
                <a:latin typeface="Calibri" panose="020F0502020204030204" pitchFamily="34" charset="0"/>
              </a:endParaRPr>
            </a:p>
          </p:txBody>
        </p:sp>
        <p:pic>
          <p:nvPicPr>
            <p:cNvPr id="24" name="Picture 12"/>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631950" y="4856163"/>
              <a:ext cx="9017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val 24"/>
            <p:cNvSpPr/>
            <p:nvPr/>
          </p:nvSpPr>
          <p:spPr bwMode="auto">
            <a:xfrm>
              <a:off x="1635125" y="1582738"/>
              <a:ext cx="892175" cy="893762"/>
            </a:xfrm>
            <a:prstGeom prst="ellipse">
              <a:avLst/>
            </a:prstGeom>
            <a:solidFill>
              <a:sysClr val="window" lastClr="FFFFFF">
                <a:lumMod val="95000"/>
              </a:sysClr>
            </a:solidFill>
            <a:ln w="19050">
              <a:solidFill>
                <a:sysClr val="window" lastClr="FFFFFF">
                  <a:lumMod val="85000"/>
                </a:sysClr>
              </a:solidFill>
            </a:ln>
            <a:effectLst/>
            <a:extLst/>
          </p:spPr>
          <p:txBody>
            <a:bodyPr/>
            <a:lstStyle/>
            <a:p>
              <a:pPr eaLnBrk="0" hangingPunct="0">
                <a:defRPr/>
              </a:pPr>
              <a:endParaRPr lang="en-US" sz="1600" kern="0" dirty="0">
                <a:solidFill>
                  <a:srgbClr val="000000"/>
                </a:solidFill>
                <a:latin typeface="Calibri" panose="020F0502020204030204" pitchFamily="34" charset="0"/>
              </a:endParaRPr>
            </a:p>
          </p:txBody>
        </p:sp>
        <p:sp>
          <p:nvSpPr>
            <p:cNvPr id="26" name="Oval 25"/>
            <p:cNvSpPr/>
            <p:nvPr/>
          </p:nvSpPr>
          <p:spPr bwMode="auto">
            <a:xfrm>
              <a:off x="1682750" y="1624013"/>
              <a:ext cx="795338" cy="795337"/>
            </a:xfrm>
            <a:prstGeom prst="ellipse">
              <a:avLst/>
            </a:prstGeom>
            <a:solidFill>
              <a:srgbClr val="00B3EF"/>
            </a:solidFill>
            <a:ln w="19050">
              <a:noFill/>
            </a:ln>
            <a:effectLst/>
            <a:extLst/>
          </p:spPr>
          <p:txBody>
            <a:bodyPr/>
            <a:lstStyle/>
            <a:p>
              <a:pPr eaLnBrk="0" hangingPunct="0">
                <a:defRPr/>
              </a:pPr>
              <a:endParaRPr lang="en-US" sz="1600" kern="0" dirty="0">
                <a:solidFill>
                  <a:srgbClr val="000000"/>
                </a:solidFill>
                <a:latin typeface="Calibri" panose="020F0502020204030204" pitchFamily="34" charset="0"/>
              </a:endParaRPr>
            </a:p>
          </p:txBody>
        </p:sp>
        <p:pic>
          <p:nvPicPr>
            <p:cNvPr id="27" name="Picture 16"/>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755775" y="1693863"/>
              <a:ext cx="64928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ext Box 10"/>
          <p:cNvSpPr txBox="1">
            <a:spLocks noChangeArrowheads="1"/>
          </p:cNvSpPr>
          <p:nvPr/>
        </p:nvSpPr>
        <p:spPr bwMode="auto">
          <a:xfrm>
            <a:off x="3146792" y="2704438"/>
            <a:ext cx="3498131" cy="584200"/>
          </a:xfrm>
          <a:prstGeom prst="rect">
            <a:avLst/>
          </a:prstGeom>
          <a:noFill/>
          <a:ln>
            <a:noFill/>
          </a:ln>
          <a:effectLst>
            <a:prstShdw prst="shdw17" dist="17961" dir="2700000">
              <a:srgbClr val="83D1F5">
                <a:gamma/>
                <a:shade val="60000"/>
                <a:invGamma/>
              </a:srgbClr>
            </a:prstShdw>
          </a:effectLst>
          <a:extLst/>
        </p:spPr>
        <p:txBody>
          <a:bodyPr wrap="square">
            <a:spAutoFit/>
          </a:bodyPr>
          <a:lstStyle/>
          <a:p>
            <a:pPr eaLnBrk="0" hangingPunct="0">
              <a:spcBef>
                <a:spcPts val="2400"/>
              </a:spcBef>
              <a:defRPr/>
            </a:pPr>
            <a:r>
              <a:rPr lang="en-US" sz="1600" kern="0" dirty="0">
                <a:solidFill>
                  <a:sysClr val="window" lastClr="FFFFFF"/>
                </a:solidFill>
              </a:rPr>
              <a:t>Visit our website</a:t>
            </a:r>
            <a:r>
              <a:rPr lang="en-US" sz="1600" b="1" kern="0" dirty="0">
                <a:solidFill>
                  <a:sysClr val="window" lastClr="FFFFFF"/>
                </a:solidFill>
              </a:rPr>
              <a:t/>
            </a:r>
            <a:br>
              <a:rPr lang="en-US" sz="1600" b="1" kern="0" dirty="0">
                <a:solidFill>
                  <a:sysClr val="window" lastClr="FFFFFF"/>
                </a:solidFill>
              </a:rPr>
            </a:br>
            <a:r>
              <a:rPr lang="en-US" sz="1600" b="1" kern="0" dirty="0">
                <a:solidFill>
                  <a:sysClr val="window" lastClr="FFFFFF"/>
                </a:solidFill>
                <a:hlinkClick r:id="rId9"/>
              </a:rPr>
              <a:t>IBM Security Website</a:t>
            </a:r>
            <a:endParaRPr lang="en-US" sz="1600" b="1" kern="0" dirty="0">
              <a:solidFill>
                <a:sysClr val="window" lastClr="FFFFFF"/>
              </a:solidFill>
              <a:ea typeface="SimSun" pitchFamily="2" charset="-122"/>
            </a:endParaRPr>
          </a:p>
        </p:txBody>
      </p:sp>
      <p:sp>
        <p:nvSpPr>
          <p:cNvPr id="10" name="Text Box 10"/>
          <p:cNvSpPr txBox="1">
            <a:spLocks noChangeArrowheads="1"/>
          </p:cNvSpPr>
          <p:nvPr/>
        </p:nvSpPr>
        <p:spPr bwMode="auto">
          <a:xfrm>
            <a:off x="3146792" y="3613904"/>
            <a:ext cx="3498131" cy="584200"/>
          </a:xfrm>
          <a:prstGeom prst="rect">
            <a:avLst/>
          </a:prstGeom>
          <a:noFill/>
          <a:ln>
            <a:noFill/>
          </a:ln>
          <a:effectLst>
            <a:prstShdw prst="shdw17" dist="17961" dir="2700000">
              <a:srgbClr val="83D1F5">
                <a:gamma/>
                <a:shade val="60000"/>
                <a:invGamma/>
              </a:srgbClr>
            </a:prstShdw>
          </a:effectLst>
          <a:extLst/>
        </p:spPr>
        <p:txBody>
          <a:bodyPr wrap="square">
            <a:spAutoFit/>
          </a:bodyPr>
          <a:lstStyle/>
          <a:p>
            <a:pPr eaLnBrk="0" hangingPunct="0">
              <a:spcBef>
                <a:spcPts val="2400"/>
              </a:spcBef>
              <a:defRPr/>
            </a:pPr>
            <a:r>
              <a:rPr lang="en-US" sz="1600" kern="0" dirty="0">
                <a:solidFill>
                  <a:sysClr val="window" lastClr="FFFFFF"/>
                </a:solidFill>
              </a:rPr>
              <a:t>Watch our videos</a:t>
            </a:r>
            <a:br>
              <a:rPr lang="en-US" sz="1600" kern="0" dirty="0">
                <a:solidFill>
                  <a:sysClr val="window" lastClr="FFFFFF"/>
                </a:solidFill>
              </a:rPr>
            </a:br>
            <a:r>
              <a:rPr lang="en-US" sz="1600" b="1" kern="0" dirty="0">
                <a:solidFill>
                  <a:sysClr val="window" lastClr="FFFFFF"/>
                </a:solidFill>
                <a:hlinkClick r:id="rId10"/>
              </a:rPr>
              <a:t>IBM Security YouTube Channel</a:t>
            </a:r>
            <a:endParaRPr lang="en-US" sz="1600" b="1" kern="0" dirty="0">
              <a:solidFill>
                <a:sysClr val="window" lastClr="FFFFFF"/>
              </a:solidFill>
            </a:endParaRPr>
          </a:p>
        </p:txBody>
      </p:sp>
      <p:sp>
        <p:nvSpPr>
          <p:cNvPr id="11" name="Text Box 10"/>
          <p:cNvSpPr txBox="1">
            <a:spLocks noChangeArrowheads="1"/>
          </p:cNvSpPr>
          <p:nvPr/>
        </p:nvSpPr>
        <p:spPr bwMode="auto">
          <a:xfrm>
            <a:off x="3146792" y="4480241"/>
            <a:ext cx="3498131" cy="584200"/>
          </a:xfrm>
          <a:prstGeom prst="rect">
            <a:avLst/>
          </a:prstGeom>
          <a:noFill/>
          <a:ln>
            <a:noFill/>
          </a:ln>
          <a:effectLst>
            <a:prstShdw prst="shdw17" dist="17961" dir="2700000">
              <a:srgbClr val="83D1F5">
                <a:gamma/>
                <a:shade val="60000"/>
                <a:invGamma/>
              </a:srgbClr>
            </a:prstShdw>
          </a:effectLst>
          <a:extLst/>
        </p:spPr>
        <p:txBody>
          <a:bodyPr wrap="square">
            <a:spAutoFit/>
          </a:bodyPr>
          <a:lstStyle/>
          <a:p>
            <a:pPr eaLnBrk="0" hangingPunct="0">
              <a:spcBef>
                <a:spcPts val="2400"/>
              </a:spcBef>
              <a:defRPr/>
            </a:pPr>
            <a:r>
              <a:rPr lang="en-US" sz="1600" kern="0" dirty="0">
                <a:solidFill>
                  <a:sysClr val="window" lastClr="FFFFFF"/>
                </a:solidFill>
              </a:rPr>
              <a:t>Read new blog posts</a:t>
            </a:r>
            <a:r>
              <a:rPr lang="en-US" sz="1600" b="1" kern="0" dirty="0">
                <a:solidFill>
                  <a:sysClr val="window" lastClr="FFFFFF"/>
                </a:solidFill>
              </a:rPr>
              <a:t/>
            </a:r>
            <a:br>
              <a:rPr lang="en-US" sz="1600" b="1" kern="0" dirty="0">
                <a:solidFill>
                  <a:sysClr val="window" lastClr="FFFFFF"/>
                </a:solidFill>
              </a:rPr>
            </a:br>
            <a:r>
              <a:rPr lang="en-US" sz="1600" b="1" kern="0" dirty="0">
                <a:solidFill>
                  <a:sysClr val="window" lastClr="FFFFFF"/>
                </a:solidFill>
                <a:ea typeface="SimSun" pitchFamily="2" charset="-122"/>
                <a:hlinkClick r:id="rId11"/>
              </a:rPr>
              <a:t>SecurityIntelligence.com</a:t>
            </a:r>
            <a:endParaRPr lang="en-US" sz="1600" b="1" kern="0" dirty="0">
              <a:solidFill>
                <a:sysClr val="window" lastClr="FFFFFF"/>
              </a:solidFill>
              <a:ea typeface="SimSun" pitchFamily="2" charset="-122"/>
            </a:endParaRPr>
          </a:p>
        </p:txBody>
      </p:sp>
      <p:sp>
        <p:nvSpPr>
          <p:cNvPr id="12" name="Text Box 10"/>
          <p:cNvSpPr txBox="1">
            <a:spLocks noChangeArrowheads="1"/>
          </p:cNvSpPr>
          <p:nvPr/>
        </p:nvSpPr>
        <p:spPr bwMode="auto">
          <a:xfrm>
            <a:off x="3146792" y="5411932"/>
            <a:ext cx="3498131" cy="584200"/>
          </a:xfrm>
          <a:prstGeom prst="rect">
            <a:avLst/>
          </a:prstGeom>
          <a:noFill/>
          <a:ln>
            <a:noFill/>
          </a:ln>
          <a:effectLst>
            <a:prstShdw prst="shdw17" dist="17961" dir="2700000">
              <a:srgbClr val="83D1F5">
                <a:gamma/>
                <a:shade val="60000"/>
                <a:invGamma/>
              </a:srgbClr>
            </a:prstShdw>
          </a:effectLst>
          <a:extLst/>
        </p:spPr>
        <p:txBody>
          <a:bodyPr wrap="square">
            <a:spAutoFit/>
          </a:bodyPr>
          <a:lstStyle/>
          <a:p>
            <a:pPr eaLnBrk="0" hangingPunct="0">
              <a:spcBef>
                <a:spcPts val="2400"/>
              </a:spcBef>
              <a:defRPr/>
            </a:pPr>
            <a:r>
              <a:rPr lang="en-US" sz="1600" kern="0" dirty="0">
                <a:solidFill>
                  <a:sysClr val="window" lastClr="FFFFFF"/>
                </a:solidFill>
              </a:rPr>
              <a:t>Follow us on Twitter</a:t>
            </a:r>
            <a:br>
              <a:rPr lang="en-US" sz="1600" kern="0" dirty="0">
                <a:solidFill>
                  <a:sysClr val="window" lastClr="FFFFFF"/>
                </a:solidFill>
              </a:rPr>
            </a:br>
            <a:r>
              <a:rPr lang="en-US" sz="1600" b="1" kern="0" dirty="0">
                <a:solidFill>
                  <a:sysClr val="window" lastClr="FFFFFF"/>
                </a:solidFill>
                <a:hlinkClick r:id="rId12"/>
              </a:rPr>
              <a:t>@ibmsecurity</a:t>
            </a:r>
            <a:r>
              <a:rPr lang="en-US" sz="1600" b="1" kern="0" dirty="0">
                <a:solidFill>
                  <a:sysClr val="window" lastClr="FFFFFF"/>
                </a:solidFill>
                <a:ea typeface="SimSun" pitchFamily="2" charset="-122"/>
              </a:rPr>
              <a:t> </a:t>
            </a:r>
          </a:p>
        </p:txBody>
      </p:sp>
      <p:sp>
        <p:nvSpPr>
          <p:cNvPr id="28" name="TextBox 27"/>
          <p:cNvSpPr txBox="1"/>
          <p:nvPr/>
        </p:nvSpPr>
        <p:spPr>
          <a:xfrm>
            <a:off x="2104844" y="1587258"/>
            <a:ext cx="3683929" cy="871270"/>
          </a:xfrm>
          <a:prstGeom prst="rect">
            <a:avLst/>
          </a:prstGeom>
          <a:gradFill flip="none" rotWithShape="1">
            <a:gsLst>
              <a:gs pos="0">
                <a:schemeClr val="bg1">
                  <a:alpha val="76000"/>
                </a:schemeClr>
              </a:gs>
              <a:gs pos="50000">
                <a:srgbClr val="FFFFFF">
                  <a:alpha val="69000"/>
                </a:srgbClr>
              </a:gs>
              <a:gs pos="100000">
                <a:schemeClr val="bg1">
                  <a:alpha val="14000"/>
                </a:schemeClr>
              </a:gs>
            </a:gsLst>
            <a:lin ang="2700000" scaled="1"/>
            <a:tileRect/>
          </a:gradFill>
          <a:effectLst>
            <a:softEdge rad="127000"/>
          </a:effectLst>
        </p:spPr>
        <p:txBody>
          <a:bodyPr wrap="none" rtlCol="0" anchor="ctr" anchorCtr="0">
            <a:noAutofit/>
          </a:bodyPr>
          <a:lstStyle/>
          <a:p>
            <a:pPr algn="l" eaLnBrk="0" fontAlgn="base" hangingPunct="0">
              <a:spcBef>
                <a:spcPct val="0"/>
              </a:spcBef>
              <a:spcAft>
                <a:spcPct val="0"/>
              </a:spcAft>
            </a:pPr>
            <a:r>
              <a:rPr lang="en-US" sz="2000" b="1" kern="0" dirty="0" smtClean="0">
                <a:solidFill>
                  <a:srgbClr val="000000"/>
                </a:solidFill>
                <a:latin typeface="+mj-lt"/>
              </a:rPr>
              <a:t>IBM Security Services</a:t>
            </a:r>
          </a:p>
          <a:p>
            <a:pPr algn="l" eaLnBrk="0" fontAlgn="base" hangingPunct="0">
              <a:spcBef>
                <a:spcPct val="0"/>
              </a:spcBef>
              <a:spcAft>
                <a:spcPct val="0"/>
              </a:spcAft>
            </a:pPr>
            <a:r>
              <a:rPr lang="en-US" sz="1600" b="1" kern="0" dirty="0" smtClean="0">
                <a:solidFill>
                  <a:srgbClr val="D35E16"/>
                </a:solidFill>
                <a:latin typeface="+mj-lt"/>
              </a:rPr>
              <a:t>Intelligence. Integration. Expertise.</a:t>
            </a:r>
          </a:p>
        </p:txBody>
      </p:sp>
    </p:spTree>
    <p:extLst>
      <p:ext uri="{BB962C8B-B14F-4D97-AF65-F5344CB8AC3E}">
        <p14:creationId xmlns:p14="http://schemas.microsoft.com/office/powerpoint/2010/main" val="219593394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685800" y="2797175"/>
            <a:ext cx="7848600" cy="708025"/>
          </a:xfrm>
        </p:spPr>
        <p:txBody>
          <a:bodyPr/>
          <a:lstStyle/>
          <a:p>
            <a:pPr>
              <a:defRPr/>
            </a:pPr>
            <a:r>
              <a:rPr lang="en-US" dirty="0" smtClean="0">
                <a:ea typeface="MS PGothic" pitchFamily="34" charset="-128"/>
              </a:rPr>
              <a:t>Case studies</a:t>
            </a:r>
            <a:endParaRPr lang="en-US" dirty="0">
              <a:ea typeface="MS PGothic" pitchFamily="34" charset="-128"/>
            </a:endParaRPr>
          </a:p>
        </p:txBody>
      </p:sp>
    </p:spTree>
    <p:extLst>
      <p:ext uri="{BB962C8B-B14F-4D97-AF65-F5344CB8AC3E}">
        <p14:creationId xmlns:p14="http://schemas.microsoft.com/office/powerpoint/2010/main" val="181952873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Largest Bank in Canada improves security by establishing SOC &amp; implementing monitoring tools and processes</a:t>
            </a:r>
            <a:endParaRPr lang="en-US" dirty="0"/>
          </a:p>
        </p:txBody>
      </p:sp>
      <p:sp>
        <p:nvSpPr>
          <p:cNvPr id="3" name="Footer Placeholder 2"/>
          <p:cNvSpPr>
            <a:spLocks noGrp="1"/>
          </p:cNvSpPr>
          <p:nvPr>
            <p:ph type="ftr" sz="quarter" idx="10"/>
          </p:nvPr>
        </p:nvSpPr>
        <p:spPr/>
        <p:txBody>
          <a:bodyPr/>
          <a:lstStyle/>
          <a:p>
            <a:r>
              <a:rPr lang="en-US" smtClean="0"/>
              <a:t>IBM Security Essentials and Maturity Consulting</a:t>
            </a:r>
          </a:p>
        </p:txBody>
      </p:sp>
      <p:sp>
        <p:nvSpPr>
          <p:cNvPr id="5" name="Content Placeholder 28"/>
          <p:cNvSpPr txBox="1">
            <a:spLocks/>
          </p:cNvSpPr>
          <p:nvPr/>
        </p:nvSpPr>
        <p:spPr bwMode="auto">
          <a:xfrm>
            <a:off x="303213" y="1879667"/>
            <a:ext cx="8493125" cy="4491026"/>
          </a:xfrm>
          <a:prstGeom prst="rect">
            <a:avLst/>
          </a:prstGeom>
          <a:gradFill flip="none" rotWithShape="1">
            <a:gsLst>
              <a:gs pos="100000">
                <a:schemeClr val="bg1">
                  <a:lumMod val="0"/>
                  <a:lumOff val="100000"/>
                </a:schemeClr>
              </a:gs>
              <a:gs pos="0">
                <a:schemeClr val="accent1">
                  <a:lumMod val="20000"/>
                  <a:lumOff val="80000"/>
                </a:schemeClr>
              </a:gs>
            </a:gsLst>
            <a:lin ang="5400000" scaled="1"/>
            <a:tileRect/>
          </a:gradFill>
          <a:ln w="19050">
            <a:solidFill>
              <a:schemeClr val="bg1">
                <a:lumMod val="85000"/>
              </a:schemeClr>
            </a:solidFill>
          </a:ln>
          <a:effectLst/>
        </p:spPr>
        <p:txBody>
          <a:bodyPr rot="0" spcFirstLastPara="0" vertOverflow="overflow" horzOverflow="overflow" vert="horz" wrap="square" lIns="0" tIns="228600" rIns="0" bIns="0" numCol="1" spcCol="0" rtlCol="0" fromWordArt="0" anchor="t" anchorCtr="0" forceAA="0" compatLnSpc="1">
            <a:prstTxWarp prst="textNoShape">
              <a:avLst/>
            </a:prstTxWarp>
            <a:noAutofit/>
          </a:bodyPr>
          <a:lstStyle>
            <a:defPPr>
              <a:defRPr lang="en-US"/>
            </a:defPPr>
            <a:lvl1pPr marR="0" indent="0">
              <a:lnSpc>
                <a:spcPct val="100000"/>
              </a:lnSpc>
              <a:buClrTx/>
              <a:buSzTx/>
              <a:buFontTx/>
              <a:buNone/>
              <a:tabLst/>
              <a:defRPr kumimoji="0" b="1" i="0" u="none" strike="noStrike" cap="none" normalizeH="0" baseline="0">
                <a:ln>
                  <a:noFill/>
                </a:ln>
                <a:solidFill>
                  <a:schemeClr val="bg1"/>
                </a:solidFill>
                <a:effectLst/>
                <a:ea typeface="ＭＳ Ｐゴシック" charset="0"/>
              </a:defRPr>
            </a:lvl1pPr>
          </a:lstStyle>
          <a:p>
            <a:endParaRPr lang="en-US" altLang="en-US" dirty="0"/>
          </a:p>
        </p:txBody>
      </p:sp>
      <p:sp>
        <p:nvSpPr>
          <p:cNvPr id="6" name="Content Placeholder 28"/>
          <p:cNvSpPr txBox="1">
            <a:spLocks/>
          </p:cNvSpPr>
          <p:nvPr/>
        </p:nvSpPr>
        <p:spPr bwMode="auto">
          <a:xfrm>
            <a:off x="482068" y="3082935"/>
            <a:ext cx="8135414" cy="2543010"/>
          </a:xfrm>
          <a:prstGeom prst="rect">
            <a:avLst/>
          </a:prstGeom>
          <a:solidFill>
            <a:schemeClr val="bg1">
              <a:lumMod val="95000"/>
            </a:schemeClr>
          </a:solidFill>
          <a:ln w="19050">
            <a:solidFill>
              <a:schemeClr val="bg1"/>
            </a:solidFill>
            <a:miter lim="800000"/>
            <a:headEnd/>
            <a:tailEnd/>
          </a:ln>
          <a:effectLst/>
        </p:spPr>
        <p:txBody>
          <a:bodyPr vert="horz" wrap="square" lIns="91440" tIns="45720" rIns="91440" bIns="45720" numCol="1" anchor="ctr" anchorCtr="0" compatLnSpc="1">
            <a:prstTxWarp prst="textNoShape">
              <a:avLst/>
            </a:prstTxWarp>
            <a:noAutofit/>
          </a:bodyPr>
          <a:lstStyle>
            <a:defPPr>
              <a:defRPr lang="en-US"/>
            </a:defPPr>
            <a:lvl1pPr marL="0" indent="0" algn="ctr" eaLnBrk="1" hangingPunct="1">
              <a:spcBef>
                <a:spcPct val="20000"/>
              </a:spcBef>
              <a:buClr>
                <a:schemeClr val="tx1"/>
              </a:buClr>
              <a:buFont typeface="Wingdings" pitchFamily="2" charset="2"/>
              <a:buNone/>
              <a:defRPr sz="1400">
                <a:latin typeface="+mn-lt"/>
                <a:ea typeface="MS PGothic" pitchFamily="34" charset="-128"/>
                <a:cs typeface="MS PGothic" pitchFamily="34" charset="-128"/>
              </a:defRPr>
            </a:lvl1pPr>
            <a:lvl2pPr marL="495300" indent="-219075" eaLnBrk="1" hangingPunct="1">
              <a:spcBef>
                <a:spcPct val="20000"/>
              </a:spcBef>
              <a:buClr>
                <a:schemeClr val="tx1"/>
              </a:buClr>
              <a:buFont typeface="Arial" charset="0"/>
              <a:buChar char="–"/>
              <a:defRPr sz="1400" baseline="0">
                <a:latin typeface="+mn-lt"/>
                <a:ea typeface="MS PGothic" pitchFamily="34" charset="-128"/>
                <a:cs typeface="MS PGothic" charset="0"/>
              </a:defRPr>
            </a:lvl2pPr>
            <a:lvl3pPr marL="665163" indent="-173038" eaLnBrk="1" hangingPunct="1">
              <a:spcBef>
                <a:spcPct val="20000"/>
              </a:spcBef>
              <a:buClr>
                <a:schemeClr val="tx1"/>
              </a:buClr>
              <a:buChar char="•"/>
              <a:defRPr sz="1400" baseline="0">
                <a:latin typeface="+mn-lt"/>
                <a:ea typeface="MS PGothic" pitchFamily="34" charset="-128"/>
                <a:cs typeface="MS PGothic" charset="0"/>
              </a:defRPr>
            </a:lvl3pPr>
            <a:lvl4pPr marL="1203325" indent="-173038" eaLnBrk="1" hangingPunct="1">
              <a:spcBef>
                <a:spcPct val="20000"/>
              </a:spcBef>
              <a:buClr>
                <a:schemeClr val="bg1"/>
              </a:buClr>
              <a:buChar char="–"/>
              <a:defRPr sz="1600">
                <a:solidFill>
                  <a:schemeClr val="bg1"/>
                </a:solidFill>
                <a:latin typeface="+mn-lt"/>
                <a:ea typeface="MS PGothic" pitchFamily="34" charset="-128"/>
                <a:cs typeface="MS PGothic" charset="0"/>
              </a:defRPr>
            </a:lvl4pPr>
            <a:lvl5pPr marL="1539875" indent="-163513" eaLnBrk="1" hangingPunct="1">
              <a:spcBef>
                <a:spcPct val="20000"/>
              </a:spcBef>
              <a:buClr>
                <a:schemeClr val="bg1"/>
              </a:buClr>
              <a:buChar char="»"/>
              <a:defRPr sz="1600">
                <a:solidFill>
                  <a:schemeClr val="bg1"/>
                </a:solidFill>
                <a:latin typeface="+mn-lt"/>
                <a:ea typeface="MS PGothic" pitchFamily="34" charset="-128"/>
                <a:cs typeface="MS PGothic" charset="0"/>
              </a:defRPr>
            </a:lvl5pPr>
            <a:lvl6pPr marL="1997075" indent="-163513" fontAlgn="base">
              <a:spcBef>
                <a:spcPct val="20000"/>
              </a:spcBef>
              <a:spcAft>
                <a:spcPct val="0"/>
              </a:spcAft>
              <a:buClr>
                <a:schemeClr val="bg1"/>
              </a:buClr>
              <a:buChar char="»"/>
              <a:defRPr sz="1600">
                <a:solidFill>
                  <a:schemeClr val="bg1"/>
                </a:solidFill>
                <a:latin typeface="+mn-lt"/>
              </a:defRPr>
            </a:lvl6pPr>
            <a:lvl7pPr marL="2454275" indent="-163513" fontAlgn="base">
              <a:spcBef>
                <a:spcPct val="20000"/>
              </a:spcBef>
              <a:spcAft>
                <a:spcPct val="0"/>
              </a:spcAft>
              <a:buClr>
                <a:schemeClr val="bg1"/>
              </a:buClr>
              <a:buChar char="»"/>
              <a:defRPr sz="1600">
                <a:solidFill>
                  <a:schemeClr val="bg1"/>
                </a:solidFill>
                <a:latin typeface="+mn-lt"/>
              </a:defRPr>
            </a:lvl7pPr>
            <a:lvl8pPr marL="2911475" indent="-163513" fontAlgn="base">
              <a:spcBef>
                <a:spcPct val="20000"/>
              </a:spcBef>
              <a:spcAft>
                <a:spcPct val="0"/>
              </a:spcAft>
              <a:buClr>
                <a:schemeClr val="bg1"/>
              </a:buClr>
              <a:buChar char="»"/>
              <a:defRPr sz="1600">
                <a:solidFill>
                  <a:schemeClr val="bg1"/>
                </a:solidFill>
                <a:latin typeface="+mn-lt"/>
              </a:defRPr>
            </a:lvl8pPr>
            <a:lvl9pPr marL="3368675" indent="-163513" fontAlgn="base">
              <a:spcBef>
                <a:spcPct val="20000"/>
              </a:spcBef>
              <a:spcAft>
                <a:spcPct val="0"/>
              </a:spcAft>
              <a:buClr>
                <a:schemeClr val="bg1"/>
              </a:buClr>
              <a:buChar char="»"/>
              <a:defRPr sz="1600">
                <a:solidFill>
                  <a:schemeClr val="bg1"/>
                </a:solidFill>
                <a:latin typeface="+mn-lt"/>
              </a:defRPr>
            </a:lvl9pPr>
          </a:lstStyle>
          <a:p>
            <a:endParaRPr lang="en-US" altLang="en-US" dirty="0"/>
          </a:p>
        </p:txBody>
      </p:sp>
      <p:sp>
        <p:nvSpPr>
          <p:cNvPr id="7" name="Content Placeholder 28"/>
          <p:cNvSpPr txBox="1">
            <a:spLocks/>
          </p:cNvSpPr>
          <p:nvPr/>
        </p:nvSpPr>
        <p:spPr bwMode="auto">
          <a:xfrm>
            <a:off x="402064" y="4587537"/>
            <a:ext cx="8295422" cy="1660903"/>
          </a:xfrm>
          <a:prstGeom prst="rect">
            <a:avLst/>
          </a:prstGeom>
          <a:solidFill>
            <a:srgbClr val="FFFFFF"/>
          </a:solidFill>
          <a:ln w="19050">
            <a:solidFill>
              <a:schemeClr val="tx2"/>
            </a:solidFill>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marR="0" indent="0" defTabSz="914400" eaLnBrk="1" latinLnBrk="0" hangingPunct="1">
              <a:lnSpc>
                <a:spcPct val="100000"/>
              </a:lnSpc>
              <a:buClrTx/>
              <a:buSzTx/>
              <a:buFontTx/>
              <a:buNone/>
              <a:tabLst/>
              <a:defRPr kumimoji="0" sz="1600" b="0" i="0" u="none" strike="noStrike" cap="none" normalizeH="0" baseline="0">
                <a:ln>
                  <a:noFill/>
                </a:ln>
                <a:effectLst/>
                <a:ea typeface="ＭＳ Ｐゴシック" charset="0"/>
              </a:defRPr>
            </a:lvl1pPr>
          </a:lstStyle>
          <a:p>
            <a:endParaRPr lang="en-US" altLang="en-US" dirty="0"/>
          </a:p>
        </p:txBody>
      </p:sp>
      <p:sp>
        <p:nvSpPr>
          <p:cNvPr id="8" name="Content Placeholder 28"/>
          <p:cNvSpPr txBox="1">
            <a:spLocks/>
          </p:cNvSpPr>
          <p:nvPr/>
        </p:nvSpPr>
        <p:spPr bwMode="auto">
          <a:xfrm>
            <a:off x="303213" y="1414529"/>
            <a:ext cx="8493125" cy="463550"/>
          </a:xfrm>
          <a:prstGeom prst="rect">
            <a:avLst/>
          </a:prstGeom>
          <a:solidFill>
            <a:srgbClr val="00649D"/>
          </a:solidFill>
          <a:ln w="19050">
            <a:solidFill>
              <a:srgbClr val="005B7F">
                <a:lumMod val="60000"/>
                <a:lumOff val="40000"/>
              </a:srgbClr>
            </a:solidFill>
            <a:miter lim="800000"/>
            <a:headEnd/>
            <a:tailEnd/>
          </a:ln>
          <a:effectLst/>
        </p:spPr>
        <p:txBody>
          <a:bodyPr anchor="ctr"/>
          <a:lstStyle>
            <a:defPPr>
              <a:defRPr lang="en-US"/>
            </a:defPPr>
            <a:lvl1pPr marL="0" indent="0" algn="ctr" eaLnBrk="1" hangingPunct="1">
              <a:spcBef>
                <a:spcPct val="20000"/>
              </a:spcBef>
              <a:buClr>
                <a:schemeClr val="tx1"/>
              </a:buClr>
              <a:buFont typeface="Wingdings" pitchFamily="2" charset="2"/>
              <a:buNone/>
              <a:defRPr sz="1400">
                <a:latin typeface="+mn-lt"/>
                <a:ea typeface="MS PGothic" pitchFamily="34" charset="-128"/>
                <a:cs typeface="MS PGothic" pitchFamily="34" charset="-128"/>
              </a:defRPr>
            </a:lvl1pPr>
            <a:lvl2pPr marL="495300" indent="-219075" eaLnBrk="1" hangingPunct="1">
              <a:spcBef>
                <a:spcPct val="20000"/>
              </a:spcBef>
              <a:buClr>
                <a:schemeClr val="tx1"/>
              </a:buClr>
              <a:buFont typeface="Arial" charset="0"/>
              <a:buChar char="–"/>
              <a:defRPr sz="1400" baseline="0">
                <a:latin typeface="+mn-lt"/>
                <a:ea typeface="MS PGothic" pitchFamily="34" charset="-128"/>
                <a:cs typeface="MS PGothic" charset="0"/>
              </a:defRPr>
            </a:lvl2pPr>
            <a:lvl3pPr marL="665163" indent="-173038" eaLnBrk="1" hangingPunct="1">
              <a:spcBef>
                <a:spcPct val="20000"/>
              </a:spcBef>
              <a:buClr>
                <a:schemeClr val="tx1"/>
              </a:buClr>
              <a:buChar char="•"/>
              <a:defRPr sz="1400" baseline="0">
                <a:latin typeface="+mn-lt"/>
                <a:ea typeface="MS PGothic" pitchFamily="34" charset="-128"/>
                <a:cs typeface="MS PGothic" charset="0"/>
              </a:defRPr>
            </a:lvl3pPr>
            <a:lvl4pPr marL="1203325" indent="-173038" eaLnBrk="1" hangingPunct="1">
              <a:spcBef>
                <a:spcPct val="20000"/>
              </a:spcBef>
              <a:buClr>
                <a:schemeClr val="bg1"/>
              </a:buClr>
              <a:buChar char="–"/>
              <a:defRPr sz="1600">
                <a:solidFill>
                  <a:schemeClr val="bg1"/>
                </a:solidFill>
                <a:latin typeface="+mn-lt"/>
                <a:ea typeface="MS PGothic" pitchFamily="34" charset="-128"/>
                <a:cs typeface="MS PGothic" charset="0"/>
              </a:defRPr>
            </a:lvl4pPr>
            <a:lvl5pPr marL="1539875" indent="-163513" eaLnBrk="1" hangingPunct="1">
              <a:spcBef>
                <a:spcPct val="20000"/>
              </a:spcBef>
              <a:buClr>
                <a:schemeClr val="bg1"/>
              </a:buClr>
              <a:buChar char="»"/>
              <a:defRPr sz="1600">
                <a:solidFill>
                  <a:schemeClr val="bg1"/>
                </a:solidFill>
                <a:latin typeface="+mn-lt"/>
                <a:ea typeface="MS PGothic" pitchFamily="34" charset="-128"/>
                <a:cs typeface="MS PGothic" charset="0"/>
              </a:defRPr>
            </a:lvl5pPr>
            <a:lvl6pPr marL="1997075" indent="-163513" fontAlgn="base">
              <a:spcBef>
                <a:spcPct val="20000"/>
              </a:spcBef>
              <a:spcAft>
                <a:spcPct val="0"/>
              </a:spcAft>
              <a:buClr>
                <a:schemeClr val="bg1"/>
              </a:buClr>
              <a:buChar char="»"/>
              <a:defRPr sz="1600">
                <a:solidFill>
                  <a:schemeClr val="bg1"/>
                </a:solidFill>
                <a:latin typeface="+mn-lt"/>
              </a:defRPr>
            </a:lvl6pPr>
            <a:lvl7pPr marL="2454275" indent="-163513" fontAlgn="base">
              <a:spcBef>
                <a:spcPct val="20000"/>
              </a:spcBef>
              <a:spcAft>
                <a:spcPct val="0"/>
              </a:spcAft>
              <a:buClr>
                <a:schemeClr val="bg1"/>
              </a:buClr>
              <a:buChar char="»"/>
              <a:defRPr sz="1600">
                <a:solidFill>
                  <a:schemeClr val="bg1"/>
                </a:solidFill>
                <a:latin typeface="+mn-lt"/>
              </a:defRPr>
            </a:lvl7pPr>
            <a:lvl8pPr marL="2911475" indent="-163513" fontAlgn="base">
              <a:spcBef>
                <a:spcPct val="20000"/>
              </a:spcBef>
              <a:spcAft>
                <a:spcPct val="0"/>
              </a:spcAft>
              <a:buClr>
                <a:schemeClr val="bg1"/>
              </a:buClr>
              <a:buChar char="»"/>
              <a:defRPr sz="1600">
                <a:solidFill>
                  <a:schemeClr val="bg1"/>
                </a:solidFill>
                <a:latin typeface="+mn-lt"/>
              </a:defRPr>
            </a:lvl8pPr>
            <a:lvl9pPr marL="3368675" indent="-163513" fontAlgn="base">
              <a:spcBef>
                <a:spcPct val="20000"/>
              </a:spcBef>
              <a:spcAft>
                <a:spcPct val="0"/>
              </a:spcAft>
              <a:buClr>
                <a:schemeClr val="bg1"/>
              </a:buClr>
              <a:buChar char="»"/>
              <a:defRPr sz="1600">
                <a:solidFill>
                  <a:schemeClr val="bg1"/>
                </a:solidFill>
                <a:latin typeface="+mn-lt"/>
              </a:defRPr>
            </a:lvl9pPr>
          </a:lstStyle>
          <a:p>
            <a:pPr algn="l" fontAlgn="auto">
              <a:spcBef>
                <a:spcPts val="0"/>
              </a:spcBef>
              <a:spcAft>
                <a:spcPts val="0"/>
              </a:spcAft>
              <a:defRPr/>
            </a:pPr>
            <a:r>
              <a:rPr lang="en-US" sz="1800" b="1" i="1" kern="0" dirty="0" smtClean="0">
                <a:solidFill>
                  <a:srgbClr val="FFFFFF"/>
                </a:solidFill>
                <a:cs typeface="Arial" charset="0"/>
              </a:rPr>
              <a:t>Cloud-delivered Identity </a:t>
            </a:r>
            <a:r>
              <a:rPr lang="en-US" sz="1800" b="1" i="1" kern="0" dirty="0">
                <a:solidFill>
                  <a:srgbClr val="FFFFFF"/>
                </a:solidFill>
                <a:cs typeface="Arial" charset="0"/>
              </a:rPr>
              <a:t>and Access </a:t>
            </a:r>
            <a:r>
              <a:rPr lang="en-US" sz="1800" b="1" i="1" kern="0" dirty="0" smtClean="0">
                <a:solidFill>
                  <a:srgbClr val="FFFFFF"/>
                </a:solidFill>
                <a:cs typeface="Arial" charset="0"/>
              </a:rPr>
              <a:t>Management (IAM)</a:t>
            </a:r>
            <a:endParaRPr lang="en-US" sz="1800" b="1" i="1" kern="0" dirty="0">
              <a:solidFill>
                <a:srgbClr val="FFFFFF"/>
              </a:solidFill>
              <a:cs typeface="Arial" charset="0"/>
            </a:endParaRPr>
          </a:p>
        </p:txBody>
      </p:sp>
      <p:sp>
        <p:nvSpPr>
          <p:cNvPr id="9" name="Text Box 18"/>
          <p:cNvSpPr txBox="1">
            <a:spLocks noChangeArrowheads="1"/>
          </p:cNvSpPr>
          <p:nvPr/>
        </p:nvSpPr>
        <p:spPr bwMode="auto">
          <a:xfrm>
            <a:off x="690563" y="3189752"/>
            <a:ext cx="7926919" cy="121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spAutoFit/>
          </a:bodyPr>
          <a:lstStyle>
            <a:lvl1pPr marL="146050" indent="-14605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auto" hangingPunct="1">
              <a:spcBef>
                <a:spcPts val="400"/>
              </a:spcBef>
              <a:spcAft>
                <a:spcPts val="0"/>
              </a:spcAft>
              <a:defRPr/>
            </a:pPr>
            <a:r>
              <a:rPr lang="en-US" altLang="en-US" sz="1600" b="1" i="1" dirty="0" smtClean="0">
                <a:solidFill>
                  <a:schemeClr val="tx1">
                    <a:lumMod val="65000"/>
                    <a:lumOff val="35000"/>
                  </a:schemeClr>
                </a:solidFill>
                <a:cs typeface="Arial" pitchFamily="34" charset="0"/>
              </a:rPr>
              <a:t>Business Challenge</a:t>
            </a:r>
            <a:endParaRPr lang="en-US" altLang="en-US" sz="1600" b="1" i="1" dirty="0">
              <a:solidFill>
                <a:schemeClr val="tx1">
                  <a:lumMod val="65000"/>
                  <a:lumOff val="35000"/>
                </a:schemeClr>
              </a:solidFill>
              <a:cs typeface="Arial" pitchFamily="34" charset="0"/>
            </a:endParaRPr>
          </a:p>
          <a:p>
            <a:pPr marL="237744" indent="-237744" eaLnBrk="1" hangingPunct="1">
              <a:spcBef>
                <a:spcPts val="600"/>
              </a:spcBef>
              <a:buFont typeface="Wingdings" panose="05000000000000000000" pitchFamily="2" charset="2"/>
              <a:buChar char=""/>
            </a:pPr>
            <a:r>
              <a:rPr lang="en-US" altLang="en-US" sz="1600" dirty="0">
                <a:solidFill>
                  <a:schemeClr val="tx1">
                    <a:lumMod val="50000"/>
                    <a:lumOff val="50000"/>
                  </a:schemeClr>
                </a:solidFill>
                <a:ea typeface="Gulim" panose="020B0600000101010101" pitchFamily="34" charset="-127"/>
                <a:cs typeface="Arial" panose="020B0604020202020204" pitchFamily="34" charset="0"/>
              </a:rPr>
              <a:t>Lack of any SOC model and strategy roadmap</a:t>
            </a:r>
          </a:p>
          <a:p>
            <a:pPr marL="237744" indent="-237744" eaLnBrk="1" hangingPunct="1">
              <a:spcBef>
                <a:spcPts val="600"/>
              </a:spcBef>
              <a:buFont typeface="Wingdings" panose="05000000000000000000" pitchFamily="2" charset="2"/>
              <a:buChar char=""/>
            </a:pPr>
            <a:r>
              <a:rPr lang="en-US" altLang="en-US" sz="1600" dirty="0">
                <a:solidFill>
                  <a:schemeClr val="tx1">
                    <a:lumMod val="50000"/>
                    <a:lumOff val="50000"/>
                  </a:schemeClr>
                </a:solidFill>
                <a:ea typeface="Gulim" panose="020B0600000101010101" pitchFamily="34" charset="-127"/>
                <a:cs typeface="Arial" panose="020B0604020202020204" pitchFamily="34" charset="0"/>
              </a:rPr>
              <a:t>There were no trained SOC Operations team or staff </a:t>
            </a:r>
          </a:p>
          <a:p>
            <a:pPr marL="237744" indent="-237744" eaLnBrk="1" hangingPunct="1">
              <a:spcBef>
                <a:spcPts val="600"/>
              </a:spcBef>
              <a:buFont typeface="Wingdings" panose="05000000000000000000" pitchFamily="2" charset="2"/>
              <a:buChar char=""/>
            </a:pPr>
            <a:r>
              <a:rPr lang="en-US" altLang="en-US" sz="1600" dirty="0">
                <a:solidFill>
                  <a:schemeClr val="tx1">
                    <a:lumMod val="50000"/>
                    <a:lumOff val="50000"/>
                  </a:schemeClr>
                </a:solidFill>
                <a:ea typeface="Gulim" panose="020B0600000101010101" pitchFamily="34" charset="-127"/>
                <a:cs typeface="Arial" panose="020B0604020202020204" pitchFamily="34" charset="0"/>
              </a:rPr>
              <a:t>No Security monitoring tool or processes for security incidents</a:t>
            </a:r>
          </a:p>
        </p:txBody>
      </p:sp>
      <p:sp>
        <p:nvSpPr>
          <p:cNvPr id="10" name="Text Box 18"/>
          <p:cNvSpPr txBox="1">
            <a:spLocks noChangeArrowheads="1"/>
          </p:cNvSpPr>
          <p:nvPr/>
        </p:nvSpPr>
        <p:spPr bwMode="auto">
          <a:xfrm>
            <a:off x="614363" y="4747137"/>
            <a:ext cx="8003119" cy="1326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marL="146050" indent="-14605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auto" hangingPunct="1">
              <a:lnSpc>
                <a:spcPct val="95000"/>
              </a:lnSpc>
              <a:spcBef>
                <a:spcPts val="400"/>
              </a:spcBef>
              <a:spcAft>
                <a:spcPts val="0"/>
              </a:spcAft>
              <a:defRPr/>
            </a:pPr>
            <a:r>
              <a:rPr lang="en-US" altLang="en-US" sz="1600" b="1" i="1" dirty="0">
                <a:solidFill>
                  <a:schemeClr val="bg2"/>
                </a:solidFill>
                <a:cs typeface="Arial" pitchFamily="34" charset="0"/>
              </a:rPr>
              <a:t>IBM </a:t>
            </a:r>
            <a:r>
              <a:rPr lang="en-US" altLang="en-US" sz="1600" b="1" i="1" dirty="0" smtClean="0">
                <a:solidFill>
                  <a:schemeClr val="bg2"/>
                </a:solidFill>
                <a:cs typeface="Arial" pitchFamily="34" charset="0"/>
              </a:rPr>
              <a:t>Security Solution Benefits</a:t>
            </a:r>
            <a:endParaRPr lang="en-US" altLang="en-US" sz="1600" b="1" i="1" kern="0" dirty="0" smtClean="0">
              <a:solidFill>
                <a:srgbClr val="00649D"/>
              </a:solidFill>
            </a:endParaRPr>
          </a:p>
          <a:p>
            <a:pPr marL="182880" indent="-182880" eaLnBrk="1" hangingPunct="1">
              <a:spcBef>
                <a:spcPts val="600"/>
              </a:spcBef>
              <a:buClr>
                <a:srgbClr val="000000"/>
              </a:buClr>
              <a:buFont typeface="Wingdings" panose="05000000000000000000" pitchFamily="2" charset="2"/>
              <a:buChar char=""/>
            </a:pPr>
            <a:r>
              <a:rPr lang="en-US" altLang="en-US" sz="1400" dirty="0">
                <a:solidFill>
                  <a:srgbClr val="000000"/>
                </a:solidFill>
                <a:ea typeface="Gulim" panose="020B0600000101010101" pitchFamily="34" charset="-127"/>
              </a:rPr>
              <a:t>Reduced risks &amp; costs </a:t>
            </a:r>
            <a:r>
              <a:rPr lang="en-US" altLang="en-US" sz="1400" dirty="0">
                <a:solidFill>
                  <a:srgbClr val="000000"/>
                </a:solidFill>
                <a:cs typeface="Arial" panose="020B0604020202020204" pitchFamily="34" charset="0"/>
              </a:rPr>
              <a:t>associated with security incidents and data breaches</a:t>
            </a:r>
          </a:p>
          <a:p>
            <a:pPr marL="182880" indent="-182880" eaLnBrk="1" hangingPunct="1">
              <a:spcBef>
                <a:spcPts val="600"/>
              </a:spcBef>
              <a:buClr>
                <a:srgbClr val="000000"/>
              </a:buClr>
              <a:buFont typeface="Wingdings" panose="05000000000000000000" pitchFamily="2" charset="2"/>
              <a:buChar char=""/>
            </a:pPr>
            <a:r>
              <a:rPr lang="en-US" altLang="en-US" sz="1400" dirty="0">
                <a:solidFill>
                  <a:srgbClr val="000000"/>
                </a:solidFill>
                <a:ea typeface="Gulim" panose="020B0600000101010101" pitchFamily="34" charset="-127"/>
              </a:rPr>
              <a:t>Addressed compliance issues b</a:t>
            </a:r>
            <a:r>
              <a:rPr lang="en-US" altLang="en-US" sz="1400" dirty="0">
                <a:solidFill>
                  <a:srgbClr val="000000"/>
                </a:solidFill>
                <a:cs typeface="Arial" panose="020B0604020202020204" pitchFamily="34" charset="0"/>
              </a:rPr>
              <a:t>y establishing clear audit trails for incident response</a:t>
            </a:r>
          </a:p>
          <a:p>
            <a:pPr marL="182880" indent="-182880" eaLnBrk="1" hangingPunct="1">
              <a:spcBef>
                <a:spcPts val="600"/>
              </a:spcBef>
              <a:buClr>
                <a:srgbClr val="000000"/>
              </a:buClr>
              <a:buFont typeface="Wingdings" panose="05000000000000000000" pitchFamily="2" charset="2"/>
              <a:buChar char=""/>
            </a:pPr>
            <a:r>
              <a:rPr lang="en-US" altLang="en-US" sz="1400" dirty="0">
                <a:solidFill>
                  <a:srgbClr val="000000"/>
                </a:solidFill>
                <a:cs typeface="Arial" panose="020B0604020202020204" pitchFamily="34" charset="0"/>
              </a:rPr>
              <a:t>Improved security posture with enterprise-wide security intelligence correlating events from IT &amp; business critical systems/applications.</a:t>
            </a:r>
          </a:p>
        </p:txBody>
      </p:sp>
      <p:sp>
        <p:nvSpPr>
          <p:cNvPr id="13" name="Rectangle 23"/>
          <p:cNvSpPr>
            <a:spLocks noChangeArrowheads="1"/>
          </p:cNvSpPr>
          <p:nvPr/>
        </p:nvSpPr>
        <p:spPr bwMode="auto">
          <a:xfrm>
            <a:off x="511707" y="1989411"/>
            <a:ext cx="3079179" cy="981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a:spAutoFit/>
          </a:bodyPr>
          <a:lstStyle/>
          <a:p>
            <a:pPr>
              <a:lnSpc>
                <a:spcPct val="95000"/>
              </a:lnSpc>
            </a:pPr>
            <a:r>
              <a:rPr lang="en-US" altLang="en-US" sz="1600" dirty="0" smtClean="0">
                <a:solidFill>
                  <a:srgbClr val="000000"/>
                </a:solidFill>
                <a:cs typeface="Arial" panose="020B0604020202020204" pitchFamily="34" charset="0"/>
              </a:rPr>
              <a:t>Clients served by this Largest</a:t>
            </a:r>
          </a:p>
          <a:p>
            <a:pPr>
              <a:lnSpc>
                <a:spcPct val="95000"/>
              </a:lnSpc>
            </a:pPr>
            <a:r>
              <a:rPr lang="en-US" altLang="en-US" sz="1600" dirty="0">
                <a:solidFill>
                  <a:srgbClr val="000000"/>
                </a:solidFill>
                <a:cs typeface="Arial" panose="020B0604020202020204" pitchFamily="34" charset="0"/>
              </a:rPr>
              <a:t>	</a:t>
            </a:r>
            <a:r>
              <a:rPr lang="en-US" altLang="en-US" sz="1600" dirty="0" smtClean="0">
                <a:solidFill>
                  <a:srgbClr val="000000"/>
                </a:solidFill>
                <a:cs typeface="Arial" panose="020B0604020202020204" pitchFamily="34" charset="0"/>
              </a:rPr>
              <a:t> </a:t>
            </a:r>
            <a:r>
              <a:rPr lang="en-US" altLang="en-US" sz="1600" dirty="0">
                <a:solidFill>
                  <a:srgbClr val="000000"/>
                </a:solidFill>
                <a:cs typeface="Arial" panose="020B0604020202020204" pitchFamily="34" charset="0"/>
              </a:rPr>
              <a:t>Bank in Canada, </a:t>
            </a:r>
            <a:r>
              <a:rPr lang="en-US" altLang="en-US" sz="1600" dirty="0" smtClean="0">
                <a:solidFill>
                  <a:srgbClr val="000000"/>
                </a:solidFill>
                <a:cs typeface="Arial" panose="020B0604020202020204" pitchFamily="34" charset="0"/>
              </a:rPr>
              <a:t>3</a:t>
            </a:r>
            <a:r>
              <a:rPr lang="en-US" altLang="en-US" sz="1600" baseline="30000" dirty="0" smtClean="0">
                <a:solidFill>
                  <a:srgbClr val="000000"/>
                </a:solidFill>
                <a:cs typeface="Arial" panose="020B0604020202020204" pitchFamily="34" charset="0"/>
              </a:rPr>
              <a:t>rd</a:t>
            </a:r>
            <a:r>
              <a:rPr lang="en-US" altLang="en-US" sz="1600" dirty="0" smtClean="0">
                <a:solidFill>
                  <a:srgbClr val="000000"/>
                </a:solidFill>
                <a:cs typeface="Arial" panose="020B0604020202020204" pitchFamily="34" charset="0"/>
              </a:rPr>
              <a:t> </a:t>
            </a:r>
          </a:p>
          <a:p>
            <a:pPr>
              <a:lnSpc>
                <a:spcPct val="95000"/>
              </a:lnSpc>
            </a:pPr>
            <a:r>
              <a:rPr lang="en-US" altLang="en-US" sz="1600" dirty="0">
                <a:solidFill>
                  <a:srgbClr val="000000"/>
                </a:solidFill>
                <a:cs typeface="Arial" panose="020B0604020202020204" pitchFamily="34" charset="0"/>
              </a:rPr>
              <a:t>	</a:t>
            </a:r>
            <a:r>
              <a:rPr lang="en-US" altLang="en-US" sz="1600" dirty="0" smtClean="0">
                <a:solidFill>
                  <a:srgbClr val="000000"/>
                </a:solidFill>
                <a:cs typeface="Arial" panose="020B0604020202020204" pitchFamily="34" charset="0"/>
              </a:rPr>
              <a:t> largest </a:t>
            </a:r>
            <a:r>
              <a:rPr lang="en-US" altLang="en-US" sz="1600" dirty="0">
                <a:solidFill>
                  <a:srgbClr val="000000"/>
                </a:solidFill>
                <a:cs typeface="Arial" panose="020B0604020202020204" pitchFamily="34" charset="0"/>
              </a:rPr>
              <a:t>in North America, top 10 </a:t>
            </a:r>
            <a:r>
              <a:rPr lang="en-US" altLang="en-US" sz="1600" dirty="0" smtClean="0">
                <a:solidFill>
                  <a:srgbClr val="000000"/>
                </a:solidFill>
                <a:cs typeface="Arial" panose="020B0604020202020204" pitchFamily="34" charset="0"/>
              </a:rPr>
              <a:t>globally</a:t>
            </a:r>
            <a:endParaRPr lang="en-US" altLang="en-US" sz="1600" dirty="0">
              <a:cs typeface="Arial" pitchFamily="34" charset="0"/>
            </a:endParaRPr>
          </a:p>
        </p:txBody>
      </p:sp>
      <p:sp>
        <p:nvSpPr>
          <p:cNvPr id="14" name="TextBox 13"/>
          <p:cNvSpPr txBox="1"/>
          <p:nvPr/>
        </p:nvSpPr>
        <p:spPr>
          <a:xfrm>
            <a:off x="375950" y="2031274"/>
            <a:ext cx="1671060" cy="777905"/>
          </a:xfrm>
          <a:prstGeom prst="rect">
            <a:avLst/>
          </a:prstGeom>
          <a:noFill/>
        </p:spPr>
        <p:txBody>
          <a:bodyPr wrap="square" rtlCol="0">
            <a:spAutoFit/>
          </a:bodyPr>
          <a:lstStyle/>
          <a:p>
            <a:pPr>
              <a:lnSpc>
                <a:spcPct val="95000"/>
              </a:lnSpc>
            </a:pPr>
            <a:r>
              <a:rPr lang="en-US" altLang="en-US" sz="900" dirty="0">
                <a:cs typeface="Arial" pitchFamily="34" charset="0"/>
              </a:rPr>
              <a:t> </a:t>
            </a:r>
          </a:p>
          <a:p>
            <a:pPr>
              <a:lnSpc>
                <a:spcPct val="90000"/>
              </a:lnSpc>
              <a:spcBef>
                <a:spcPts val="0"/>
              </a:spcBef>
              <a:spcAft>
                <a:spcPts val="0"/>
              </a:spcAft>
              <a:tabLst>
                <a:tab pos="285750" algn="l"/>
              </a:tabLst>
            </a:pPr>
            <a:r>
              <a:rPr lang="en-US" altLang="en-US" sz="4000" b="1" dirty="0" smtClean="0">
                <a:solidFill>
                  <a:schemeClr val="bg2"/>
                </a:solidFill>
                <a:cs typeface="Arial" pitchFamily="34" charset="0"/>
              </a:rPr>
              <a:t>18M</a:t>
            </a:r>
            <a:endParaRPr lang="en-US" sz="4000" kern="0" dirty="0" smtClean="0"/>
          </a:p>
        </p:txBody>
      </p:sp>
      <p:grpSp>
        <p:nvGrpSpPr>
          <p:cNvPr id="15" name="Group 14"/>
          <p:cNvGrpSpPr/>
          <p:nvPr/>
        </p:nvGrpSpPr>
        <p:grpSpPr>
          <a:xfrm>
            <a:off x="3506086" y="2069778"/>
            <a:ext cx="3660721" cy="821072"/>
            <a:chOff x="3705187" y="1999586"/>
            <a:chExt cx="3660721" cy="821072"/>
          </a:xfrm>
        </p:grpSpPr>
        <p:sp>
          <p:nvSpPr>
            <p:cNvPr id="16" name="Rectangle 15"/>
            <p:cNvSpPr>
              <a:spLocks noChangeArrowheads="1"/>
            </p:cNvSpPr>
            <p:nvPr/>
          </p:nvSpPr>
          <p:spPr bwMode="auto">
            <a:xfrm>
              <a:off x="3705187" y="2143550"/>
              <a:ext cx="2363103" cy="677108"/>
            </a:xfrm>
            <a:prstGeom prst="rect">
              <a:avLst/>
            </a:prstGeom>
            <a:noFill/>
            <a:extLst/>
          </p:spPr>
          <p:txBody>
            <a:bodyPr wrap="square" rtlCol="0">
              <a:spAutoFit/>
            </a:bodyPr>
            <a:lstStyle/>
            <a:p>
              <a:pPr>
                <a:lnSpc>
                  <a:spcPct val="95000"/>
                </a:lnSpc>
              </a:pPr>
              <a:r>
                <a:rPr lang="en-US" altLang="en-US" sz="4000" b="1" dirty="0" smtClean="0">
                  <a:solidFill>
                    <a:schemeClr val="bg2"/>
                  </a:solidFill>
                  <a:cs typeface="Arial" pitchFamily="34" charset="0"/>
                </a:rPr>
                <a:t>80,100</a:t>
              </a:r>
              <a:endParaRPr lang="en-US" altLang="en-US" sz="4000" b="1" dirty="0">
                <a:solidFill>
                  <a:schemeClr val="bg2"/>
                </a:solidFill>
                <a:cs typeface="Arial" pitchFamily="34" charset="0"/>
              </a:endParaRPr>
            </a:p>
          </p:txBody>
        </p:sp>
        <p:sp>
          <p:nvSpPr>
            <p:cNvPr id="17" name="Rectangle 16"/>
            <p:cNvSpPr>
              <a:spLocks noChangeArrowheads="1"/>
            </p:cNvSpPr>
            <p:nvPr/>
          </p:nvSpPr>
          <p:spPr bwMode="auto">
            <a:xfrm>
              <a:off x="3824086" y="1999586"/>
              <a:ext cx="3541822" cy="74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a:spAutoFit/>
            </a:bodyPr>
            <a:lstStyle/>
            <a:p>
              <a:pPr>
                <a:lnSpc>
                  <a:spcPct val="95000"/>
                </a:lnSpc>
                <a:tabLst>
                  <a:tab pos="973138" algn="l"/>
                </a:tabLst>
              </a:pPr>
              <a:r>
                <a:rPr lang="en-US" altLang="en-US" sz="1600" dirty="0" smtClean="0">
                  <a:cs typeface="Arial" pitchFamily="34" charset="0"/>
                </a:rPr>
                <a:t>Help secure access for </a:t>
              </a:r>
              <a:br>
                <a:rPr lang="en-US" altLang="en-US" sz="1600" dirty="0" smtClean="0">
                  <a:cs typeface="Arial" pitchFamily="34" charset="0"/>
                </a:rPr>
              </a:br>
              <a:r>
                <a:rPr lang="en-US" altLang="en-US" sz="1600" dirty="0" smtClean="0">
                  <a:cs typeface="Arial" pitchFamily="34" charset="0"/>
                </a:rPr>
                <a:t>                 	          all employees </a:t>
              </a:r>
            </a:p>
            <a:p>
              <a:pPr>
                <a:lnSpc>
                  <a:spcPct val="95000"/>
                </a:lnSpc>
                <a:tabLst>
                  <a:tab pos="973138" algn="l"/>
                </a:tabLst>
              </a:pPr>
              <a:r>
                <a:rPr lang="en-US" altLang="en-US" sz="1600" dirty="0">
                  <a:cs typeface="Arial" pitchFamily="34" charset="0"/>
                </a:rPr>
                <a:t>	 </a:t>
              </a:r>
              <a:r>
                <a:rPr lang="en-US" altLang="en-US" sz="1600" dirty="0" smtClean="0">
                  <a:cs typeface="Arial" pitchFamily="34" charset="0"/>
                </a:rPr>
                <a:t>         of the bank</a:t>
              </a:r>
              <a:endParaRPr lang="en-US" altLang="en-US" sz="1600" dirty="0">
                <a:cs typeface="Arial" pitchFamily="34" charset="0"/>
              </a:endParaRPr>
            </a:p>
          </p:txBody>
        </p:sp>
      </p:grpSp>
      <p:pic>
        <p:nvPicPr>
          <p:cNvPr id="18" name="Picture 17" descr="Customer Circl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0140" y="1104613"/>
            <a:ext cx="2583611" cy="1462679"/>
          </a:xfrm>
          <a:prstGeom prst="rect">
            <a:avLst/>
          </a:prstGeom>
        </p:spPr>
      </p:pic>
      <p:pic>
        <p:nvPicPr>
          <p:cNvPr id="19" name="Picture 18" descr="Gold Coin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0323" y="1341943"/>
            <a:ext cx="1252045" cy="1252045"/>
          </a:xfrm>
          <a:prstGeom prst="rect">
            <a:avLst/>
          </a:prstGeom>
        </p:spPr>
      </p:pic>
    </p:spTree>
    <p:extLst>
      <p:ext uri="{BB962C8B-B14F-4D97-AF65-F5344CB8AC3E}">
        <p14:creationId xmlns:p14="http://schemas.microsoft.com/office/powerpoint/2010/main" val="1922226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5212" cy="396875"/>
          </a:xfrm>
        </p:spPr>
        <p:txBody>
          <a:bodyPr/>
          <a:lstStyle/>
          <a:p>
            <a:pPr>
              <a:defRPr/>
            </a:pPr>
            <a:r>
              <a:rPr lang="en-US" dirty="0" smtClean="0"/>
              <a:t>A global bank enables security-rich mobile access for millions of users</a:t>
            </a:r>
            <a:endParaRPr lang="en-US" dirty="0"/>
          </a:p>
        </p:txBody>
      </p:sp>
      <p:grpSp>
        <p:nvGrpSpPr>
          <p:cNvPr id="36867" name="Group 4"/>
          <p:cNvGrpSpPr>
            <a:grpSpLocks/>
          </p:cNvGrpSpPr>
          <p:nvPr/>
        </p:nvGrpSpPr>
        <p:grpSpPr bwMode="auto">
          <a:xfrm>
            <a:off x="328613" y="1241425"/>
            <a:ext cx="8493125" cy="5214938"/>
            <a:chOff x="329150" y="1187293"/>
            <a:chExt cx="8492970" cy="5215413"/>
          </a:xfrm>
        </p:grpSpPr>
        <p:sp>
          <p:nvSpPr>
            <p:cNvPr id="33" name="Content Placeholder 28"/>
            <p:cNvSpPr txBox="1">
              <a:spLocks/>
            </p:cNvSpPr>
            <p:nvPr/>
          </p:nvSpPr>
          <p:spPr bwMode="auto">
            <a:xfrm>
              <a:off x="329150" y="1187293"/>
              <a:ext cx="8492970" cy="5215413"/>
            </a:xfrm>
            <a:prstGeom prst="rect">
              <a:avLst/>
            </a:prstGeom>
            <a:gradFill flip="none" rotWithShape="1">
              <a:gsLst>
                <a:gs pos="100000">
                  <a:schemeClr val="bg1">
                    <a:lumMod val="0"/>
                    <a:lumOff val="100000"/>
                  </a:schemeClr>
                </a:gs>
                <a:gs pos="0">
                  <a:schemeClr val="accent1">
                    <a:lumMod val="20000"/>
                    <a:lumOff val="80000"/>
                  </a:schemeClr>
                </a:gs>
              </a:gsLst>
              <a:lin ang="5400000" scaled="1"/>
              <a:tileRect/>
            </a:gradFill>
            <a:ln w="19050">
              <a:solidFill>
                <a:schemeClr val="bg1">
                  <a:lumMod val="85000"/>
                </a:schemeClr>
              </a:solidFill>
            </a:ln>
            <a:effectLst/>
          </p:spPr>
          <p:txBody>
            <a:bodyPr lIns="0" tIns="228600" rIns="0" bIns="0"/>
            <a:lstStyle>
              <a:defPPr>
                <a:defRPr lang="en-US"/>
              </a:defPPr>
              <a:lvl1pPr marR="0" indent="0">
                <a:lnSpc>
                  <a:spcPct val="100000"/>
                </a:lnSpc>
                <a:buClrTx/>
                <a:buSzTx/>
                <a:buFontTx/>
                <a:buNone/>
                <a:tabLst/>
                <a:defRPr kumimoji="0" b="1" i="0" u="none" strike="noStrike" cap="none" normalizeH="0" baseline="0">
                  <a:ln>
                    <a:noFill/>
                  </a:ln>
                  <a:solidFill>
                    <a:schemeClr val="bg1"/>
                  </a:solidFill>
                  <a:effectLst/>
                  <a:ea typeface="ＭＳ Ｐゴシック" charset="0"/>
                </a:defRPr>
              </a:lvl1pPr>
            </a:lstStyle>
            <a:p>
              <a:pPr eaLnBrk="1" hangingPunct="1">
                <a:defRPr/>
              </a:pPr>
              <a:endParaRPr lang="en-US" altLang="en-US" dirty="0">
                <a:cs typeface="Arial" pitchFamily="34" charset="0"/>
              </a:endParaRPr>
            </a:p>
          </p:txBody>
        </p:sp>
        <p:sp>
          <p:nvSpPr>
            <p:cNvPr id="37" name="Content Placeholder 28"/>
            <p:cNvSpPr txBox="1">
              <a:spLocks/>
            </p:cNvSpPr>
            <p:nvPr/>
          </p:nvSpPr>
          <p:spPr bwMode="auto">
            <a:xfrm>
              <a:off x="337087" y="1187293"/>
              <a:ext cx="8485033" cy="430252"/>
            </a:xfrm>
            <a:prstGeom prst="rect">
              <a:avLst/>
            </a:prstGeom>
            <a:solidFill>
              <a:schemeClr val="accent1">
                <a:lumMod val="50000"/>
              </a:schemeClr>
            </a:solidFill>
            <a:ln w="19050">
              <a:noFill/>
            </a:ln>
            <a:effectLst/>
          </p:spPr>
          <p:txBody>
            <a:bodyPr lIns="0" tIns="91440" rIns="0" bIns="0"/>
            <a:lstStyle>
              <a:defPPr>
                <a:defRPr lang="en-US"/>
              </a:defPPr>
              <a:lvl1pPr algn="ctr" fontAlgn="base">
                <a:spcBef>
                  <a:spcPct val="0"/>
                </a:spcBef>
                <a:spcAft>
                  <a:spcPct val="0"/>
                </a:spcAft>
                <a:defRPr b="1">
                  <a:solidFill>
                    <a:schemeClr val="bg1"/>
                  </a:solidFill>
                  <a:latin typeface="Arial" charset="0"/>
                  <a:ea typeface="ＭＳ Ｐゴシック" charset="0"/>
                </a:defRPr>
              </a:lvl1pPr>
            </a:lstStyle>
            <a:p>
              <a:pPr eaLnBrk="1" hangingPunct="1">
                <a:defRPr/>
              </a:pPr>
              <a:endParaRPr lang="en-US" altLang="en-US" dirty="0">
                <a:cs typeface="Arial" pitchFamily="34" charset="0"/>
              </a:endParaRPr>
            </a:p>
          </p:txBody>
        </p:sp>
        <p:sp>
          <p:nvSpPr>
            <p:cNvPr id="4" name="Content Placeholder 28"/>
            <p:cNvSpPr txBox="1">
              <a:spLocks/>
            </p:cNvSpPr>
            <p:nvPr/>
          </p:nvSpPr>
          <p:spPr bwMode="auto">
            <a:xfrm>
              <a:off x="497422" y="3744989"/>
              <a:ext cx="8135789" cy="2557695"/>
            </a:xfrm>
            <a:prstGeom prst="rect">
              <a:avLst/>
            </a:prstGeom>
            <a:solidFill>
              <a:schemeClr val="bg1">
                <a:lumMod val="95000"/>
              </a:schemeClr>
            </a:solidFill>
            <a:ln w="19050">
              <a:solidFill>
                <a:schemeClr val="bg1"/>
              </a:solidFill>
              <a:miter lim="800000"/>
              <a:headEnd/>
              <a:tailEnd/>
            </a:ln>
            <a:effectLst/>
          </p:spPr>
          <p:txBody>
            <a:bodyPr anchor="ctr"/>
            <a:lstStyle>
              <a:defPPr>
                <a:defRPr lang="en-US"/>
              </a:defPPr>
              <a:lvl1pPr marL="0" indent="0" algn="ctr" eaLnBrk="1" hangingPunct="1">
                <a:spcBef>
                  <a:spcPct val="20000"/>
                </a:spcBef>
                <a:buClr>
                  <a:schemeClr val="tx1"/>
                </a:buClr>
                <a:buFont typeface="Wingdings" pitchFamily="2" charset="2"/>
                <a:buNone/>
                <a:defRPr sz="1400">
                  <a:latin typeface="+mn-lt"/>
                  <a:ea typeface="MS PGothic" pitchFamily="34" charset="-128"/>
                  <a:cs typeface="MS PGothic" pitchFamily="34" charset="-128"/>
                </a:defRPr>
              </a:lvl1pPr>
              <a:lvl2pPr marL="495300" indent="-219075" eaLnBrk="1" hangingPunct="1">
                <a:spcBef>
                  <a:spcPct val="20000"/>
                </a:spcBef>
                <a:buClr>
                  <a:schemeClr val="tx1"/>
                </a:buClr>
                <a:buFont typeface="Arial" charset="0"/>
                <a:buChar char="–"/>
                <a:defRPr sz="1400" baseline="0">
                  <a:latin typeface="+mn-lt"/>
                  <a:ea typeface="MS PGothic" pitchFamily="34" charset="-128"/>
                  <a:cs typeface="MS PGothic" charset="0"/>
                </a:defRPr>
              </a:lvl2pPr>
              <a:lvl3pPr marL="665163" indent="-173038" eaLnBrk="1" hangingPunct="1">
                <a:spcBef>
                  <a:spcPct val="20000"/>
                </a:spcBef>
                <a:buClr>
                  <a:schemeClr val="tx1"/>
                </a:buClr>
                <a:buChar char="•"/>
                <a:defRPr sz="1400" baseline="0">
                  <a:latin typeface="+mn-lt"/>
                  <a:ea typeface="MS PGothic" pitchFamily="34" charset="-128"/>
                  <a:cs typeface="MS PGothic" charset="0"/>
                </a:defRPr>
              </a:lvl3pPr>
              <a:lvl4pPr marL="1203325" indent="-173038" eaLnBrk="1" hangingPunct="1">
                <a:spcBef>
                  <a:spcPct val="20000"/>
                </a:spcBef>
                <a:buClr>
                  <a:schemeClr val="bg1"/>
                </a:buClr>
                <a:buChar char="–"/>
                <a:defRPr sz="1600">
                  <a:solidFill>
                    <a:schemeClr val="bg1"/>
                  </a:solidFill>
                  <a:latin typeface="+mn-lt"/>
                  <a:ea typeface="MS PGothic" pitchFamily="34" charset="-128"/>
                  <a:cs typeface="MS PGothic" charset="0"/>
                </a:defRPr>
              </a:lvl4pPr>
              <a:lvl5pPr marL="1539875" indent="-163513" eaLnBrk="1" hangingPunct="1">
                <a:spcBef>
                  <a:spcPct val="20000"/>
                </a:spcBef>
                <a:buClr>
                  <a:schemeClr val="bg1"/>
                </a:buClr>
                <a:buChar char="»"/>
                <a:defRPr sz="1600">
                  <a:solidFill>
                    <a:schemeClr val="bg1"/>
                  </a:solidFill>
                  <a:latin typeface="+mn-lt"/>
                  <a:ea typeface="MS PGothic" pitchFamily="34" charset="-128"/>
                  <a:cs typeface="MS PGothic" charset="0"/>
                </a:defRPr>
              </a:lvl5pPr>
              <a:lvl6pPr marL="1997075" indent="-163513" fontAlgn="base">
                <a:spcBef>
                  <a:spcPct val="20000"/>
                </a:spcBef>
                <a:spcAft>
                  <a:spcPct val="0"/>
                </a:spcAft>
                <a:buClr>
                  <a:schemeClr val="bg1"/>
                </a:buClr>
                <a:buChar char="»"/>
                <a:defRPr sz="1600">
                  <a:solidFill>
                    <a:schemeClr val="bg1"/>
                  </a:solidFill>
                  <a:latin typeface="+mn-lt"/>
                </a:defRPr>
              </a:lvl6pPr>
              <a:lvl7pPr marL="2454275" indent="-163513" fontAlgn="base">
                <a:spcBef>
                  <a:spcPct val="20000"/>
                </a:spcBef>
                <a:spcAft>
                  <a:spcPct val="0"/>
                </a:spcAft>
                <a:buClr>
                  <a:schemeClr val="bg1"/>
                </a:buClr>
                <a:buChar char="»"/>
                <a:defRPr sz="1600">
                  <a:solidFill>
                    <a:schemeClr val="bg1"/>
                  </a:solidFill>
                  <a:latin typeface="+mn-lt"/>
                </a:defRPr>
              </a:lvl7pPr>
              <a:lvl8pPr marL="2911475" indent="-163513" fontAlgn="base">
                <a:spcBef>
                  <a:spcPct val="20000"/>
                </a:spcBef>
                <a:spcAft>
                  <a:spcPct val="0"/>
                </a:spcAft>
                <a:buClr>
                  <a:schemeClr val="bg1"/>
                </a:buClr>
                <a:buChar char="»"/>
                <a:defRPr sz="1600">
                  <a:solidFill>
                    <a:schemeClr val="bg1"/>
                  </a:solidFill>
                  <a:latin typeface="+mn-lt"/>
                </a:defRPr>
              </a:lvl8pPr>
              <a:lvl9pPr marL="3368675" indent="-163513" fontAlgn="base">
                <a:spcBef>
                  <a:spcPct val="20000"/>
                </a:spcBef>
                <a:spcAft>
                  <a:spcPct val="0"/>
                </a:spcAft>
                <a:buClr>
                  <a:schemeClr val="bg1"/>
                </a:buClr>
                <a:buChar char="»"/>
                <a:defRPr sz="1600">
                  <a:solidFill>
                    <a:schemeClr val="bg1"/>
                  </a:solidFill>
                  <a:latin typeface="+mn-lt"/>
                </a:defRPr>
              </a:lvl9pPr>
            </a:lstStyle>
            <a:p>
              <a:pPr>
                <a:defRPr/>
              </a:pPr>
              <a:endParaRPr lang="en-US" altLang="en-US" dirty="0"/>
            </a:p>
          </p:txBody>
        </p:sp>
        <p:sp>
          <p:nvSpPr>
            <p:cNvPr id="17" name="Text Box 18"/>
            <p:cNvSpPr txBox="1">
              <a:spLocks noChangeArrowheads="1"/>
            </p:cNvSpPr>
            <p:nvPr/>
          </p:nvSpPr>
          <p:spPr bwMode="auto">
            <a:xfrm>
              <a:off x="672044" y="3913279"/>
              <a:ext cx="7897668" cy="841452"/>
            </a:xfrm>
            <a:prstGeom prst="rect">
              <a:avLst/>
            </a:prstGeom>
            <a:noFill/>
            <a:ln>
              <a:noFill/>
            </a:ln>
            <a:extLst/>
          </p:spPr>
          <p:txBody>
            <a:bodyPr lIns="0" tIns="0" rIns="0" bIns="0" anchor="b">
              <a:spAutoFit/>
            </a:bodyPr>
            <a:lstStyle>
              <a:lvl1pPr marL="231775" indent="-231775">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bg1"/>
                  </a:solidFill>
                  <a:latin typeface="Arial" pitchFamily="34" charset="0"/>
                  <a:ea typeface="MS PGothic" pitchFamily="34" charset="-128"/>
                </a:defRPr>
              </a:lvl4pPr>
              <a:lvl5pPr marL="2057400" indent="-228600">
                <a:defRPr sz="1600">
                  <a:solidFill>
                    <a:schemeClr val="bg1"/>
                  </a:solidFill>
                  <a:latin typeface="Arial" pitchFamily="34" charset="0"/>
                  <a:ea typeface="MS PGothic" pitchFamily="34" charset="-128"/>
                </a:defRPr>
              </a:lvl5pPr>
              <a:lvl6pPr marL="2514600" indent="-228600" eaLnBrk="0" hangingPunct="0">
                <a:defRPr sz="1600">
                  <a:solidFill>
                    <a:schemeClr val="bg1"/>
                  </a:solidFill>
                  <a:latin typeface="Arial" pitchFamily="34" charset="0"/>
                  <a:ea typeface="MS PGothic" pitchFamily="34" charset="-128"/>
                </a:defRPr>
              </a:lvl6pPr>
              <a:lvl7pPr marL="2971800" indent="-228600" eaLnBrk="0" hangingPunct="0">
                <a:defRPr sz="1600">
                  <a:solidFill>
                    <a:schemeClr val="bg1"/>
                  </a:solidFill>
                  <a:latin typeface="Arial" pitchFamily="34" charset="0"/>
                  <a:ea typeface="MS PGothic" pitchFamily="34" charset="-128"/>
                </a:defRPr>
              </a:lvl7pPr>
              <a:lvl8pPr marL="3429000" indent="-228600" eaLnBrk="0" hangingPunct="0">
                <a:defRPr sz="1600">
                  <a:solidFill>
                    <a:schemeClr val="bg1"/>
                  </a:solidFill>
                  <a:latin typeface="Arial" pitchFamily="34" charset="0"/>
                  <a:ea typeface="MS PGothic" pitchFamily="34" charset="-128"/>
                </a:defRPr>
              </a:lvl8pPr>
              <a:lvl9pPr marL="3886200" indent="-228600" eaLnBrk="0" hangingPunct="0">
                <a:defRPr sz="1600">
                  <a:solidFill>
                    <a:schemeClr val="bg1"/>
                  </a:solidFill>
                  <a:latin typeface="Arial" pitchFamily="34" charset="0"/>
                  <a:ea typeface="MS PGothic" pitchFamily="34" charset="-128"/>
                </a:defRPr>
              </a:lvl9pPr>
            </a:lstStyle>
            <a:p>
              <a:pPr marL="190500" indent="-190500" eaLnBrk="1" hangingPunct="1">
                <a:spcBef>
                  <a:spcPts val="400"/>
                </a:spcBef>
                <a:defRPr/>
              </a:pPr>
              <a:r>
                <a:rPr lang="en-US" altLang="en-US" b="1" i="1" dirty="0" smtClean="0">
                  <a:solidFill>
                    <a:schemeClr val="tx1">
                      <a:lumMod val="65000"/>
                      <a:lumOff val="35000"/>
                    </a:schemeClr>
                  </a:solidFill>
                  <a:cs typeface="Arial" pitchFamily="34" charset="0"/>
                </a:rPr>
                <a:t>Business Challenge</a:t>
              </a:r>
              <a:endParaRPr lang="en-US" altLang="en-US" b="1" i="1" dirty="0">
                <a:solidFill>
                  <a:schemeClr val="tx1">
                    <a:lumMod val="65000"/>
                    <a:lumOff val="35000"/>
                  </a:schemeClr>
                </a:solidFill>
                <a:cs typeface="Arial" pitchFamily="34" charset="0"/>
              </a:endParaRPr>
            </a:p>
            <a:p>
              <a:pPr marL="190500" indent="-190500" eaLnBrk="1" hangingPunct="1">
                <a:spcBef>
                  <a:spcPts val="400"/>
                </a:spcBef>
                <a:buClr>
                  <a:schemeClr val="bg1">
                    <a:lumMod val="50000"/>
                  </a:schemeClr>
                </a:buClr>
                <a:buFont typeface="Wingdings" pitchFamily="2" charset="2"/>
                <a:buChar char="§"/>
                <a:defRPr/>
              </a:pPr>
              <a:r>
                <a:rPr lang="en-US" spc="-20" dirty="0" smtClean="0">
                  <a:solidFill>
                    <a:schemeClr val="tx1">
                      <a:lumMod val="65000"/>
                      <a:lumOff val="35000"/>
                    </a:schemeClr>
                  </a:solidFill>
                  <a:cs typeface="Arial" pitchFamily="34" charset="0"/>
                </a:rPr>
                <a:t>Protect employee </a:t>
              </a:r>
              <a:r>
                <a:rPr lang="en-US" spc="-20" dirty="0">
                  <a:solidFill>
                    <a:schemeClr val="tx1">
                      <a:lumMod val="65000"/>
                      <a:lumOff val="35000"/>
                    </a:schemeClr>
                  </a:solidFill>
                  <a:cs typeface="Arial" pitchFamily="34" charset="0"/>
                </a:rPr>
                <a:t>and </a:t>
              </a:r>
              <a:r>
                <a:rPr lang="en-US" spc="-20" dirty="0" smtClean="0">
                  <a:solidFill>
                    <a:schemeClr val="tx1">
                      <a:lumMod val="65000"/>
                      <a:lumOff val="35000"/>
                    </a:schemeClr>
                  </a:solidFill>
                  <a:cs typeface="Arial" pitchFamily="34" charset="0"/>
                </a:rPr>
                <a:t>contractor </a:t>
              </a:r>
              <a:r>
                <a:rPr lang="en-US" spc="-20" dirty="0">
                  <a:solidFill>
                    <a:schemeClr val="tx1">
                      <a:lumMod val="65000"/>
                      <a:lumOff val="35000"/>
                    </a:schemeClr>
                  </a:solidFill>
                  <a:cs typeface="Arial" pitchFamily="34" charset="0"/>
                </a:rPr>
                <a:t>access to web and mobile applications</a:t>
              </a:r>
            </a:p>
            <a:p>
              <a:pPr marL="190500" indent="-190500" eaLnBrk="1" hangingPunct="1">
                <a:spcBef>
                  <a:spcPts val="400"/>
                </a:spcBef>
                <a:buClr>
                  <a:schemeClr val="bg1">
                    <a:lumMod val="50000"/>
                  </a:schemeClr>
                </a:buClr>
                <a:buFont typeface="Wingdings" pitchFamily="2" charset="2"/>
                <a:buChar char="§"/>
                <a:defRPr/>
              </a:pPr>
              <a:r>
                <a:rPr lang="en-US" spc="-20" dirty="0" smtClean="0">
                  <a:solidFill>
                    <a:schemeClr val="tx1">
                      <a:lumMod val="65000"/>
                      <a:lumOff val="35000"/>
                    </a:schemeClr>
                  </a:solidFill>
                  <a:cs typeface="Arial" pitchFamily="34" charset="0"/>
                </a:rPr>
                <a:t>Roll out </a:t>
              </a:r>
              <a:r>
                <a:rPr lang="en-US" spc="-20" dirty="0">
                  <a:solidFill>
                    <a:schemeClr val="tx1">
                      <a:lumMod val="65000"/>
                      <a:lumOff val="35000"/>
                    </a:schemeClr>
                  </a:solidFill>
                  <a:cs typeface="Arial" pitchFamily="34" charset="0"/>
                </a:rPr>
                <a:t>new </a:t>
              </a:r>
              <a:r>
                <a:rPr lang="en-US" spc="-20" dirty="0" smtClean="0">
                  <a:solidFill>
                    <a:schemeClr val="tx1">
                      <a:lumMod val="65000"/>
                      <a:lumOff val="35000"/>
                    </a:schemeClr>
                  </a:solidFill>
                  <a:cs typeface="Arial" pitchFamily="34" charset="0"/>
                </a:rPr>
                <a:t>application </a:t>
              </a:r>
              <a:r>
                <a:rPr lang="en-US" spc="-20" dirty="0">
                  <a:solidFill>
                    <a:schemeClr val="tx1">
                      <a:lumMod val="65000"/>
                      <a:lumOff val="35000"/>
                    </a:schemeClr>
                  </a:solidFill>
                  <a:cs typeface="Arial" pitchFamily="34" charset="0"/>
                </a:rPr>
                <a:t>to customers </a:t>
              </a:r>
              <a:r>
                <a:rPr lang="en-US" spc="-20" dirty="0" smtClean="0">
                  <a:solidFill>
                    <a:schemeClr val="tx1">
                      <a:lumMod val="65000"/>
                      <a:lumOff val="35000"/>
                    </a:schemeClr>
                  </a:solidFill>
                  <a:cs typeface="Arial" pitchFamily="34" charset="0"/>
                </a:rPr>
                <a:t>and help protect access for mobile </a:t>
              </a:r>
              <a:r>
                <a:rPr lang="en-US" spc="-20" dirty="0">
                  <a:solidFill>
                    <a:schemeClr val="tx1">
                      <a:lumMod val="65000"/>
                      <a:lumOff val="35000"/>
                    </a:schemeClr>
                  </a:solidFill>
                  <a:cs typeface="Arial" pitchFamily="34" charset="0"/>
                </a:rPr>
                <a:t>devices</a:t>
              </a:r>
            </a:p>
          </p:txBody>
        </p:sp>
        <p:sp>
          <p:nvSpPr>
            <p:cNvPr id="20" name="Content Placeholder 28"/>
            <p:cNvSpPr txBox="1">
              <a:spLocks/>
            </p:cNvSpPr>
            <p:nvPr/>
          </p:nvSpPr>
          <p:spPr bwMode="auto">
            <a:xfrm>
              <a:off x="427573" y="4913495"/>
              <a:ext cx="8296124" cy="1317745"/>
            </a:xfrm>
            <a:prstGeom prst="rect">
              <a:avLst/>
            </a:prstGeom>
            <a:solidFill>
              <a:srgbClr val="FFFFFF"/>
            </a:solidFill>
            <a:ln w="19050">
              <a:solidFill>
                <a:schemeClr val="tx2"/>
              </a:solidFill>
              <a:miter lim="800000"/>
              <a:headEnd/>
              <a:tailEnd/>
            </a:ln>
            <a:effectLst>
              <a:outerShdw blurRad="63500" dist="38100" dir="2700000" algn="tl" rotWithShape="0">
                <a:srgbClr val="000000">
                  <a:alpha val="39999"/>
                </a:srgbClr>
              </a:outerShdw>
            </a:effectLst>
          </p:spPr>
          <p:txBody>
            <a:bodyPr/>
            <a:lstStyle>
              <a:defPPr>
                <a:defRPr lang="en-US"/>
              </a:defPPr>
              <a:lvl1pPr marL="0" marR="0" indent="0" defTabSz="914400" eaLnBrk="1" latinLnBrk="0" hangingPunct="1">
                <a:lnSpc>
                  <a:spcPct val="100000"/>
                </a:lnSpc>
                <a:buClrTx/>
                <a:buSzTx/>
                <a:buFontTx/>
                <a:buNone/>
                <a:tabLst/>
                <a:defRPr kumimoji="0" sz="1600" b="0" i="0" u="none" strike="noStrike" cap="none" normalizeH="0" baseline="0">
                  <a:ln>
                    <a:noFill/>
                  </a:ln>
                  <a:effectLst/>
                  <a:ea typeface="ＭＳ Ｐゴシック" charset="0"/>
                </a:defRPr>
              </a:lvl1pPr>
            </a:lstStyle>
            <a:p>
              <a:pPr>
                <a:defRPr/>
              </a:pPr>
              <a:endParaRPr lang="en-US" altLang="en-US" dirty="0">
                <a:cs typeface="Arial" pitchFamily="34" charset="0"/>
              </a:endParaRPr>
            </a:p>
          </p:txBody>
        </p:sp>
        <p:sp>
          <p:nvSpPr>
            <p:cNvPr id="36876" name="Rectangle 23"/>
            <p:cNvSpPr>
              <a:spLocks noChangeArrowheads="1"/>
            </p:cNvSpPr>
            <p:nvPr/>
          </p:nvSpPr>
          <p:spPr bwMode="auto">
            <a:xfrm>
              <a:off x="385514" y="1221458"/>
              <a:ext cx="3736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defTabSz="457200">
                <a:spcBef>
                  <a:spcPct val="20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defRPr>
              </a:lvl2pPr>
              <a:lvl3pPr marL="1143000" indent="-228600" defTabSz="4572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3pPr>
              <a:lvl4pPr marL="1600200" indent="-228600" defTabSz="4572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defTabSz="4572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800" b="1" i="1">
                  <a:solidFill>
                    <a:schemeClr val="bg1"/>
                  </a:solidFill>
                </a:rPr>
                <a:t>Safeguard Mobile Deployments</a:t>
              </a:r>
            </a:p>
          </p:txBody>
        </p:sp>
        <p:sp>
          <p:nvSpPr>
            <p:cNvPr id="36877" name="Rectangle 23"/>
            <p:cNvSpPr>
              <a:spLocks noChangeArrowheads="1"/>
            </p:cNvSpPr>
            <p:nvPr/>
          </p:nvSpPr>
          <p:spPr bwMode="auto">
            <a:xfrm>
              <a:off x="494218" y="1784700"/>
              <a:ext cx="2774761" cy="148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eaLnBrk="1" hangingPunct="1">
                <a:lnSpc>
                  <a:spcPct val="95000"/>
                </a:lnSpc>
                <a:spcBef>
                  <a:spcPct val="0"/>
                </a:spcBef>
                <a:buClrTx/>
                <a:buFontTx/>
                <a:buNone/>
              </a:pPr>
              <a:r>
                <a:rPr lang="en-US" altLang="en-US"/>
                <a:t>North American entity protects user access to mobile and web channels for</a:t>
              </a:r>
            </a:p>
            <a:p>
              <a:pPr eaLnBrk="1" hangingPunct="1">
                <a:lnSpc>
                  <a:spcPct val="90000"/>
                </a:lnSpc>
                <a:spcBef>
                  <a:spcPct val="0"/>
                </a:spcBef>
                <a:buClrTx/>
                <a:buFontTx/>
                <a:buNone/>
              </a:pPr>
              <a:r>
                <a:rPr lang="en-US" altLang="en-US" sz="3600" b="1">
                  <a:solidFill>
                    <a:schemeClr val="bg2"/>
                  </a:solidFill>
                </a:rPr>
                <a:t>10,000</a:t>
              </a:r>
            </a:p>
            <a:p>
              <a:pPr eaLnBrk="1" hangingPunct="1">
                <a:lnSpc>
                  <a:spcPct val="95000"/>
                </a:lnSpc>
                <a:spcBef>
                  <a:spcPct val="0"/>
                </a:spcBef>
                <a:buClrTx/>
                <a:buFontTx/>
                <a:buNone/>
              </a:pPr>
              <a:r>
                <a:rPr lang="en-US" altLang="en-US"/>
                <a:t>internal users</a:t>
              </a:r>
            </a:p>
          </p:txBody>
        </p:sp>
        <p:sp>
          <p:nvSpPr>
            <p:cNvPr id="49" name="Text Box 18"/>
            <p:cNvSpPr txBox="1">
              <a:spLocks noChangeArrowheads="1"/>
            </p:cNvSpPr>
            <p:nvPr/>
          </p:nvSpPr>
          <p:spPr bwMode="auto">
            <a:xfrm>
              <a:off x="672044" y="5011929"/>
              <a:ext cx="7980216" cy="1105001"/>
            </a:xfrm>
            <a:prstGeom prst="rect">
              <a:avLst/>
            </a:prstGeom>
            <a:noFill/>
            <a:ln>
              <a:noFill/>
            </a:ln>
            <a:extLst/>
          </p:spPr>
          <p:txBody>
            <a:bodyPr lIns="0" tIns="0" rIns="0" bIns="0" anchor="ctr">
              <a:spAutoFit/>
            </a:bodyPr>
            <a:lstStyle>
              <a:lvl1pPr marL="231775" indent="-231775">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bg1"/>
                  </a:solidFill>
                  <a:latin typeface="Arial" pitchFamily="34" charset="0"/>
                  <a:ea typeface="MS PGothic" pitchFamily="34" charset="-128"/>
                </a:defRPr>
              </a:lvl4pPr>
              <a:lvl5pPr marL="2057400" indent="-228600">
                <a:defRPr sz="1600">
                  <a:solidFill>
                    <a:schemeClr val="bg1"/>
                  </a:solidFill>
                  <a:latin typeface="Arial" pitchFamily="34" charset="0"/>
                  <a:ea typeface="MS PGothic" pitchFamily="34" charset="-128"/>
                </a:defRPr>
              </a:lvl5pPr>
              <a:lvl6pPr marL="2514600" indent="-228600" eaLnBrk="0" hangingPunct="0">
                <a:defRPr sz="1600">
                  <a:solidFill>
                    <a:schemeClr val="bg1"/>
                  </a:solidFill>
                  <a:latin typeface="Arial" pitchFamily="34" charset="0"/>
                  <a:ea typeface="MS PGothic" pitchFamily="34" charset="-128"/>
                </a:defRPr>
              </a:lvl6pPr>
              <a:lvl7pPr marL="2971800" indent="-228600" eaLnBrk="0" hangingPunct="0">
                <a:defRPr sz="1600">
                  <a:solidFill>
                    <a:schemeClr val="bg1"/>
                  </a:solidFill>
                  <a:latin typeface="Arial" pitchFamily="34" charset="0"/>
                  <a:ea typeface="MS PGothic" pitchFamily="34" charset="-128"/>
                </a:defRPr>
              </a:lvl7pPr>
              <a:lvl8pPr marL="3429000" indent="-228600" eaLnBrk="0" hangingPunct="0">
                <a:defRPr sz="1600">
                  <a:solidFill>
                    <a:schemeClr val="bg1"/>
                  </a:solidFill>
                  <a:latin typeface="Arial" pitchFamily="34" charset="0"/>
                  <a:ea typeface="MS PGothic" pitchFamily="34" charset="-128"/>
                </a:defRPr>
              </a:lvl8pPr>
              <a:lvl9pPr marL="3886200" indent="-228600" eaLnBrk="0" hangingPunct="0">
                <a:defRPr sz="1600">
                  <a:solidFill>
                    <a:schemeClr val="bg1"/>
                  </a:solidFill>
                  <a:latin typeface="Arial" pitchFamily="34" charset="0"/>
                  <a:ea typeface="MS PGothic" pitchFamily="34" charset="-128"/>
                </a:defRPr>
              </a:lvl9pPr>
            </a:lstStyle>
            <a:p>
              <a:pPr marL="209550" indent="-209550" eaLnBrk="1" hangingPunct="1">
                <a:spcBef>
                  <a:spcPts val="1200"/>
                </a:spcBef>
                <a:defRPr/>
              </a:pPr>
              <a:r>
                <a:rPr lang="en-US" altLang="en-US" b="1" i="1" dirty="0">
                  <a:solidFill>
                    <a:schemeClr val="bg2"/>
                  </a:solidFill>
                  <a:cs typeface="Arial" pitchFamily="34" charset="0"/>
                </a:rPr>
                <a:t>IBM Security </a:t>
              </a:r>
              <a:r>
                <a:rPr lang="en-US" altLang="en-US" b="1" i="1" dirty="0" smtClean="0">
                  <a:solidFill>
                    <a:schemeClr val="bg2"/>
                  </a:solidFill>
                  <a:cs typeface="Arial" pitchFamily="34" charset="0"/>
                </a:rPr>
                <a:t>Solution Benefits </a:t>
              </a:r>
              <a:endParaRPr lang="en-US" altLang="en-US" b="1" i="1" dirty="0">
                <a:solidFill>
                  <a:schemeClr val="bg2"/>
                </a:solidFill>
                <a:cs typeface="Arial" pitchFamily="34" charset="0"/>
              </a:endParaRPr>
            </a:p>
            <a:p>
              <a:pPr marL="209550" indent="-209550" eaLnBrk="1" hangingPunct="1">
                <a:lnSpc>
                  <a:spcPct val="85000"/>
                </a:lnSpc>
                <a:spcBef>
                  <a:spcPts val="600"/>
                </a:spcBef>
                <a:buClr>
                  <a:schemeClr val="tx2"/>
                </a:buClr>
                <a:buFont typeface="Wingdings" panose="05000000000000000000" pitchFamily="2" charset="2"/>
                <a:buChar char="§"/>
                <a:defRPr/>
              </a:pPr>
              <a:r>
                <a:rPr lang="en-US" altLang="en-US" spc="-20" dirty="0">
                  <a:cs typeface="Arial" pitchFamily="34" charset="0"/>
                </a:rPr>
                <a:t>Centralized user access control across web and mobile </a:t>
              </a:r>
              <a:r>
                <a:rPr lang="en-US" altLang="en-US" spc="-20" dirty="0" smtClean="0">
                  <a:cs typeface="Arial" pitchFamily="34" charset="0"/>
                </a:rPr>
                <a:t>channels</a:t>
              </a:r>
              <a:endParaRPr lang="en-US" altLang="en-US" spc="-20" dirty="0">
                <a:cs typeface="Arial" pitchFamily="34" charset="0"/>
              </a:endParaRPr>
            </a:p>
            <a:p>
              <a:pPr marL="209550" indent="-209550" eaLnBrk="1" hangingPunct="1">
                <a:lnSpc>
                  <a:spcPct val="85000"/>
                </a:lnSpc>
                <a:spcBef>
                  <a:spcPts val="600"/>
                </a:spcBef>
                <a:buClr>
                  <a:schemeClr val="tx2"/>
                </a:buClr>
                <a:buFont typeface="Wingdings" panose="05000000000000000000" pitchFamily="2" charset="2"/>
                <a:buChar char="§"/>
                <a:defRPr/>
              </a:pPr>
              <a:r>
                <a:rPr lang="en-US" altLang="en-US" spc="-20" dirty="0">
                  <a:cs typeface="Arial" pitchFamily="34" charset="0"/>
                </a:rPr>
                <a:t>Reduced IT cost with self-care, single sign-on and session management</a:t>
              </a:r>
            </a:p>
            <a:p>
              <a:pPr marL="209550" indent="-209550" eaLnBrk="1" hangingPunct="1">
                <a:lnSpc>
                  <a:spcPct val="85000"/>
                </a:lnSpc>
                <a:spcBef>
                  <a:spcPts val="600"/>
                </a:spcBef>
                <a:buClr>
                  <a:schemeClr val="tx2"/>
                </a:buClr>
                <a:buFont typeface="Wingdings" panose="05000000000000000000" pitchFamily="2" charset="2"/>
                <a:buChar char="§"/>
                <a:defRPr/>
              </a:pPr>
              <a:r>
                <a:rPr lang="en-US" altLang="en-US" spc="-20" dirty="0">
                  <a:cs typeface="Arial" pitchFamily="34" charset="0"/>
                </a:rPr>
                <a:t>Introduced risk-based access and multi-factor authentication for 10M+ customers</a:t>
              </a:r>
            </a:p>
          </p:txBody>
        </p:sp>
        <p:grpSp>
          <p:nvGrpSpPr>
            <p:cNvPr id="36879" name="Group 6"/>
            <p:cNvGrpSpPr>
              <a:grpSpLocks/>
            </p:cNvGrpSpPr>
            <p:nvPr/>
          </p:nvGrpSpPr>
          <p:grpSpPr bwMode="auto">
            <a:xfrm>
              <a:off x="2427316" y="1772054"/>
              <a:ext cx="6371128" cy="2054673"/>
              <a:chOff x="2427316" y="1772054"/>
              <a:chExt cx="6371128" cy="2054673"/>
            </a:xfrm>
          </p:grpSpPr>
          <p:sp>
            <p:nvSpPr>
              <p:cNvPr id="43" name="Rectangle 42"/>
              <p:cNvSpPr/>
              <p:nvPr/>
            </p:nvSpPr>
            <p:spPr>
              <a:xfrm>
                <a:off x="2427787" y="2695555"/>
                <a:ext cx="1311251" cy="239735"/>
              </a:xfrm>
              <a:prstGeom prst="rect">
                <a:avLst/>
              </a:prstGeom>
              <a:noFill/>
            </p:spPr>
            <p:style>
              <a:lnRef idx="0">
                <a:scrgbClr r="0" g="0" b="0"/>
              </a:lnRef>
              <a:fillRef idx="0">
                <a:scrgbClr r="0" g="0" b="0"/>
              </a:fillRef>
              <a:effectRef idx="0">
                <a:scrgbClr r="0" g="0" b="0"/>
              </a:effectRef>
              <a:fontRef idx="minor">
                <a:schemeClr val="tx1">
                  <a:hueOff val="0"/>
                  <a:satOff val="0"/>
                  <a:lumOff val="0"/>
                  <a:alphaOff val="0"/>
                </a:schemeClr>
              </a:fontRef>
            </p:style>
            <p:txBody>
              <a:bodyPr lIns="12700" tIns="12700" rIns="12700" bIns="1270" spcCol="1270" anchor="ctr"/>
              <a:lstStyle/>
              <a:p>
                <a:pPr algn="r" defTabSz="444500" eaLnBrk="1" hangingPunct="1">
                  <a:lnSpc>
                    <a:spcPct val="90000"/>
                  </a:lnSpc>
                  <a:spcAft>
                    <a:spcPct val="35000"/>
                  </a:spcAft>
                  <a:defRPr/>
                </a:pPr>
                <a:r>
                  <a:rPr lang="en-US" sz="1400" b="1" i="1" dirty="0">
                    <a:solidFill>
                      <a:schemeClr val="bg2"/>
                    </a:solidFill>
                  </a:rPr>
                  <a:t>Mobile Users</a:t>
                </a:r>
              </a:p>
            </p:txBody>
          </p:sp>
          <p:sp>
            <p:nvSpPr>
              <p:cNvPr id="28" name="Oval 27"/>
              <p:cNvSpPr/>
              <p:nvPr/>
            </p:nvSpPr>
            <p:spPr>
              <a:xfrm>
                <a:off x="8452239" y="3617977"/>
                <a:ext cx="188910" cy="198455"/>
              </a:xfrm>
              <a:prstGeom prst="ellipse">
                <a:avLst/>
              </a:prstGeom>
              <a:solidFill>
                <a:schemeClr val="accent1"/>
              </a:solidFill>
              <a:ln w="28575">
                <a:solidFill>
                  <a:schemeClr val="bg1"/>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36882" name="Group 33"/>
              <p:cNvGrpSpPr>
                <a:grpSpLocks/>
              </p:cNvGrpSpPr>
              <p:nvPr/>
            </p:nvGrpSpPr>
            <p:grpSpPr bwMode="auto">
              <a:xfrm>
                <a:off x="6701477" y="2233040"/>
                <a:ext cx="948751" cy="1001862"/>
                <a:chOff x="6727201" y="2318691"/>
                <a:chExt cx="819562" cy="819038"/>
              </a:xfrm>
            </p:grpSpPr>
            <p:sp>
              <p:nvSpPr>
                <p:cNvPr id="30" name="Oval 29"/>
                <p:cNvSpPr/>
                <p:nvPr/>
              </p:nvSpPr>
              <p:spPr>
                <a:xfrm>
                  <a:off x="6727013" y="2313917"/>
                  <a:ext cx="820043" cy="818990"/>
                </a:xfrm>
                <a:prstGeom prst="ellipse">
                  <a:avLst/>
                </a:prstGeom>
                <a:solidFill>
                  <a:srgbClr val="83D1F5">
                    <a:alpha val="50196"/>
                  </a:srgbClr>
                </a:solidFill>
                <a:ln w="38100">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Oval 28"/>
                <p:cNvSpPr/>
                <p:nvPr/>
              </p:nvSpPr>
              <p:spPr>
                <a:xfrm>
                  <a:off x="7031443" y="2587779"/>
                  <a:ext cx="211182" cy="210264"/>
                </a:xfrm>
                <a:prstGeom prst="ellipse">
                  <a:avLst/>
                </a:prstGeom>
                <a:solidFill>
                  <a:schemeClr val="accent1"/>
                </a:solidFill>
                <a:ln w="38100">
                  <a:solidFill>
                    <a:schemeClr val="tx2"/>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Oval 30"/>
                <p:cNvSpPr/>
                <p:nvPr/>
              </p:nvSpPr>
              <p:spPr>
                <a:xfrm>
                  <a:off x="6890198" y="2435922"/>
                  <a:ext cx="514242" cy="513978"/>
                </a:xfrm>
                <a:prstGeom prst="ellipse">
                  <a:avLst/>
                </a:prstGeom>
                <a:solidFill>
                  <a:schemeClr val="bg1">
                    <a:lumMod val="85000"/>
                    <a:alpha val="50196"/>
                  </a:schemeClr>
                </a:solidFill>
                <a:ln w="38100">
                  <a:solidFill>
                    <a:schemeClr val="bg1"/>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36883" name="Group 2"/>
              <p:cNvGrpSpPr>
                <a:grpSpLocks/>
              </p:cNvGrpSpPr>
              <p:nvPr/>
            </p:nvGrpSpPr>
            <p:grpSpPr bwMode="auto">
              <a:xfrm>
                <a:off x="3782697" y="1938587"/>
                <a:ext cx="771918" cy="815130"/>
                <a:chOff x="3430272" y="2243387"/>
                <a:chExt cx="771918" cy="815130"/>
              </a:xfrm>
            </p:grpSpPr>
            <p:sp>
              <p:nvSpPr>
                <p:cNvPr id="32" name="Oval 31"/>
                <p:cNvSpPr/>
                <p:nvPr/>
              </p:nvSpPr>
              <p:spPr>
                <a:xfrm>
                  <a:off x="3431062" y="2243049"/>
                  <a:ext cx="771511" cy="809699"/>
                </a:xfrm>
                <a:prstGeom prst="ellipse">
                  <a:avLst/>
                </a:prstGeom>
                <a:solidFill>
                  <a:srgbClr val="83D1F5">
                    <a:alpha val="50196"/>
                  </a:srgbClr>
                </a:solidFill>
                <a:ln w="38100">
                  <a:solidFill>
                    <a:schemeClr val="accent1"/>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Oval 18"/>
                <p:cNvSpPr/>
                <p:nvPr/>
              </p:nvSpPr>
              <p:spPr>
                <a:xfrm>
                  <a:off x="3646958" y="2471670"/>
                  <a:ext cx="339719" cy="352457"/>
                </a:xfrm>
                <a:prstGeom prst="ellipse">
                  <a:avLst/>
                </a:prstGeom>
                <a:solidFill>
                  <a:srgbClr val="FFFFFF">
                    <a:alpha val="74902"/>
                  </a:srgbClr>
                </a:solidFill>
                <a:ln w="57150">
                  <a:solidFill>
                    <a:schemeClr val="accent1"/>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sp>
            <p:nvSpPr>
              <p:cNvPr id="40" name="Oval 39"/>
              <p:cNvSpPr/>
              <p:nvPr/>
            </p:nvSpPr>
            <p:spPr>
              <a:xfrm>
                <a:off x="6061342" y="2557677"/>
                <a:ext cx="791041" cy="791117"/>
              </a:xfrm>
              <a:prstGeom prst="ellipse">
                <a:avLst/>
              </a:prstGeom>
              <a:blipFill>
                <a:blip r:embed="rId3">
                  <a:extLst/>
                </a:blip>
                <a:srcRect/>
                <a:stretch>
                  <a:fillRect l="-25000" r="-25000"/>
                </a:stretch>
              </a:blipFill>
              <a:ln>
                <a:solidFill>
                  <a:schemeClr val="tx2"/>
                </a:solid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2" name="Oval 41"/>
              <p:cNvSpPr/>
              <p:nvPr/>
            </p:nvSpPr>
            <p:spPr>
              <a:xfrm>
                <a:off x="3849730" y="2273354"/>
                <a:ext cx="1347825" cy="1347598"/>
              </a:xfrm>
              <a:prstGeom prst="ellipse">
                <a:avLst/>
              </a:prstGeom>
              <a:blipFill>
                <a:blip r:embed="rId4">
                  <a:extLst/>
                </a:blip>
                <a:srcRect/>
                <a:stretch>
                  <a:fillRect l="-25000" r="-25000"/>
                </a:stretch>
              </a:blipFill>
              <a:ln>
                <a:solidFill>
                  <a:schemeClr val="tx2"/>
                </a:solid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4" name="Rectangle 43"/>
              <p:cNvSpPr/>
              <p:nvPr/>
            </p:nvSpPr>
            <p:spPr>
              <a:xfrm>
                <a:off x="6783808" y="3213127"/>
                <a:ext cx="1862103" cy="252436"/>
              </a:xfrm>
              <a:prstGeom prst="rect">
                <a:avLst/>
              </a:prstGeom>
              <a:noFill/>
            </p:spPr>
            <p:style>
              <a:lnRef idx="0">
                <a:scrgbClr r="0" g="0" b="0"/>
              </a:lnRef>
              <a:fillRef idx="0">
                <a:scrgbClr r="0" g="0" b="0"/>
              </a:fillRef>
              <a:effectRef idx="0">
                <a:scrgbClr r="0" g="0" b="0"/>
              </a:effectRef>
              <a:fontRef idx="minor">
                <a:schemeClr val="tx1">
                  <a:hueOff val="0"/>
                  <a:satOff val="0"/>
                  <a:lumOff val="0"/>
                  <a:alphaOff val="0"/>
                </a:schemeClr>
              </a:fontRef>
            </p:style>
            <p:txBody>
              <a:bodyPr lIns="12700" tIns="12700" rIns="12700" bIns="12700" spcCol="1270" anchor="ctr"/>
              <a:lstStyle/>
              <a:p>
                <a:pPr defTabSz="444500" eaLnBrk="1" hangingPunct="1">
                  <a:lnSpc>
                    <a:spcPct val="90000"/>
                  </a:lnSpc>
                  <a:spcAft>
                    <a:spcPct val="35000"/>
                  </a:spcAft>
                  <a:defRPr/>
                </a:pPr>
                <a:r>
                  <a:rPr lang="en-US" sz="1400" b="1" i="1" dirty="0">
                    <a:solidFill>
                      <a:schemeClr val="bg2"/>
                    </a:solidFill>
                  </a:rPr>
                  <a:t>Web and Mobile Apps</a:t>
                </a:r>
              </a:p>
            </p:txBody>
          </p:sp>
          <p:sp>
            <p:nvSpPr>
              <p:cNvPr id="45" name="Oval 44"/>
              <p:cNvSpPr/>
              <p:nvPr/>
            </p:nvSpPr>
            <p:spPr>
              <a:xfrm>
                <a:off x="6552037" y="3257581"/>
                <a:ext cx="165097" cy="163528"/>
              </a:xfrm>
              <a:prstGeom prst="ellipse">
                <a:avLst/>
              </a:prstGeom>
              <a:solidFill>
                <a:schemeClr val="tx2"/>
              </a:solidFill>
              <a:ln w="57150">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6" name="Rectangle 45"/>
              <p:cNvSpPr/>
              <p:nvPr/>
            </p:nvSpPr>
            <p:spPr>
              <a:xfrm>
                <a:off x="6632997" y="1771546"/>
                <a:ext cx="2165311" cy="258787"/>
              </a:xfrm>
              <a:prstGeom prst="rect">
                <a:avLst/>
              </a:prstGeom>
              <a:noFill/>
            </p:spPr>
            <p:style>
              <a:lnRef idx="0">
                <a:scrgbClr r="0" g="0" b="0"/>
              </a:lnRef>
              <a:fillRef idx="0">
                <a:scrgbClr r="0" g="0" b="0"/>
              </a:fillRef>
              <a:effectRef idx="0">
                <a:scrgbClr r="0" g="0" b="0"/>
              </a:effectRef>
              <a:fontRef idx="minor">
                <a:schemeClr val="tx1">
                  <a:hueOff val="0"/>
                  <a:satOff val="0"/>
                  <a:lumOff val="0"/>
                  <a:alphaOff val="0"/>
                </a:schemeClr>
              </a:fontRef>
            </p:style>
            <p:txBody>
              <a:bodyPr lIns="12700" tIns="12700" rIns="12700" bIns="12700" spcCol="1270" anchor="ctr"/>
              <a:lstStyle/>
              <a:p>
                <a:pPr defTabSz="444500" eaLnBrk="1" hangingPunct="1">
                  <a:lnSpc>
                    <a:spcPct val="90000"/>
                  </a:lnSpc>
                  <a:spcAft>
                    <a:spcPct val="35000"/>
                  </a:spcAft>
                  <a:defRPr/>
                </a:pPr>
                <a:r>
                  <a:rPr lang="en-US" sz="1400" b="1" i="1" dirty="0">
                    <a:solidFill>
                      <a:schemeClr val="bg2"/>
                    </a:solidFill>
                  </a:rPr>
                  <a:t>Mobile Devices</a:t>
                </a:r>
              </a:p>
            </p:txBody>
          </p:sp>
          <p:sp>
            <p:nvSpPr>
              <p:cNvPr id="47" name="Oval 46"/>
              <p:cNvSpPr/>
              <p:nvPr/>
            </p:nvSpPr>
            <p:spPr>
              <a:xfrm>
                <a:off x="5726552" y="2628874"/>
                <a:ext cx="165097" cy="165115"/>
              </a:xfrm>
              <a:prstGeom prst="ellipse">
                <a:avLst/>
              </a:prstGeom>
              <a:solidFill>
                <a:schemeClr val="tx2"/>
              </a:solidFill>
              <a:ln w="57150">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Oval 47"/>
              <p:cNvSpPr/>
              <p:nvPr/>
            </p:nvSpPr>
            <p:spPr>
              <a:xfrm>
                <a:off x="3781899" y="2733659"/>
                <a:ext cx="165097" cy="165115"/>
              </a:xfrm>
              <a:prstGeom prst="ellipse">
                <a:avLst/>
              </a:prstGeom>
              <a:solidFill>
                <a:schemeClr val="tx2"/>
              </a:solidFill>
              <a:ln w="57150">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Oval 34"/>
              <p:cNvSpPr/>
              <p:nvPr/>
            </p:nvSpPr>
            <p:spPr>
              <a:xfrm>
                <a:off x="4948691" y="3206777"/>
                <a:ext cx="585776" cy="619181"/>
              </a:xfrm>
              <a:prstGeom prst="ellipse">
                <a:avLst/>
              </a:prstGeom>
              <a:solidFill>
                <a:srgbClr val="83D1F5"/>
              </a:solidFill>
              <a:ln w="38100">
                <a:solidFill>
                  <a:schemeClr val="tx2"/>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Oval 7"/>
              <p:cNvSpPr/>
              <p:nvPr/>
            </p:nvSpPr>
            <p:spPr>
              <a:xfrm>
                <a:off x="5115375" y="3383006"/>
                <a:ext cx="252408" cy="266724"/>
              </a:xfrm>
              <a:prstGeom prst="ellipse">
                <a:avLst/>
              </a:prstGeom>
              <a:solidFill>
                <a:schemeClr val="bg1">
                  <a:alpha val="50196"/>
                </a:schemeClr>
              </a:solidFill>
              <a:ln w="57150">
                <a:solidFill>
                  <a:schemeClr val="bg1"/>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Oval 15"/>
              <p:cNvSpPr/>
              <p:nvPr/>
            </p:nvSpPr>
            <p:spPr>
              <a:xfrm>
                <a:off x="7677553" y="2346273"/>
                <a:ext cx="258758" cy="273075"/>
              </a:xfrm>
              <a:prstGeom prst="ellipse">
                <a:avLst/>
              </a:prstGeom>
              <a:solidFill>
                <a:schemeClr val="accent1"/>
              </a:solidFill>
              <a:ln w="57150">
                <a:solidFill>
                  <a:schemeClr val="tx2"/>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6" name="Oval 35"/>
              <p:cNvSpPr/>
              <p:nvPr/>
            </p:nvSpPr>
            <p:spPr>
              <a:xfrm>
                <a:off x="5336034" y="2381201"/>
                <a:ext cx="187322" cy="198456"/>
              </a:xfrm>
              <a:prstGeom prst="ellipse">
                <a:avLst/>
              </a:prstGeom>
              <a:solidFill>
                <a:schemeClr val="accent1"/>
              </a:solidFill>
              <a:ln w="28575">
                <a:solidFill>
                  <a:schemeClr val="bg1"/>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sp>
        <p:nvSpPr>
          <p:cNvPr id="50" name="Oval 49"/>
          <p:cNvSpPr/>
          <p:nvPr/>
        </p:nvSpPr>
        <p:spPr>
          <a:xfrm>
            <a:off x="5378559" y="1590790"/>
            <a:ext cx="1078303" cy="1078120"/>
          </a:xfrm>
          <a:prstGeom prst="ellipse">
            <a:avLst/>
          </a:prstGeom>
          <a:blipFill dpi="0" rotWithShape="1">
            <a:blip r:embed="rId5">
              <a:extLst/>
            </a:blip>
            <a:srcRect/>
            <a:tile tx="0" ty="0" sx="90000" sy="90000" flip="xy" algn="ctr"/>
          </a:blipFill>
          <a:ln>
            <a:solidFill>
              <a:schemeClr val="tx2"/>
            </a:solid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83744297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mtClean="0"/>
              <a:t>A financial services firm teams with IBM to build its first SOC</a:t>
            </a:r>
            <a:endParaRPr lang="en-US" dirty="0"/>
          </a:p>
        </p:txBody>
      </p:sp>
      <p:pic>
        <p:nvPicPr>
          <p:cNvPr id="3" name="Picture 2"/>
          <p:cNvPicPr/>
          <p:nvPr/>
        </p:nvPicPr>
        <p:blipFill rotWithShape="1">
          <a:blip r:embed="rId3"/>
          <a:srcRect t="16078" b="5818"/>
          <a:stretch/>
        </p:blipFill>
        <p:spPr>
          <a:xfrm>
            <a:off x="0" y="977220"/>
            <a:ext cx="9144000" cy="5356346"/>
          </a:xfrm>
          <a:prstGeom prst="rect">
            <a:avLst/>
          </a:prstGeom>
        </p:spPr>
      </p:pic>
      <p:sp>
        <p:nvSpPr>
          <p:cNvPr id="4" name="TextBox 3"/>
          <p:cNvSpPr txBox="1"/>
          <p:nvPr/>
        </p:nvSpPr>
        <p:spPr>
          <a:xfrm>
            <a:off x="204559" y="546332"/>
            <a:ext cx="8734882" cy="430887"/>
          </a:xfrm>
          <a:prstGeom prst="rect">
            <a:avLst/>
          </a:prstGeom>
          <a:noFill/>
        </p:spPr>
        <p:txBody>
          <a:bodyPr wrap="square" rtlCol="0">
            <a:spAutoFit/>
          </a:bodyPr>
          <a:lstStyle/>
          <a:p>
            <a:r>
              <a:rPr lang="en-US" sz="2200" kern="0" dirty="0">
                <a:solidFill>
                  <a:srgbClr val="00649D"/>
                </a:solidFill>
              </a:rPr>
              <a:t>A financial services firm teams with IBM to build its first SOC  </a:t>
            </a:r>
          </a:p>
        </p:txBody>
      </p:sp>
      <p:sp>
        <p:nvSpPr>
          <p:cNvPr id="5" name="Footer Placeholder 4"/>
          <p:cNvSpPr>
            <a:spLocks noGrp="1"/>
          </p:cNvSpPr>
          <p:nvPr>
            <p:ph type="ftr" sz="quarter" idx="10"/>
          </p:nvPr>
        </p:nvSpPr>
        <p:spPr/>
        <p:txBody>
          <a:bodyPr/>
          <a:lstStyle/>
          <a:p>
            <a:pPr>
              <a:defRPr/>
            </a:pPr>
            <a:r>
              <a:rPr lang="en-US" smtClean="0">
                <a:solidFill>
                  <a:srgbClr val="000000"/>
                </a:solidFill>
              </a:rPr>
              <a:t>Lloyds &amp; IBM Cyber Security Programme handouts</a:t>
            </a:r>
            <a:endParaRPr lang="en-US">
              <a:solidFill>
                <a:srgbClr val="000000"/>
              </a:solidFill>
            </a:endParaRPr>
          </a:p>
        </p:txBody>
      </p:sp>
    </p:spTree>
    <p:extLst>
      <p:ext uri="{BB962C8B-B14F-4D97-AF65-F5344CB8AC3E}">
        <p14:creationId xmlns:p14="http://schemas.microsoft.com/office/powerpoint/2010/main" val="159673111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685800" y="2797175"/>
            <a:ext cx="7848600" cy="708025"/>
          </a:xfrm>
        </p:spPr>
        <p:txBody>
          <a:bodyPr/>
          <a:lstStyle/>
          <a:p>
            <a:pPr>
              <a:defRPr/>
            </a:pPr>
            <a:r>
              <a:rPr lang="en-US" dirty="0" smtClean="0">
                <a:ea typeface="MS PGothic" pitchFamily="34" charset="-128"/>
              </a:rPr>
              <a:t>Appendix</a:t>
            </a:r>
            <a:endParaRPr lang="en-US" dirty="0">
              <a:ea typeface="MS PGothic" pitchFamily="34" charset="-128"/>
            </a:endParaRPr>
          </a:p>
        </p:txBody>
      </p:sp>
    </p:spTree>
    <p:extLst>
      <p:ext uri="{BB962C8B-B14F-4D97-AF65-F5344CB8AC3E}">
        <p14:creationId xmlns:p14="http://schemas.microsoft.com/office/powerpoint/2010/main" val="420551830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Group 2"/>
          <p:cNvGrpSpPr>
            <a:grpSpLocks/>
          </p:cNvGrpSpPr>
          <p:nvPr/>
        </p:nvGrpSpPr>
        <p:grpSpPr bwMode="auto">
          <a:xfrm>
            <a:off x="330200" y="1198563"/>
            <a:ext cx="8813800" cy="2792412"/>
            <a:chOff x="330014" y="1198898"/>
            <a:chExt cx="8813987" cy="2792117"/>
          </a:xfrm>
        </p:grpSpPr>
        <p:pic>
          <p:nvPicPr>
            <p:cNvPr id="39017" name="Picture 263"/>
            <p:cNvPicPr>
              <a:picLocks noChangeAspect="1"/>
            </p:cNvPicPr>
            <p:nvPr/>
          </p:nvPicPr>
          <p:blipFill>
            <a:blip r:embed="rId7" cstate="print">
              <a:lum bright="10000"/>
              <a:extLst>
                <a:ext uri="{28A0092B-C50C-407E-A947-70E740481C1C}">
                  <a14:useLocalDpi xmlns:a14="http://schemas.microsoft.com/office/drawing/2010/main" val="0"/>
                </a:ext>
              </a:extLst>
            </a:blip>
            <a:srcRect/>
            <a:stretch>
              <a:fillRect/>
            </a:stretch>
          </p:blipFill>
          <p:spPr bwMode="auto">
            <a:xfrm>
              <a:off x="924465" y="1556795"/>
              <a:ext cx="8219536" cy="243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18" name="Picture 26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30014" y="1198898"/>
              <a:ext cx="1332326" cy="1326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Pentagon 5"/>
          <p:cNvSpPr/>
          <p:nvPr/>
        </p:nvSpPr>
        <p:spPr bwMode="auto">
          <a:xfrm>
            <a:off x="0" y="2773905"/>
            <a:ext cx="9075287" cy="444994"/>
          </a:xfrm>
          <a:prstGeom prst="homePlate">
            <a:avLst>
              <a:gd name="adj" fmla="val 44061"/>
            </a:avLst>
          </a:prstGeom>
          <a:gradFill flip="none" rotWithShape="1">
            <a:gsLst>
              <a:gs pos="100000">
                <a:schemeClr val="bg1">
                  <a:alpha val="0"/>
                </a:schemeClr>
              </a:gs>
              <a:gs pos="88000">
                <a:schemeClr val="tx2"/>
              </a:gs>
            </a:gsLst>
            <a:lin ang="10800000" scaled="1"/>
            <a:tileRect/>
          </a:gradFill>
          <a:ln w="19050">
            <a:noFill/>
          </a:ln>
          <a:effectLst/>
          <a:extLst/>
        </p:spPr>
        <p:txBody>
          <a:bodyPr/>
          <a:lstStyle/>
          <a:p>
            <a:pPr eaLnBrk="1" hangingPunct="1">
              <a:defRPr/>
            </a:pPr>
            <a:endParaRPr lang="en-US" sz="1600" dirty="0">
              <a:latin typeface="Arial" charset="0"/>
              <a:ea typeface="ＭＳ Ｐゴシック" charset="0"/>
              <a:cs typeface="Arial" pitchFamily="34" charset="0"/>
            </a:endParaRPr>
          </a:p>
        </p:txBody>
      </p:sp>
      <p:sp>
        <p:nvSpPr>
          <p:cNvPr id="54279" name="Title 1"/>
          <p:cNvSpPr>
            <a:spLocks noGrp="1"/>
          </p:cNvSpPr>
          <p:nvPr>
            <p:ph type="title"/>
          </p:nvPr>
        </p:nvSpPr>
        <p:spPr>
          <a:xfrm>
            <a:off x="182563" y="593725"/>
            <a:ext cx="8685212" cy="396875"/>
          </a:xfrm>
        </p:spPr>
        <p:txBody>
          <a:bodyPr/>
          <a:lstStyle/>
          <a:p>
            <a:pPr>
              <a:defRPr/>
            </a:pPr>
            <a:r>
              <a:rPr lang="en-US" dirty="0"/>
              <a:t>IBM </a:t>
            </a:r>
            <a:r>
              <a:rPr lang="en-US" dirty="0" smtClean="0"/>
              <a:t>Security invests in best-of-breed technologies</a:t>
            </a:r>
            <a:endParaRPr lang="en-US" dirty="0"/>
          </a:p>
        </p:txBody>
      </p:sp>
      <p:graphicFrame>
        <p:nvGraphicFramePr>
          <p:cNvPr id="8" name="Table 7"/>
          <p:cNvGraphicFramePr>
            <a:graphicFrameLocks noGrp="1"/>
          </p:cNvGraphicFramePr>
          <p:nvPr/>
        </p:nvGraphicFramePr>
        <p:xfrm>
          <a:off x="254000" y="2808288"/>
          <a:ext cx="8602666" cy="371475"/>
        </p:xfrm>
        <a:graphic>
          <a:graphicData uri="http://schemas.openxmlformats.org/drawingml/2006/table">
            <a:tbl>
              <a:tblPr firstRow="1" bandRow="1">
                <a:effectLst/>
                <a:tableStyleId>{5C22544A-7EE6-4342-B048-85BDC9FD1C3A}</a:tableStyleId>
              </a:tblPr>
              <a:tblGrid>
                <a:gridCol w="487230"/>
                <a:gridCol w="487230"/>
                <a:gridCol w="487230"/>
                <a:gridCol w="487230"/>
                <a:gridCol w="487230"/>
                <a:gridCol w="487230"/>
                <a:gridCol w="487230"/>
                <a:gridCol w="487230"/>
                <a:gridCol w="487230"/>
                <a:gridCol w="1054399"/>
                <a:gridCol w="1054399"/>
                <a:gridCol w="1054399"/>
                <a:gridCol w="1054399"/>
              </a:tblGrid>
              <a:tr h="371475">
                <a:tc>
                  <a:txBody>
                    <a:bodyPr/>
                    <a:lstStyle/>
                    <a:p>
                      <a:pPr algn="ctr"/>
                      <a:r>
                        <a:rPr lang="en-US" sz="1100" b="1" dirty="0" smtClean="0">
                          <a:solidFill>
                            <a:schemeClr val="accent1">
                              <a:lumMod val="60000"/>
                              <a:lumOff val="40000"/>
                            </a:schemeClr>
                          </a:solidFill>
                        </a:rPr>
                        <a:t>1976</a:t>
                      </a:r>
                      <a:endParaRPr lang="en-US" sz="1100" b="1" dirty="0">
                        <a:solidFill>
                          <a:schemeClr val="accent1">
                            <a:lumMod val="60000"/>
                            <a:lumOff val="40000"/>
                          </a:schemeClr>
                        </a:solidFill>
                      </a:endParaRP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100" b="1" dirty="0" smtClean="0">
                          <a:solidFill>
                            <a:schemeClr val="accent1">
                              <a:lumMod val="60000"/>
                              <a:lumOff val="40000"/>
                            </a:schemeClr>
                          </a:solidFill>
                        </a:rPr>
                        <a:t>1999</a:t>
                      </a:r>
                      <a:endParaRPr lang="en-US" sz="1100" b="1" dirty="0">
                        <a:solidFill>
                          <a:schemeClr val="accent1">
                            <a:lumMod val="60000"/>
                            <a:lumOff val="40000"/>
                          </a:schemeClr>
                        </a:solidFill>
                      </a:endParaRP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100" b="1" dirty="0" smtClean="0">
                          <a:solidFill>
                            <a:schemeClr val="accent1">
                              <a:lumMod val="60000"/>
                              <a:lumOff val="40000"/>
                            </a:schemeClr>
                          </a:solidFill>
                        </a:rPr>
                        <a:t>2002</a:t>
                      </a:r>
                      <a:endParaRPr lang="en-US" sz="1100" b="1" dirty="0">
                        <a:solidFill>
                          <a:schemeClr val="accent1">
                            <a:lumMod val="60000"/>
                            <a:lumOff val="40000"/>
                          </a:schemeClr>
                        </a:solidFill>
                      </a:endParaRP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100" b="1" dirty="0" smtClean="0">
                          <a:solidFill>
                            <a:schemeClr val="accent1">
                              <a:lumMod val="60000"/>
                              <a:lumOff val="40000"/>
                            </a:schemeClr>
                          </a:solidFill>
                        </a:rPr>
                        <a:t>2005</a:t>
                      </a:r>
                      <a:endParaRPr lang="en-US" sz="1100" b="1" dirty="0">
                        <a:solidFill>
                          <a:schemeClr val="accent1">
                            <a:lumMod val="60000"/>
                            <a:lumOff val="40000"/>
                          </a:schemeClr>
                        </a:solidFill>
                      </a:endParaRP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100" b="1" dirty="0" smtClean="0">
                          <a:solidFill>
                            <a:schemeClr val="accent1">
                              <a:lumMod val="60000"/>
                              <a:lumOff val="40000"/>
                            </a:schemeClr>
                          </a:solidFill>
                        </a:rPr>
                        <a:t>2006</a:t>
                      </a:r>
                      <a:endParaRPr lang="en-US" sz="1100" b="1" dirty="0">
                        <a:solidFill>
                          <a:schemeClr val="accent1">
                            <a:lumMod val="60000"/>
                            <a:lumOff val="40000"/>
                          </a:schemeClr>
                        </a:solidFill>
                      </a:endParaRP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100" b="1" dirty="0" smtClean="0">
                          <a:solidFill>
                            <a:schemeClr val="accent1">
                              <a:lumMod val="60000"/>
                              <a:lumOff val="40000"/>
                            </a:schemeClr>
                          </a:solidFill>
                        </a:rPr>
                        <a:t>2007</a:t>
                      </a:r>
                      <a:endParaRPr lang="en-US" sz="1100" b="1" dirty="0">
                        <a:solidFill>
                          <a:schemeClr val="accent1">
                            <a:lumMod val="60000"/>
                            <a:lumOff val="40000"/>
                          </a:schemeClr>
                        </a:solidFill>
                      </a:endParaRP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100" b="1" dirty="0" smtClean="0">
                          <a:solidFill>
                            <a:schemeClr val="accent1">
                              <a:lumMod val="60000"/>
                              <a:lumOff val="40000"/>
                            </a:schemeClr>
                          </a:solidFill>
                        </a:rPr>
                        <a:t>2008</a:t>
                      </a:r>
                      <a:endParaRPr lang="en-US" sz="1100" b="1" dirty="0">
                        <a:solidFill>
                          <a:schemeClr val="accent1">
                            <a:lumMod val="60000"/>
                            <a:lumOff val="40000"/>
                          </a:schemeClr>
                        </a:solidFill>
                      </a:endParaRP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100" b="1" dirty="0" smtClean="0">
                          <a:solidFill>
                            <a:schemeClr val="accent1">
                              <a:lumMod val="60000"/>
                              <a:lumOff val="40000"/>
                            </a:schemeClr>
                          </a:solidFill>
                        </a:rPr>
                        <a:t>2009</a:t>
                      </a:r>
                      <a:endParaRPr lang="en-US" sz="1100" b="1" dirty="0">
                        <a:solidFill>
                          <a:schemeClr val="accent1">
                            <a:lumMod val="60000"/>
                            <a:lumOff val="40000"/>
                          </a:schemeClr>
                        </a:solidFill>
                      </a:endParaRP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100" b="1" dirty="0" smtClean="0">
                          <a:solidFill>
                            <a:schemeClr val="accent1">
                              <a:lumMod val="60000"/>
                              <a:lumOff val="40000"/>
                            </a:schemeClr>
                          </a:solidFill>
                        </a:rPr>
                        <a:t>2010</a:t>
                      </a:r>
                      <a:endParaRPr lang="en-US" sz="1100" b="1" dirty="0">
                        <a:solidFill>
                          <a:schemeClr val="accent1">
                            <a:lumMod val="60000"/>
                            <a:lumOff val="40000"/>
                          </a:schemeClr>
                        </a:solidFill>
                      </a:endParaRP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100" b="1" dirty="0" smtClean="0">
                          <a:solidFill>
                            <a:schemeClr val="accent1">
                              <a:lumMod val="60000"/>
                              <a:lumOff val="40000"/>
                            </a:schemeClr>
                          </a:solidFill>
                        </a:rPr>
                        <a:t>2011</a:t>
                      </a:r>
                      <a:endParaRPr lang="en-US" sz="1100" b="1" dirty="0">
                        <a:solidFill>
                          <a:schemeClr val="accent1">
                            <a:lumMod val="60000"/>
                            <a:lumOff val="40000"/>
                          </a:schemeClr>
                        </a:solidFill>
                      </a:endParaRP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100" b="1" kern="1200" dirty="0" smtClean="0">
                          <a:solidFill>
                            <a:schemeClr val="bg1"/>
                          </a:solidFill>
                          <a:latin typeface="+mn-lt"/>
                          <a:ea typeface="+mn-ea"/>
                          <a:cs typeface="+mn-cs"/>
                        </a:rPr>
                        <a:t>2012</a:t>
                      </a:r>
                      <a:endParaRPr lang="en-US" sz="1100" b="1" kern="1200" dirty="0">
                        <a:solidFill>
                          <a:schemeClr val="bg1"/>
                        </a:solidFill>
                        <a:latin typeface="+mn-lt"/>
                        <a:ea typeface="+mn-ea"/>
                        <a:cs typeface="+mn-cs"/>
                      </a:endParaRP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0086B3"/>
                    </a:solidFill>
                  </a:tcPr>
                </a:tc>
                <a:tc>
                  <a:txBody>
                    <a:bodyPr/>
                    <a:lstStyle/>
                    <a:p>
                      <a:pPr algn="ctr"/>
                      <a:r>
                        <a:rPr lang="en-US" sz="1100" b="1" kern="1200" dirty="0" smtClean="0">
                          <a:solidFill>
                            <a:schemeClr val="accent1"/>
                          </a:solidFill>
                          <a:latin typeface="+mn-lt"/>
                          <a:ea typeface="+mn-ea"/>
                          <a:cs typeface="+mn-cs"/>
                        </a:rPr>
                        <a:t>2013</a:t>
                      </a:r>
                      <a:endParaRPr lang="en-US" sz="1100" b="1" kern="1200" dirty="0">
                        <a:solidFill>
                          <a:schemeClr val="accent1"/>
                        </a:solidFill>
                        <a:latin typeface="+mn-lt"/>
                        <a:ea typeface="+mn-ea"/>
                        <a:cs typeface="+mn-cs"/>
                      </a:endParaRP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100" b="1" kern="1200" dirty="0" smtClean="0">
                          <a:solidFill>
                            <a:schemeClr val="accent1"/>
                          </a:solidFill>
                          <a:latin typeface="+mn-lt"/>
                          <a:ea typeface="+mn-ea"/>
                          <a:cs typeface="+mn-cs"/>
                        </a:rPr>
                        <a:t>2014</a:t>
                      </a:r>
                      <a:endParaRPr lang="en-US" sz="1100" b="1" kern="1200" dirty="0">
                        <a:solidFill>
                          <a:schemeClr val="accent1"/>
                        </a:solidFill>
                        <a:latin typeface="+mn-lt"/>
                        <a:ea typeface="+mn-ea"/>
                        <a:cs typeface="+mn-cs"/>
                      </a:endParaRP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bl>
          </a:graphicData>
        </a:graphic>
      </p:graphicFrame>
      <p:grpSp>
        <p:nvGrpSpPr>
          <p:cNvPr id="38949" name="Group 6"/>
          <p:cNvGrpSpPr>
            <a:grpSpLocks/>
          </p:cNvGrpSpPr>
          <p:nvPr/>
        </p:nvGrpSpPr>
        <p:grpSpPr bwMode="auto">
          <a:xfrm>
            <a:off x="5140325" y="3694113"/>
            <a:ext cx="3702050" cy="2306637"/>
            <a:chOff x="5140462" y="3694644"/>
            <a:chExt cx="3701803" cy="2305604"/>
          </a:xfrm>
        </p:grpSpPr>
        <p:sp>
          <p:nvSpPr>
            <p:cNvPr id="74" name="TextBox 73"/>
            <p:cNvSpPr txBox="1">
              <a:spLocks noChangeArrowheads="1"/>
            </p:cNvSpPr>
            <p:nvPr/>
          </p:nvSpPr>
          <p:spPr bwMode="auto">
            <a:xfrm>
              <a:off x="5140462" y="3694644"/>
              <a:ext cx="3701803" cy="2305604"/>
            </a:xfrm>
            <a:prstGeom prst="rect">
              <a:avLst/>
            </a:prstGeom>
            <a:solidFill>
              <a:srgbClr val="00B2EF"/>
            </a:solidFill>
            <a:ln w="9525">
              <a:solidFill>
                <a:schemeClr val="accent1"/>
              </a:solidFill>
              <a:miter lim="800000"/>
              <a:headEnd/>
              <a:tailEnd/>
            </a:ln>
            <a:effectLst>
              <a:outerShdw blurRad="50800" dist="38100" dir="5400000" algn="t" rotWithShape="0">
                <a:srgbClr val="808080">
                  <a:alpha val="39998"/>
                </a:srgbClr>
              </a:outerShdw>
            </a:effectLst>
          </p:spPr>
          <p:txBody>
            <a:bodyPr tIns="91440" bIns="91440"/>
            <a:lstStyle>
              <a:defPPr>
                <a:defRPr lang="en-US"/>
              </a:defPPr>
              <a:lvl1pPr marL="76200" indent="-76200">
                <a:spcBef>
                  <a:spcPts val="600"/>
                </a:spcBef>
                <a:buFont typeface="Arial" pitchFamily="34" charset="0"/>
                <a:buChar char="•"/>
                <a:defRPr sz="900">
                  <a:latin typeface="Arial Narrow" pitchFamily="34" charset="0"/>
                </a:defRPr>
              </a:lvl1pPr>
            </a:lstStyle>
            <a:p>
              <a:pPr marL="0" indent="0" algn="ctr" eaLnBrk="1" hangingPunct="1">
                <a:buFont typeface="Arial" pitchFamily="34" charset="0"/>
                <a:buNone/>
                <a:defRPr/>
              </a:pPr>
              <a:r>
                <a:rPr lang="en-US" sz="1400" b="1" dirty="0" smtClean="0">
                  <a:solidFill>
                    <a:srgbClr val="FFFFFF"/>
                  </a:solidFill>
                  <a:latin typeface="Arial"/>
                  <a:ea typeface="ＭＳ Ｐゴシック"/>
                  <a:cs typeface="Arial" charset="0"/>
                </a:rPr>
                <a:t>IBM Security Investment</a:t>
              </a:r>
              <a:endParaRPr lang="en-US" sz="1400" b="1" dirty="0">
                <a:solidFill>
                  <a:srgbClr val="FFFFFF"/>
                </a:solidFill>
                <a:latin typeface="Arial"/>
                <a:ea typeface="ＭＳ Ｐゴシック"/>
                <a:cs typeface="Arial" charset="0"/>
              </a:endParaRPr>
            </a:p>
          </p:txBody>
        </p:sp>
        <p:sp>
          <p:nvSpPr>
            <p:cNvPr id="90" name="TextBox 89"/>
            <p:cNvSpPr txBox="1">
              <a:spLocks noChangeArrowheads="1"/>
            </p:cNvSpPr>
            <p:nvPr/>
          </p:nvSpPr>
          <p:spPr bwMode="auto">
            <a:xfrm>
              <a:off x="5140462" y="4078647"/>
              <a:ext cx="3701803" cy="1913668"/>
            </a:xfrm>
            <a:prstGeom prst="rect">
              <a:avLst/>
            </a:prstGeom>
            <a:solidFill>
              <a:schemeClr val="bg1"/>
            </a:solidFill>
            <a:ln w="9525">
              <a:solidFill>
                <a:schemeClr val="accent1"/>
              </a:solidFill>
              <a:miter lim="800000"/>
              <a:headEnd/>
              <a:tailEnd/>
            </a:ln>
            <a:effectLst>
              <a:outerShdw blurRad="50800" dist="38100" dir="5400000" algn="t" rotWithShape="0">
                <a:srgbClr val="808080">
                  <a:alpha val="39998"/>
                </a:srgbClr>
              </a:outerShdw>
            </a:effectLst>
          </p:spPr>
          <p:txBody>
            <a:bodyPr tIns="182880" bIns="182880"/>
            <a:lstStyle>
              <a:defPPr>
                <a:defRPr lang="en-US"/>
              </a:defPPr>
              <a:lvl1pPr marL="76200" indent="-76200">
                <a:spcBef>
                  <a:spcPts val="600"/>
                </a:spcBef>
                <a:buFont typeface="Arial" pitchFamily="34" charset="0"/>
                <a:buChar char="•"/>
                <a:defRPr sz="900">
                  <a:latin typeface="Arial Narrow" pitchFamily="34" charset="0"/>
                </a:defRPr>
              </a:lvl1pPr>
            </a:lstStyle>
            <a:p>
              <a:pPr marL="141288" indent="-141288" eaLnBrk="1" hangingPunct="1">
                <a:spcBef>
                  <a:spcPts val="1200"/>
                </a:spcBef>
                <a:buClr>
                  <a:schemeClr val="tx2"/>
                </a:buClr>
                <a:defRPr/>
              </a:pPr>
              <a:r>
                <a:rPr lang="en-US" sz="1400" dirty="0" smtClean="0">
                  <a:solidFill>
                    <a:srgbClr val="000000"/>
                  </a:solidFill>
                  <a:latin typeface="Arial"/>
                  <a:ea typeface="ＭＳ Ｐゴシック"/>
                  <a:cs typeface="Arial" charset="0"/>
                </a:rPr>
                <a:t>6,000+ </a:t>
              </a:r>
              <a:r>
                <a:rPr lang="en-US" sz="1400" dirty="0">
                  <a:solidFill>
                    <a:srgbClr val="000000"/>
                  </a:solidFill>
                  <a:latin typeface="Arial"/>
                  <a:ea typeface="ＭＳ Ｐゴシック"/>
                  <a:cs typeface="Arial" charset="0"/>
                </a:rPr>
                <a:t>IBM </a:t>
              </a:r>
              <a:r>
                <a:rPr lang="en-US" sz="1400" dirty="0" smtClean="0">
                  <a:solidFill>
                    <a:srgbClr val="000000"/>
                  </a:solidFill>
                  <a:latin typeface="Arial"/>
                  <a:ea typeface="ＭＳ Ｐゴシック"/>
                  <a:cs typeface="Arial" charset="0"/>
                </a:rPr>
                <a:t>Security experts worldwide</a:t>
              </a:r>
            </a:p>
            <a:p>
              <a:pPr marL="141288" indent="-141288" eaLnBrk="1" hangingPunct="1">
                <a:spcBef>
                  <a:spcPts val="1200"/>
                </a:spcBef>
                <a:buClr>
                  <a:schemeClr val="tx2"/>
                </a:buClr>
                <a:defRPr/>
              </a:pPr>
              <a:r>
                <a:rPr lang="en-US" sz="1400" dirty="0" smtClean="0">
                  <a:solidFill>
                    <a:srgbClr val="000000"/>
                  </a:solidFill>
                  <a:latin typeface="Arial"/>
                  <a:ea typeface="ＭＳ Ｐゴシック"/>
                  <a:cs typeface="Arial" charset="0"/>
                </a:rPr>
                <a:t>3,000+ IBM Security patents</a:t>
              </a:r>
            </a:p>
            <a:p>
              <a:pPr marL="141288" indent="-141288" eaLnBrk="1" hangingPunct="1">
                <a:spcBef>
                  <a:spcPts val="1200"/>
                </a:spcBef>
                <a:buClr>
                  <a:schemeClr val="tx2"/>
                </a:buClr>
                <a:defRPr/>
              </a:pPr>
              <a:r>
                <a:rPr lang="en-US" sz="1400" dirty="0" smtClean="0">
                  <a:solidFill>
                    <a:srgbClr val="000000"/>
                  </a:solidFill>
                  <a:latin typeface="Arial"/>
                  <a:ea typeface="ＭＳ Ｐゴシック"/>
                  <a:cs typeface="Arial" charset="0"/>
                </a:rPr>
                <a:t>4,000+ IBM Managed Security Services clients worldwide</a:t>
              </a:r>
            </a:p>
            <a:p>
              <a:pPr marL="141288" indent="-141288" eaLnBrk="1" hangingPunct="1">
                <a:spcBef>
                  <a:spcPts val="1200"/>
                </a:spcBef>
                <a:buClr>
                  <a:schemeClr val="tx2"/>
                </a:buClr>
                <a:defRPr/>
              </a:pPr>
              <a:r>
                <a:rPr lang="en-US" sz="1400" dirty="0" smtClean="0">
                  <a:solidFill>
                    <a:srgbClr val="000000"/>
                  </a:solidFill>
                  <a:latin typeface="Arial"/>
                  <a:ea typeface="ＭＳ Ｐゴシック"/>
                  <a:cs typeface="Arial" charset="0"/>
                </a:rPr>
                <a:t>25 IBM Security labs worldwide</a:t>
              </a:r>
              <a:endParaRPr lang="en-US" sz="1400" dirty="0">
                <a:solidFill>
                  <a:srgbClr val="000000"/>
                </a:solidFill>
                <a:latin typeface="Arial"/>
                <a:ea typeface="ＭＳ Ｐゴシック"/>
                <a:cs typeface="Arial" charset="0"/>
              </a:endParaRPr>
            </a:p>
          </p:txBody>
        </p:sp>
      </p:grpSp>
      <p:grpSp>
        <p:nvGrpSpPr>
          <p:cNvPr id="38950" name="Group 4"/>
          <p:cNvGrpSpPr>
            <a:grpSpLocks/>
          </p:cNvGrpSpPr>
          <p:nvPr/>
        </p:nvGrpSpPr>
        <p:grpSpPr bwMode="auto">
          <a:xfrm>
            <a:off x="4700588" y="898525"/>
            <a:ext cx="4156075" cy="1912938"/>
            <a:chOff x="4700903" y="898312"/>
            <a:chExt cx="4155472" cy="1913165"/>
          </a:xfrm>
        </p:grpSpPr>
        <p:grpSp>
          <p:nvGrpSpPr>
            <p:cNvPr id="38996" name="Group 2059"/>
            <p:cNvGrpSpPr>
              <a:grpSpLocks/>
            </p:cNvGrpSpPr>
            <p:nvPr/>
          </p:nvGrpSpPr>
          <p:grpSpPr bwMode="auto">
            <a:xfrm>
              <a:off x="4700903" y="898312"/>
              <a:ext cx="4155472" cy="1913165"/>
              <a:chOff x="4700903" y="975946"/>
              <a:chExt cx="4155472" cy="1913165"/>
            </a:xfrm>
          </p:grpSpPr>
          <p:sp>
            <p:nvSpPr>
              <p:cNvPr id="148" name="Rectangle 147"/>
              <p:cNvSpPr/>
              <p:nvPr/>
            </p:nvSpPr>
            <p:spPr bwMode="auto">
              <a:xfrm>
                <a:off x="6821495" y="1185521"/>
                <a:ext cx="974584" cy="1527356"/>
              </a:xfrm>
              <a:prstGeom prst="rect">
                <a:avLst/>
              </a:prstGeom>
              <a:gradFill flip="none" rotWithShape="1">
                <a:gsLst>
                  <a:gs pos="29000">
                    <a:schemeClr val="bg1"/>
                  </a:gs>
                  <a:gs pos="0">
                    <a:schemeClr val="accent1">
                      <a:lumMod val="40000"/>
                      <a:lumOff val="60000"/>
                    </a:schemeClr>
                  </a:gs>
                </a:gsLst>
                <a:lin ang="16200000" scaled="1"/>
                <a:tileRect/>
              </a:gradFill>
              <a:ln w="19050">
                <a:solidFill>
                  <a:schemeClr val="bg1"/>
                </a:solidFill>
              </a:ln>
              <a:effectLst/>
              <a:extLst/>
            </p:spPr>
            <p:txBody>
              <a:bodyPr lIns="0" rIns="0" bIns="91440" anchor="b"/>
              <a:lstStyle/>
              <a:p>
                <a:pPr algn="ctr" defTabSz="457200" eaLnBrk="1" fontAlgn="auto" hangingPunct="1">
                  <a:lnSpc>
                    <a:spcPct val="85000"/>
                  </a:lnSpc>
                  <a:spcBef>
                    <a:spcPts val="400"/>
                  </a:spcBef>
                  <a:spcAft>
                    <a:spcPts val="0"/>
                  </a:spcAft>
                  <a:defRPr/>
                </a:pPr>
                <a:r>
                  <a:rPr lang="en-GB" altLang="en-US" sz="1000" kern="0" spc="-20" dirty="0">
                    <a:ea typeface="SimSun" pitchFamily="2" charset="-122"/>
                    <a:cs typeface="Arial" pitchFamily="34" charset="0"/>
                  </a:rPr>
                  <a:t>Advanced</a:t>
                </a:r>
                <a:br>
                  <a:rPr lang="en-GB" altLang="en-US" sz="1000" kern="0" spc="-20" dirty="0">
                    <a:ea typeface="SimSun" pitchFamily="2" charset="-122"/>
                    <a:cs typeface="Arial" pitchFamily="34" charset="0"/>
                  </a:rPr>
                </a:br>
                <a:r>
                  <a:rPr lang="en-GB" altLang="en-US" sz="1000" kern="0" spc="-20" dirty="0">
                    <a:ea typeface="SimSun" pitchFamily="2" charset="-122"/>
                    <a:cs typeface="Arial" pitchFamily="34" charset="0"/>
                  </a:rPr>
                  <a:t>fraud</a:t>
                </a:r>
                <a:br>
                  <a:rPr lang="en-GB" altLang="en-US" sz="1000" kern="0" spc="-20" dirty="0">
                    <a:ea typeface="SimSun" pitchFamily="2" charset="-122"/>
                    <a:cs typeface="Arial" pitchFamily="34" charset="0"/>
                  </a:rPr>
                </a:br>
                <a:r>
                  <a:rPr lang="en-GB" altLang="en-US" sz="1000" kern="0" spc="-20" dirty="0">
                    <a:ea typeface="SimSun" pitchFamily="2" charset="-122"/>
                    <a:cs typeface="Arial" pitchFamily="34" charset="0"/>
                  </a:rPr>
                  <a:t>protection</a:t>
                </a:r>
                <a:endParaRPr lang="en-US" altLang="en-US" sz="1000" kern="0" spc="-20" dirty="0">
                  <a:ea typeface="SimSun" pitchFamily="2" charset="-122"/>
                  <a:cs typeface="Arial" pitchFamily="34" charset="0"/>
                </a:endParaRPr>
              </a:p>
              <a:p>
                <a:pPr algn="ctr" defTabSz="457200" eaLnBrk="1" fontAlgn="auto" hangingPunct="1">
                  <a:lnSpc>
                    <a:spcPct val="85000"/>
                  </a:lnSpc>
                  <a:spcBef>
                    <a:spcPts val="400"/>
                  </a:spcBef>
                  <a:spcAft>
                    <a:spcPts val="0"/>
                  </a:spcAft>
                  <a:defRPr/>
                </a:pPr>
                <a:r>
                  <a:rPr lang="en-US" altLang="en-US" sz="1000" kern="0" spc="-20" dirty="0">
                    <a:ea typeface="SimSun" pitchFamily="2" charset="-122"/>
                    <a:cs typeface="Arial" pitchFamily="34" charset="0"/>
                  </a:rPr>
                  <a:t>Mobile security and management</a:t>
                </a:r>
              </a:p>
            </p:txBody>
          </p:sp>
          <p:sp>
            <p:nvSpPr>
              <p:cNvPr id="149" name="Rectangle 148"/>
              <p:cNvSpPr/>
              <p:nvPr/>
            </p:nvSpPr>
            <p:spPr bwMode="auto">
              <a:xfrm>
                <a:off x="7881791" y="975946"/>
                <a:ext cx="974584" cy="1736931"/>
              </a:xfrm>
              <a:prstGeom prst="rect">
                <a:avLst/>
              </a:prstGeom>
              <a:gradFill flip="none" rotWithShape="1">
                <a:gsLst>
                  <a:gs pos="29000">
                    <a:schemeClr val="bg1"/>
                  </a:gs>
                  <a:gs pos="0">
                    <a:schemeClr val="accent1">
                      <a:lumMod val="40000"/>
                      <a:lumOff val="60000"/>
                    </a:schemeClr>
                  </a:gs>
                </a:gsLst>
                <a:lin ang="16200000" scaled="1"/>
                <a:tileRect/>
              </a:gradFill>
              <a:ln w="19050">
                <a:solidFill>
                  <a:schemeClr val="bg1"/>
                </a:solidFill>
              </a:ln>
              <a:effectLst/>
              <a:extLst/>
            </p:spPr>
            <p:txBody>
              <a:bodyPr lIns="0" rIns="0" bIns="91440" anchor="b"/>
              <a:lstStyle/>
              <a:p>
                <a:pPr algn="ctr" defTabSz="457200" eaLnBrk="1" fontAlgn="auto" hangingPunct="1">
                  <a:lnSpc>
                    <a:spcPct val="85000"/>
                  </a:lnSpc>
                  <a:spcBef>
                    <a:spcPts val="400"/>
                  </a:spcBef>
                  <a:spcAft>
                    <a:spcPts val="0"/>
                  </a:spcAft>
                  <a:defRPr/>
                </a:pPr>
                <a:r>
                  <a:rPr lang="en-US" altLang="en-US" sz="1000" kern="0" spc="-20" dirty="0">
                    <a:ea typeface="SimSun" pitchFamily="2" charset="-122"/>
                    <a:cs typeface="Arial" pitchFamily="34" charset="0"/>
                  </a:rPr>
                  <a:t>Cloud-enabled</a:t>
                </a:r>
                <a:br>
                  <a:rPr lang="en-US" altLang="en-US" sz="1000" kern="0" spc="-20" dirty="0">
                    <a:ea typeface="SimSun" pitchFamily="2" charset="-122"/>
                    <a:cs typeface="Arial" pitchFamily="34" charset="0"/>
                  </a:rPr>
                </a:br>
                <a:r>
                  <a:rPr lang="en-US" altLang="en-US" sz="1000" kern="0" spc="-20" dirty="0">
                    <a:ea typeface="SimSun" pitchFamily="2" charset="-122"/>
                    <a:cs typeface="Arial" pitchFamily="34" charset="0"/>
                  </a:rPr>
                  <a:t> identity management</a:t>
                </a:r>
              </a:p>
              <a:p>
                <a:pPr algn="ctr" defTabSz="457200" eaLnBrk="1" fontAlgn="auto" hangingPunct="1">
                  <a:lnSpc>
                    <a:spcPct val="85000"/>
                  </a:lnSpc>
                  <a:spcBef>
                    <a:spcPts val="400"/>
                  </a:spcBef>
                  <a:spcAft>
                    <a:spcPts val="0"/>
                  </a:spcAft>
                  <a:defRPr/>
                </a:pPr>
                <a:r>
                  <a:rPr lang="en-GB" altLang="en-US" sz="1000" kern="0" spc="-20" dirty="0">
                    <a:ea typeface="SimSun" pitchFamily="2" charset="-122"/>
                    <a:cs typeface="Arial" pitchFamily="34" charset="0"/>
                  </a:rPr>
                  <a:t>Identity </a:t>
                </a:r>
                <a:br>
                  <a:rPr lang="en-GB" altLang="en-US" sz="1000" kern="0" spc="-20" dirty="0">
                    <a:ea typeface="SimSun" pitchFamily="2" charset="-122"/>
                    <a:cs typeface="Arial" pitchFamily="34" charset="0"/>
                  </a:rPr>
                </a:br>
                <a:r>
                  <a:rPr lang="en-GB" altLang="en-US" sz="1000" kern="0" spc="-20" dirty="0">
                    <a:ea typeface="SimSun" pitchFamily="2" charset="-122"/>
                    <a:cs typeface="Arial" pitchFamily="34" charset="0"/>
                  </a:rPr>
                  <a:t>governance</a:t>
                </a:r>
                <a:endParaRPr lang="en-US" altLang="en-US" sz="1000" kern="0" spc="-20" dirty="0">
                  <a:ea typeface="SimSun" pitchFamily="2" charset="-122"/>
                  <a:cs typeface="Arial" pitchFamily="34" charset="0"/>
                </a:endParaRPr>
              </a:p>
            </p:txBody>
          </p:sp>
          <p:sp>
            <p:nvSpPr>
              <p:cNvPr id="150" name="Rectangle 149"/>
              <p:cNvSpPr/>
              <p:nvPr/>
            </p:nvSpPr>
            <p:spPr bwMode="auto">
              <a:xfrm>
                <a:off x="4700903" y="1593557"/>
                <a:ext cx="974584" cy="1119320"/>
              </a:xfrm>
              <a:prstGeom prst="rect">
                <a:avLst/>
              </a:prstGeom>
              <a:gradFill flip="none" rotWithShape="1">
                <a:gsLst>
                  <a:gs pos="29000">
                    <a:schemeClr val="bg1"/>
                  </a:gs>
                  <a:gs pos="0">
                    <a:schemeClr val="accent1">
                      <a:lumMod val="40000"/>
                      <a:lumOff val="60000"/>
                    </a:schemeClr>
                  </a:gs>
                </a:gsLst>
                <a:lin ang="16200000" scaled="1"/>
                <a:tileRect/>
              </a:gradFill>
              <a:ln w="19050">
                <a:solidFill>
                  <a:schemeClr val="bg1"/>
                </a:solidFill>
              </a:ln>
              <a:effectLst/>
              <a:extLst/>
            </p:spPr>
            <p:txBody>
              <a:bodyPr lIns="0" rIns="0" bIns="91440" anchor="b"/>
              <a:lstStyle/>
              <a:p>
                <a:pPr algn="ctr" defTabSz="457200" eaLnBrk="1" fontAlgn="auto" hangingPunct="1">
                  <a:lnSpc>
                    <a:spcPct val="85000"/>
                  </a:lnSpc>
                  <a:spcBef>
                    <a:spcPts val="400"/>
                  </a:spcBef>
                  <a:spcAft>
                    <a:spcPts val="0"/>
                  </a:spcAft>
                  <a:defRPr/>
                </a:pPr>
                <a:r>
                  <a:rPr lang="en-GB" altLang="en-US" sz="1000" kern="0" spc="-20" dirty="0">
                    <a:ea typeface="SimSun" pitchFamily="2" charset="-122"/>
                    <a:cs typeface="Arial" pitchFamily="34" charset="0"/>
                  </a:rPr>
                  <a:t>Security</a:t>
                </a:r>
                <a:br>
                  <a:rPr lang="en-GB" altLang="en-US" sz="1000" kern="0" spc="-20" dirty="0">
                    <a:ea typeface="SimSun" pitchFamily="2" charset="-122"/>
                    <a:cs typeface="Arial" pitchFamily="34" charset="0"/>
                  </a:rPr>
                </a:br>
                <a:r>
                  <a:rPr lang="en-GB" altLang="en-US" sz="1000" kern="0" spc="-20" dirty="0">
                    <a:ea typeface="SimSun" pitchFamily="2" charset="-122"/>
                    <a:cs typeface="Arial" pitchFamily="34" charset="0"/>
                  </a:rPr>
                  <a:t>intelligence</a:t>
                </a:r>
                <a:endParaRPr lang="en-US" altLang="en-US" sz="1000" kern="0" spc="-20" dirty="0">
                  <a:ea typeface="SimSun" pitchFamily="2" charset="-122"/>
                  <a:cs typeface="Arial" pitchFamily="34" charset="0"/>
                </a:endParaRPr>
              </a:p>
            </p:txBody>
          </p:sp>
          <p:sp>
            <p:nvSpPr>
              <p:cNvPr id="151" name="Rectangle 150"/>
              <p:cNvSpPr/>
              <p:nvPr/>
            </p:nvSpPr>
            <p:spPr bwMode="auto">
              <a:xfrm>
                <a:off x="5761199" y="1361755"/>
                <a:ext cx="974584" cy="1351122"/>
              </a:xfrm>
              <a:prstGeom prst="rect">
                <a:avLst/>
              </a:prstGeom>
              <a:gradFill flip="none" rotWithShape="1">
                <a:gsLst>
                  <a:gs pos="29000">
                    <a:schemeClr val="bg1"/>
                  </a:gs>
                  <a:gs pos="0">
                    <a:schemeClr val="accent1">
                      <a:lumMod val="40000"/>
                      <a:lumOff val="60000"/>
                    </a:schemeClr>
                  </a:gs>
                </a:gsLst>
                <a:lin ang="16200000" scaled="1"/>
                <a:tileRect/>
              </a:gradFill>
              <a:ln w="19050">
                <a:solidFill>
                  <a:schemeClr val="bg1"/>
                </a:solidFill>
              </a:ln>
              <a:effectLst/>
              <a:extLst/>
            </p:spPr>
            <p:txBody>
              <a:bodyPr lIns="0" rIns="0" bIns="91440" anchor="b"/>
              <a:lstStyle/>
              <a:p>
                <a:pPr algn="ctr" defTabSz="457200" eaLnBrk="1" fontAlgn="auto" hangingPunct="1">
                  <a:lnSpc>
                    <a:spcPct val="85000"/>
                  </a:lnSpc>
                  <a:spcBef>
                    <a:spcPts val="400"/>
                  </a:spcBef>
                  <a:spcAft>
                    <a:spcPts val="0"/>
                  </a:spcAft>
                  <a:defRPr/>
                </a:pPr>
                <a:r>
                  <a:rPr lang="en-US" sz="1000" b="1" kern="0" spc="-20" dirty="0">
                    <a:ea typeface="SimSun" pitchFamily="2" charset="-122"/>
                    <a:cs typeface="Arial" pitchFamily="34" charset="0"/>
                  </a:rPr>
                  <a:t>IBM Security</a:t>
                </a:r>
                <a:br>
                  <a:rPr lang="en-US" sz="1000" b="1" kern="0" spc="-20" dirty="0">
                    <a:ea typeface="SimSun" pitchFamily="2" charset="-122"/>
                    <a:cs typeface="Arial" pitchFamily="34" charset="0"/>
                  </a:rPr>
                </a:br>
                <a:r>
                  <a:rPr lang="en-US" sz="1000" b="1" kern="0" spc="-20" dirty="0">
                    <a:ea typeface="SimSun" pitchFamily="2" charset="-122"/>
                    <a:cs typeface="Arial" pitchFamily="34" charset="0"/>
                  </a:rPr>
                  <a:t>is created</a:t>
                </a:r>
              </a:p>
            </p:txBody>
          </p:sp>
          <p:pic>
            <p:nvPicPr>
              <p:cNvPr id="39002" name="Picture 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975051" y="1706795"/>
                <a:ext cx="529266" cy="526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9003" name="Straight Connector 233"/>
              <p:cNvCxnSpPr>
                <a:cxnSpLocks noChangeShapeType="1"/>
              </p:cNvCxnSpPr>
              <p:nvPr/>
            </p:nvCxnSpPr>
            <p:spPr bwMode="auto">
              <a:xfrm flipV="1">
                <a:off x="7308801" y="2712529"/>
                <a:ext cx="0" cy="17658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9004" name="Straight Connector 234"/>
              <p:cNvCxnSpPr>
                <a:cxnSpLocks noChangeShapeType="1"/>
              </p:cNvCxnSpPr>
              <p:nvPr/>
            </p:nvCxnSpPr>
            <p:spPr bwMode="auto">
              <a:xfrm flipV="1">
                <a:off x="6248476" y="2712529"/>
                <a:ext cx="0" cy="17658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9005" name="Straight Connector 235"/>
              <p:cNvCxnSpPr>
                <a:cxnSpLocks noChangeShapeType="1"/>
              </p:cNvCxnSpPr>
              <p:nvPr/>
            </p:nvCxnSpPr>
            <p:spPr bwMode="auto">
              <a:xfrm flipV="1">
                <a:off x="5188151" y="2712529"/>
                <a:ext cx="0" cy="17658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9006" name="Straight Connector 237"/>
              <p:cNvCxnSpPr>
                <a:cxnSpLocks noChangeShapeType="1"/>
              </p:cNvCxnSpPr>
              <p:nvPr/>
            </p:nvCxnSpPr>
            <p:spPr bwMode="auto">
              <a:xfrm flipV="1">
                <a:off x="8369126" y="2712529"/>
                <a:ext cx="0" cy="17658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pic>
            <p:nvPicPr>
              <p:cNvPr id="39007" name="Picture 1235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13679" y="1287285"/>
                <a:ext cx="804269" cy="2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08" name="Picture 28" descr="MaaS360-by-Fiberlink-WEB.png"/>
              <p:cNvPicPr>
                <a:picLocks noChangeAspect="1"/>
              </p:cNvPicPr>
              <p:nvPr/>
            </p:nvPicPr>
            <p:blipFill>
              <a:blip r:embed="rId11">
                <a:extLst>
                  <a:ext uri="{28A0092B-C50C-407E-A947-70E740481C1C}">
                    <a14:useLocalDpi xmlns:a14="http://schemas.microsoft.com/office/drawing/2010/main" val="0"/>
                  </a:ext>
                </a:extLst>
              </a:blip>
              <a:srcRect t="17250" b="18300"/>
              <a:stretch>
                <a:fillRect/>
              </a:stretch>
            </p:blipFill>
            <p:spPr bwMode="auto">
              <a:xfrm>
                <a:off x="6899654" y="1500531"/>
                <a:ext cx="818294" cy="407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09" name="Picture 54"/>
              <p:cNvPicPr>
                <a:picLocks noChangeAspect="1" noChangeArrowheads="1"/>
              </p:cNvPicPr>
              <p:nvPr/>
            </p:nvPicPr>
            <p:blipFill>
              <a:blip r:embed="rId12">
                <a:clrChange>
                  <a:clrFrom>
                    <a:srgbClr val="FFFEFF"/>
                  </a:clrFrom>
                  <a:clrTo>
                    <a:srgbClr val="FFFEFF">
                      <a:alpha val="0"/>
                    </a:srgbClr>
                  </a:clrTo>
                </a:clrChange>
                <a:extLst>
                  <a:ext uri="{28A0092B-C50C-407E-A947-70E740481C1C}">
                    <a14:useLocalDpi xmlns:a14="http://schemas.microsoft.com/office/drawing/2010/main" val="0"/>
                  </a:ext>
                </a:extLst>
              </a:blip>
              <a:srcRect/>
              <a:stretch>
                <a:fillRect/>
              </a:stretch>
            </p:blipFill>
            <p:spPr bwMode="auto">
              <a:xfrm>
                <a:off x="8051099" y="1009391"/>
                <a:ext cx="636639" cy="450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9010" name="Straight Connector 256"/>
              <p:cNvCxnSpPr>
                <a:cxnSpLocks noChangeShapeType="1"/>
              </p:cNvCxnSpPr>
              <p:nvPr/>
            </p:nvCxnSpPr>
            <p:spPr bwMode="auto">
              <a:xfrm>
                <a:off x="4700903" y="2705375"/>
                <a:ext cx="957673"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9011" name="Straight Connector 258"/>
              <p:cNvCxnSpPr>
                <a:cxnSpLocks noChangeShapeType="1"/>
              </p:cNvCxnSpPr>
              <p:nvPr/>
            </p:nvCxnSpPr>
            <p:spPr bwMode="auto">
              <a:xfrm>
                <a:off x="5760847" y="2705375"/>
                <a:ext cx="957673"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9012" name="Straight Connector 259"/>
              <p:cNvCxnSpPr>
                <a:cxnSpLocks noChangeShapeType="1"/>
              </p:cNvCxnSpPr>
              <p:nvPr/>
            </p:nvCxnSpPr>
            <p:spPr bwMode="auto">
              <a:xfrm>
                <a:off x="6831553" y="2705375"/>
                <a:ext cx="957673"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9013" name="Straight Connector 260"/>
              <p:cNvCxnSpPr>
                <a:cxnSpLocks noChangeShapeType="1"/>
              </p:cNvCxnSpPr>
              <p:nvPr/>
            </p:nvCxnSpPr>
            <p:spPr bwMode="auto">
              <a:xfrm>
                <a:off x="7881878" y="2705375"/>
                <a:ext cx="957673"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pic>
            <p:nvPicPr>
              <p:cNvPr id="39014" name="Picture 2057"/>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915949" y="1565061"/>
                <a:ext cx="913130" cy="25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8997" name="Picture 2060"/>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806408" y="1933960"/>
              <a:ext cx="750328" cy="273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8951" name="Group 3"/>
          <p:cNvGrpSpPr>
            <a:grpSpLocks/>
          </p:cNvGrpSpPr>
          <p:nvPr/>
        </p:nvGrpSpPr>
        <p:grpSpPr bwMode="auto">
          <a:xfrm>
            <a:off x="65088" y="3178175"/>
            <a:ext cx="4795837" cy="3448050"/>
            <a:chOff x="64439" y="3177722"/>
            <a:chExt cx="4795729" cy="3449212"/>
          </a:xfrm>
        </p:grpSpPr>
        <p:sp>
          <p:nvSpPr>
            <p:cNvPr id="143" name="Rectangle 142"/>
            <p:cNvSpPr/>
            <p:nvPr/>
          </p:nvSpPr>
          <p:spPr bwMode="auto">
            <a:xfrm>
              <a:off x="2026545" y="3353994"/>
              <a:ext cx="876280" cy="1527690"/>
            </a:xfrm>
            <a:prstGeom prst="rect">
              <a:avLst/>
            </a:prstGeom>
            <a:gradFill flip="none" rotWithShape="1">
              <a:gsLst>
                <a:gs pos="29000">
                  <a:schemeClr val="bg1"/>
                </a:gs>
                <a:gs pos="0">
                  <a:schemeClr val="accent1">
                    <a:lumMod val="40000"/>
                    <a:lumOff val="60000"/>
                  </a:schemeClr>
                </a:gs>
              </a:gsLst>
              <a:lin ang="5400000" scaled="1"/>
              <a:tileRect/>
            </a:gradFill>
            <a:ln w="19050">
              <a:noFill/>
            </a:ln>
            <a:effectLst/>
            <a:extLst/>
          </p:spPr>
          <p:txBody>
            <a:bodyPr lIns="0" rIns="0"/>
            <a:lstStyle/>
            <a:p>
              <a:pPr algn="ctr" defTabSz="457200" eaLnBrk="1" fontAlgn="auto" hangingPunct="1">
                <a:lnSpc>
                  <a:spcPct val="85000"/>
                </a:lnSpc>
                <a:spcBef>
                  <a:spcPts val="400"/>
                </a:spcBef>
                <a:spcAft>
                  <a:spcPts val="0"/>
                </a:spcAft>
                <a:defRPr/>
              </a:pPr>
              <a:r>
                <a:rPr lang="en-US" sz="1000" kern="0" spc="-20" dirty="0">
                  <a:ea typeface="SimSun" pitchFamily="2" charset="-122"/>
                  <a:cs typeface="Arial" pitchFamily="34" charset="0"/>
                </a:rPr>
                <a:t>Security services </a:t>
              </a:r>
              <a:br>
                <a:rPr lang="en-US" sz="1000" kern="0" spc="-20" dirty="0">
                  <a:ea typeface="SimSun" pitchFamily="2" charset="-122"/>
                  <a:cs typeface="Arial" pitchFamily="34" charset="0"/>
                </a:rPr>
              </a:br>
              <a:r>
                <a:rPr lang="en-US" sz="1000" kern="0" spc="-20" dirty="0">
                  <a:ea typeface="SimSun" pitchFamily="2" charset="-122"/>
                  <a:cs typeface="Arial" pitchFamily="34" charset="0"/>
                </a:rPr>
                <a:t>and network security</a:t>
              </a:r>
              <a:endParaRPr lang="en-GB" sz="1000" kern="0" spc="-20" dirty="0">
                <a:ea typeface="SimSun" pitchFamily="2" charset="-122"/>
                <a:cs typeface="Arial" pitchFamily="34" charset="0"/>
              </a:endParaRPr>
            </a:p>
          </p:txBody>
        </p:sp>
        <p:sp>
          <p:nvSpPr>
            <p:cNvPr id="144" name="Rectangle 143"/>
            <p:cNvSpPr/>
            <p:nvPr/>
          </p:nvSpPr>
          <p:spPr bwMode="auto">
            <a:xfrm>
              <a:off x="3004423" y="3353994"/>
              <a:ext cx="876280" cy="1527690"/>
            </a:xfrm>
            <a:prstGeom prst="rect">
              <a:avLst/>
            </a:prstGeom>
            <a:gradFill flip="none" rotWithShape="1">
              <a:gsLst>
                <a:gs pos="29000">
                  <a:schemeClr val="bg1"/>
                </a:gs>
                <a:gs pos="0">
                  <a:schemeClr val="accent1">
                    <a:lumMod val="40000"/>
                    <a:lumOff val="60000"/>
                  </a:schemeClr>
                </a:gs>
              </a:gsLst>
              <a:lin ang="5400000" scaled="1"/>
              <a:tileRect/>
            </a:gradFill>
            <a:ln w="19050">
              <a:noFill/>
            </a:ln>
            <a:effectLst/>
            <a:extLst/>
          </p:spPr>
          <p:txBody>
            <a:bodyPr lIns="0" rIns="0"/>
            <a:lstStyle/>
            <a:p>
              <a:pPr algn="ctr" defTabSz="457200" eaLnBrk="1" fontAlgn="auto" hangingPunct="1">
                <a:lnSpc>
                  <a:spcPct val="85000"/>
                </a:lnSpc>
                <a:spcBef>
                  <a:spcPts val="400"/>
                </a:spcBef>
                <a:spcAft>
                  <a:spcPts val="0"/>
                </a:spcAft>
                <a:defRPr/>
              </a:pPr>
              <a:r>
                <a:rPr lang="en-US" altLang="en-US" sz="1000" kern="0" spc="-20" dirty="0">
                  <a:ea typeface="SimSun" pitchFamily="2" charset="-122"/>
                  <a:cs typeface="Arial" pitchFamily="34" charset="0"/>
                </a:rPr>
                <a:t>Enterprise</a:t>
              </a:r>
              <a:br>
                <a:rPr lang="en-US" altLang="en-US" sz="1000" kern="0" spc="-20" dirty="0">
                  <a:ea typeface="SimSun" pitchFamily="2" charset="-122"/>
                  <a:cs typeface="Arial" pitchFamily="34" charset="0"/>
                </a:rPr>
              </a:br>
              <a:r>
                <a:rPr lang="en-US" altLang="en-US" sz="1000" kern="0" spc="-20" dirty="0">
                  <a:ea typeface="SimSun" pitchFamily="2" charset="-122"/>
                  <a:cs typeface="Arial" pitchFamily="34" charset="0"/>
                </a:rPr>
                <a:t>single-sign-on</a:t>
              </a:r>
            </a:p>
          </p:txBody>
        </p:sp>
        <p:sp>
          <p:nvSpPr>
            <p:cNvPr id="145" name="Rectangle 144"/>
            <p:cNvSpPr/>
            <p:nvPr/>
          </p:nvSpPr>
          <p:spPr bwMode="auto">
            <a:xfrm>
              <a:off x="64439" y="3353994"/>
              <a:ext cx="876280" cy="1527690"/>
            </a:xfrm>
            <a:prstGeom prst="rect">
              <a:avLst/>
            </a:prstGeom>
            <a:gradFill flip="none" rotWithShape="1">
              <a:gsLst>
                <a:gs pos="29000">
                  <a:schemeClr val="bg1"/>
                </a:gs>
                <a:gs pos="0">
                  <a:schemeClr val="accent1">
                    <a:lumMod val="40000"/>
                    <a:lumOff val="60000"/>
                  </a:schemeClr>
                </a:gs>
              </a:gsLst>
              <a:lin ang="5400000" scaled="1"/>
              <a:tileRect/>
            </a:gradFill>
            <a:ln w="19050">
              <a:noFill/>
            </a:ln>
            <a:effectLst/>
            <a:extLst/>
          </p:spPr>
          <p:txBody>
            <a:bodyPr lIns="0" rIns="0"/>
            <a:lstStyle/>
            <a:p>
              <a:pPr algn="ctr" defTabSz="457200" eaLnBrk="1" fontAlgn="auto" hangingPunct="1">
                <a:lnSpc>
                  <a:spcPct val="85000"/>
                </a:lnSpc>
                <a:spcBef>
                  <a:spcPts val="400"/>
                </a:spcBef>
                <a:spcAft>
                  <a:spcPts val="0"/>
                </a:spcAft>
                <a:defRPr/>
              </a:pPr>
              <a:r>
                <a:rPr lang="en-GB" sz="1000" kern="0" spc="-20" dirty="0">
                  <a:ea typeface="SimSun" pitchFamily="2" charset="-122"/>
                  <a:cs typeface="Arial" pitchFamily="34" charset="0"/>
                </a:rPr>
                <a:t>Mainframe</a:t>
              </a:r>
              <a:br>
                <a:rPr lang="en-GB" sz="1000" kern="0" spc="-20" dirty="0">
                  <a:ea typeface="SimSun" pitchFamily="2" charset="-122"/>
                  <a:cs typeface="Arial" pitchFamily="34" charset="0"/>
                </a:rPr>
              </a:br>
              <a:r>
                <a:rPr lang="en-GB" sz="1000" kern="0" spc="-20" dirty="0">
                  <a:ea typeface="SimSun" pitchFamily="2" charset="-122"/>
                  <a:cs typeface="Arial" pitchFamily="34" charset="0"/>
                </a:rPr>
                <a:t>and server security</a:t>
              </a:r>
            </a:p>
          </p:txBody>
        </p:sp>
        <p:sp>
          <p:nvSpPr>
            <p:cNvPr id="146" name="Rectangle 145"/>
            <p:cNvSpPr/>
            <p:nvPr/>
          </p:nvSpPr>
          <p:spPr bwMode="auto">
            <a:xfrm>
              <a:off x="1050254" y="3353994"/>
              <a:ext cx="876280" cy="1527690"/>
            </a:xfrm>
            <a:prstGeom prst="rect">
              <a:avLst/>
            </a:prstGeom>
            <a:gradFill flip="none" rotWithShape="1">
              <a:gsLst>
                <a:gs pos="29000">
                  <a:schemeClr val="bg1"/>
                </a:gs>
                <a:gs pos="0">
                  <a:schemeClr val="accent1">
                    <a:lumMod val="40000"/>
                    <a:lumOff val="60000"/>
                  </a:schemeClr>
                </a:gs>
              </a:gsLst>
              <a:lin ang="5400000" scaled="1"/>
              <a:tileRect/>
            </a:gradFill>
            <a:ln w="19050">
              <a:noFill/>
            </a:ln>
            <a:effectLst/>
            <a:extLst/>
          </p:spPr>
          <p:txBody>
            <a:bodyPr lIns="0" rIns="0"/>
            <a:lstStyle/>
            <a:p>
              <a:pPr algn="ctr" defTabSz="457200" eaLnBrk="1" fontAlgn="auto" hangingPunct="1">
                <a:lnSpc>
                  <a:spcPct val="85000"/>
                </a:lnSpc>
                <a:spcBef>
                  <a:spcPts val="400"/>
                </a:spcBef>
                <a:spcAft>
                  <a:spcPts val="0"/>
                </a:spcAft>
                <a:defRPr/>
              </a:pPr>
              <a:r>
                <a:rPr lang="en-GB" altLang="en-US" sz="1000" kern="0" spc="-20" dirty="0">
                  <a:ea typeface="SimSun" pitchFamily="2" charset="-122"/>
                  <a:cs typeface="Arial" pitchFamily="34" charset="0"/>
                </a:rPr>
                <a:t>Identity management</a:t>
              </a:r>
            </a:p>
            <a:p>
              <a:pPr algn="ctr" defTabSz="457200" eaLnBrk="1" fontAlgn="auto" hangingPunct="1">
                <a:lnSpc>
                  <a:spcPct val="85000"/>
                </a:lnSpc>
                <a:spcBef>
                  <a:spcPts val="400"/>
                </a:spcBef>
                <a:spcAft>
                  <a:spcPts val="0"/>
                </a:spcAft>
                <a:defRPr/>
              </a:pPr>
              <a:r>
                <a:rPr lang="en-US" altLang="en-US" sz="1000" kern="0" spc="-20" dirty="0">
                  <a:ea typeface="SimSun" pitchFamily="2" charset="-122"/>
                  <a:cs typeface="Arial" pitchFamily="34" charset="0"/>
                </a:rPr>
                <a:t>Directory integration</a:t>
              </a:r>
            </a:p>
          </p:txBody>
        </p:sp>
        <p:sp>
          <p:nvSpPr>
            <p:cNvPr id="147" name="Rectangle 146"/>
            <p:cNvSpPr/>
            <p:nvPr/>
          </p:nvSpPr>
          <p:spPr bwMode="auto">
            <a:xfrm>
              <a:off x="3980713" y="3353994"/>
              <a:ext cx="876280" cy="1527690"/>
            </a:xfrm>
            <a:prstGeom prst="rect">
              <a:avLst/>
            </a:prstGeom>
            <a:gradFill flip="none" rotWithShape="1">
              <a:gsLst>
                <a:gs pos="29000">
                  <a:schemeClr val="bg1"/>
                </a:gs>
                <a:gs pos="0">
                  <a:schemeClr val="accent1">
                    <a:lumMod val="40000"/>
                    <a:lumOff val="60000"/>
                  </a:schemeClr>
                </a:gs>
              </a:gsLst>
              <a:lin ang="5400000" scaled="1"/>
              <a:tileRect/>
            </a:gradFill>
            <a:ln w="19050">
              <a:noFill/>
            </a:ln>
            <a:effectLst/>
            <a:extLst/>
          </p:spPr>
          <p:txBody>
            <a:bodyPr lIns="0" rIns="0"/>
            <a:lstStyle/>
            <a:p>
              <a:pPr algn="ctr" defTabSz="457200" eaLnBrk="1" fontAlgn="auto" hangingPunct="1">
                <a:lnSpc>
                  <a:spcPct val="85000"/>
                </a:lnSpc>
                <a:spcBef>
                  <a:spcPts val="400"/>
                </a:spcBef>
                <a:spcAft>
                  <a:spcPts val="0"/>
                </a:spcAft>
                <a:defRPr/>
              </a:pPr>
              <a:r>
                <a:rPr lang="en-US" altLang="en-US" sz="1000" kern="0" spc="-20" dirty="0">
                  <a:ea typeface="SimSun" pitchFamily="2" charset="-122"/>
                  <a:cs typeface="Arial" pitchFamily="34" charset="0"/>
                </a:rPr>
                <a:t>Endpoint management</a:t>
              </a:r>
              <a:br>
                <a:rPr lang="en-US" altLang="en-US" sz="1000" kern="0" spc="-20" dirty="0">
                  <a:ea typeface="SimSun" pitchFamily="2" charset="-122"/>
                  <a:cs typeface="Arial" pitchFamily="34" charset="0"/>
                </a:rPr>
              </a:br>
              <a:r>
                <a:rPr lang="en-US" altLang="en-US" sz="1000" kern="0" spc="-20" dirty="0">
                  <a:ea typeface="SimSun" pitchFamily="2" charset="-122"/>
                  <a:cs typeface="Arial" pitchFamily="34" charset="0"/>
                </a:rPr>
                <a:t>and security</a:t>
              </a:r>
            </a:p>
            <a:p>
              <a:pPr algn="ctr" defTabSz="457200" eaLnBrk="1" fontAlgn="auto" hangingPunct="1">
                <a:lnSpc>
                  <a:spcPct val="85000"/>
                </a:lnSpc>
                <a:spcBef>
                  <a:spcPts val="400"/>
                </a:spcBef>
                <a:spcAft>
                  <a:spcPts val="0"/>
                </a:spcAft>
                <a:defRPr/>
              </a:pPr>
              <a:r>
                <a:rPr lang="en-US" altLang="en-US" sz="1000" kern="0" spc="-20" dirty="0">
                  <a:ea typeface="SimSun" pitchFamily="2" charset="-122"/>
                  <a:cs typeface="Arial" pitchFamily="34" charset="0"/>
                </a:rPr>
                <a:t>Information </a:t>
              </a:r>
              <a:br>
                <a:rPr lang="en-US" altLang="en-US" sz="1000" kern="0" spc="-20" dirty="0">
                  <a:ea typeface="SimSun" pitchFamily="2" charset="-122"/>
                  <a:cs typeface="Arial" pitchFamily="34" charset="0"/>
                </a:rPr>
              </a:br>
              <a:r>
                <a:rPr lang="en-US" altLang="en-US" sz="1000" kern="0" spc="-20" dirty="0">
                  <a:ea typeface="SimSun" pitchFamily="2" charset="-122"/>
                  <a:cs typeface="Arial" pitchFamily="34" charset="0"/>
                </a:rPr>
                <a:t>and analytics</a:t>
              </a:r>
              <a:br>
                <a:rPr lang="en-US" altLang="en-US" sz="1000" kern="0" spc="-20" dirty="0">
                  <a:ea typeface="SimSun" pitchFamily="2" charset="-122"/>
                  <a:cs typeface="Arial" pitchFamily="34" charset="0"/>
                </a:rPr>
              </a:br>
              <a:r>
                <a:rPr lang="en-US" altLang="en-US" sz="1000" kern="0" spc="-20" dirty="0">
                  <a:ea typeface="SimSun" pitchFamily="2" charset="-122"/>
                  <a:cs typeface="Arial" pitchFamily="34" charset="0"/>
                </a:rPr>
                <a:t>management</a:t>
              </a:r>
            </a:p>
          </p:txBody>
        </p:sp>
        <p:sp>
          <p:nvSpPr>
            <p:cNvPr id="14" name="Rectangle 13"/>
            <p:cNvSpPr/>
            <p:nvPr/>
          </p:nvSpPr>
          <p:spPr bwMode="auto">
            <a:xfrm>
              <a:off x="2510721" y="4965849"/>
              <a:ext cx="876280" cy="1661085"/>
            </a:xfrm>
            <a:prstGeom prst="rect">
              <a:avLst/>
            </a:prstGeom>
            <a:gradFill flip="none" rotWithShape="1">
              <a:gsLst>
                <a:gs pos="29000">
                  <a:schemeClr val="bg1"/>
                </a:gs>
                <a:gs pos="0">
                  <a:schemeClr val="accent1">
                    <a:lumMod val="40000"/>
                    <a:lumOff val="60000"/>
                  </a:schemeClr>
                </a:gs>
              </a:gsLst>
              <a:lin ang="5400000" scaled="1"/>
              <a:tileRect/>
            </a:gradFill>
            <a:ln w="19050">
              <a:noFill/>
            </a:ln>
            <a:effectLst/>
            <a:extLst/>
          </p:spPr>
          <p:txBody>
            <a:bodyPr lIns="0" rIns="0"/>
            <a:lstStyle/>
            <a:p>
              <a:pPr algn="ctr" defTabSz="457200" eaLnBrk="1" fontAlgn="auto" hangingPunct="1">
                <a:lnSpc>
                  <a:spcPct val="85000"/>
                </a:lnSpc>
                <a:spcBef>
                  <a:spcPts val="400"/>
                </a:spcBef>
                <a:spcAft>
                  <a:spcPts val="0"/>
                </a:spcAft>
                <a:defRPr/>
              </a:pPr>
              <a:r>
                <a:rPr lang="en-US" altLang="en-US" sz="1000" kern="0" spc="-20" dirty="0">
                  <a:ea typeface="SimSun" pitchFamily="2" charset="-122"/>
                  <a:cs typeface="Arial" pitchFamily="34" charset="0"/>
                </a:rPr>
                <a:t>Application security</a:t>
              </a:r>
            </a:p>
            <a:p>
              <a:pPr algn="ctr" defTabSz="457200" eaLnBrk="1" fontAlgn="auto" hangingPunct="1">
                <a:lnSpc>
                  <a:spcPct val="85000"/>
                </a:lnSpc>
                <a:spcBef>
                  <a:spcPts val="400"/>
                </a:spcBef>
                <a:spcAft>
                  <a:spcPts val="0"/>
                </a:spcAft>
                <a:defRPr/>
              </a:pPr>
              <a:r>
                <a:rPr lang="en-US" altLang="en-US" sz="1000" kern="0" spc="-20" dirty="0">
                  <a:ea typeface="SimSun" pitchFamily="2" charset="-122"/>
                  <a:cs typeface="Arial" pitchFamily="34" charset="0"/>
                </a:rPr>
                <a:t>Risk management </a:t>
              </a:r>
            </a:p>
            <a:p>
              <a:pPr algn="ctr" defTabSz="457200" eaLnBrk="1" fontAlgn="auto" hangingPunct="1">
                <a:lnSpc>
                  <a:spcPct val="85000"/>
                </a:lnSpc>
                <a:spcBef>
                  <a:spcPts val="400"/>
                </a:spcBef>
                <a:spcAft>
                  <a:spcPts val="0"/>
                </a:spcAft>
                <a:defRPr/>
              </a:pPr>
              <a:r>
                <a:rPr lang="en-US" altLang="en-US" sz="1000" kern="0" spc="-20" dirty="0">
                  <a:ea typeface="SimSun" pitchFamily="2" charset="-122"/>
                  <a:cs typeface="Arial" pitchFamily="34" charset="0"/>
                </a:rPr>
                <a:t>Data management</a:t>
              </a:r>
            </a:p>
          </p:txBody>
        </p:sp>
        <p:sp>
          <p:nvSpPr>
            <p:cNvPr id="140" name="Rectangle 139"/>
            <p:cNvSpPr/>
            <p:nvPr/>
          </p:nvSpPr>
          <p:spPr bwMode="auto">
            <a:xfrm>
              <a:off x="3482249" y="4965849"/>
              <a:ext cx="876280" cy="1661085"/>
            </a:xfrm>
            <a:prstGeom prst="rect">
              <a:avLst/>
            </a:prstGeom>
            <a:gradFill flip="none" rotWithShape="1">
              <a:gsLst>
                <a:gs pos="29000">
                  <a:schemeClr val="bg1"/>
                </a:gs>
                <a:gs pos="0">
                  <a:schemeClr val="accent1">
                    <a:lumMod val="40000"/>
                    <a:lumOff val="60000"/>
                  </a:schemeClr>
                </a:gs>
              </a:gsLst>
              <a:lin ang="5400000" scaled="1"/>
              <a:tileRect/>
            </a:gradFill>
            <a:ln w="19050">
              <a:noFill/>
            </a:ln>
            <a:effectLst/>
            <a:extLst/>
          </p:spPr>
          <p:txBody>
            <a:bodyPr lIns="0" rIns="0"/>
            <a:lstStyle/>
            <a:p>
              <a:pPr algn="ctr" defTabSz="457200" eaLnBrk="1" fontAlgn="auto" hangingPunct="1">
                <a:lnSpc>
                  <a:spcPct val="85000"/>
                </a:lnSpc>
                <a:spcBef>
                  <a:spcPts val="400"/>
                </a:spcBef>
                <a:spcAft>
                  <a:spcPts val="0"/>
                </a:spcAft>
                <a:defRPr/>
              </a:pPr>
              <a:r>
                <a:rPr lang="en-US" altLang="en-US" sz="1000" kern="0" spc="-20" dirty="0">
                  <a:ea typeface="SimSun" pitchFamily="2" charset="-122"/>
                  <a:cs typeface="Arial" pitchFamily="34" charset="0"/>
                </a:rPr>
                <a:t>Database monitoring</a:t>
              </a:r>
              <a:br>
                <a:rPr lang="en-US" altLang="en-US" sz="1000" kern="0" spc="-20" dirty="0">
                  <a:ea typeface="SimSun" pitchFamily="2" charset="-122"/>
                  <a:cs typeface="Arial" pitchFamily="34" charset="0"/>
                </a:rPr>
              </a:br>
              <a:r>
                <a:rPr lang="en-US" altLang="en-US" sz="1000" kern="0" spc="-20" dirty="0">
                  <a:ea typeface="SimSun" pitchFamily="2" charset="-122"/>
                  <a:cs typeface="Arial" pitchFamily="34" charset="0"/>
                </a:rPr>
                <a:t>and protection </a:t>
              </a:r>
            </a:p>
            <a:p>
              <a:pPr algn="ctr" defTabSz="457200" eaLnBrk="1" fontAlgn="auto" hangingPunct="1">
                <a:lnSpc>
                  <a:spcPct val="85000"/>
                </a:lnSpc>
                <a:spcBef>
                  <a:spcPts val="400"/>
                </a:spcBef>
                <a:spcAft>
                  <a:spcPts val="0"/>
                </a:spcAft>
                <a:defRPr/>
              </a:pPr>
              <a:r>
                <a:rPr lang="en-US" altLang="en-US" sz="1000" kern="0" spc="-20" dirty="0">
                  <a:ea typeface="SimSun" pitchFamily="2" charset="-122"/>
                  <a:cs typeface="Arial" pitchFamily="34" charset="0"/>
                </a:rPr>
                <a:t>Application</a:t>
              </a:r>
              <a:br>
                <a:rPr lang="en-US" altLang="en-US" sz="1000" kern="0" spc="-20" dirty="0">
                  <a:ea typeface="SimSun" pitchFamily="2" charset="-122"/>
                  <a:cs typeface="Arial" pitchFamily="34" charset="0"/>
                </a:rPr>
              </a:br>
              <a:r>
                <a:rPr lang="en-US" altLang="en-US" sz="1000" kern="0" spc="-20" dirty="0">
                  <a:ea typeface="SimSun" pitchFamily="2" charset="-122"/>
                  <a:cs typeface="Arial" pitchFamily="34" charset="0"/>
                </a:rPr>
                <a:t>security</a:t>
              </a:r>
            </a:p>
          </p:txBody>
        </p:sp>
        <p:sp>
          <p:nvSpPr>
            <p:cNvPr id="141" name="Rectangle 140"/>
            <p:cNvSpPr/>
            <p:nvPr/>
          </p:nvSpPr>
          <p:spPr bwMode="auto">
            <a:xfrm>
              <a:off x="567665" y="4965849"/>
              <a:ext cx="876280" cy="1661085"/>
            </a:xfrm>
            <a:prstGeom prst="rect">
              <a:avLst/>
            </a:prstGeom>
            <a:gradFill flip="none" rotWithShape="1">
              <a:gsLst>
                <a:gs pos="29000">
                  <a:schemeClr val="bg1"/>
                </a:gs>
                <a:gs pos="0">
                  <a:schemeClr val="accent1">
                    <a:lumMod val="40000"/>
                    <a:lumOff val="60000"/>
                  </a:schemeClr>
                </a:gs>
              </a:gsLst>
              <a:lin ang="5400000" scaled="1"/>
              <a:tileRect/>
            </a:gradFill>
            <a:ln w="19050">
              <a:noFill/>
            </a:ln>
            <a:effectLst/>
            <a:extLst/>
          </p:spPr>
          <p:txBody>
            <a:bodyPr lIns="0" rIns="0"/>
            <a:lstStyle/>
            <a:p>
              <a:pPr algn="ctr" defTabSz="457200" eaLnBrk="1" fontAlgn="auto" hangingPunct="1">
                <a:lnSpc>
                  <a:spcPct val="85000"/>
                </a:lnSpc>
                <a:spcBef>
                  <a:spcPts val="400"/>
                </a:spcBef>
                <a:spcAft>
                  <a:spcPts val="0"/>
                </a:spcAft>
                <a:defRPr/>
              </a:pPr>
              <a:r>
                <a:rPr lang="en-GB" sz="1000" kern="0" spc="-20" dirty="0">
                  <a:ea typeface="SimSun" pitchFamily="2" charset="-122"/>
                  <a:cs typeface="Arial" pitchFamily="34" charset="0"/>
                </a:rPr>
                <a:t>Access management</a:t>
              </a:r>
            </a:p>
          </p:txBody>
        </p:sp>
        <p:sp>
          <p:nvSpPr>
            <p:cNvPr id="142" name="Rectangle 141"/>
            <p:cNvSpPr/>
            <p:nvPr/>
          </p:nvSpPr>
          <p:spPr bwMode="auto">
            <a:xfrm>
              <a:off x="1539193" y="4965849"/>
              <a:ext cx="876280" cy="1661085"/>
            </a:xfrm>
            <a:prstGeom prst="rect">
              <a:avLst/>
            </a:prstGeom>
            <a:gradFill flip="none" rotWithShape="1">
              <a:gsLst>
                <a:gs pos="29000">
                  <a:schemeClr val="bg1"/>
                </a:gs>
                <a:gs pos="0">
                  <a:schemeClr val="accent1">
                    <a:lumMod val="40000"/>
                    <a:lumOff val="60000"/>
                  </a:schemeClr>
                </a:gs>
              </a:gsLst>
              <a:lin ang="5400000" scaled="1"/>
              <a:tileRect/>
            </a:gradFill>
            <a:ln w="19050">
              <a:noFill/>
            </a:ln>
            <a:effectLst/>
            <a:extLst/>
          </p:spPr>
          <p:txBody>
            <a:bodyPr lIns="0" rIns="0"/>
            <a:lstStyle/>
            <a:p>
              <a:pPr algn="ctr" defTabSz="457200" eaLnBrk="1" fontAlgn="auto" hangingPunct="1">
                <a:lnSpc>
                  <a:spcPct val="85000"/>
                </a:lnSpc>
                <a:spcBef>
                  <a:spcPts val="400"/>
                </a:spcBef>
                <a:spcAft>
                  <a:spcPts val="0"/>
                </a:spcAft>
                <a:defRPr/>
              </a:pPr>
              <a:r>
                <a:rPr lang="en-GB" sz="1000" kern="0" spc="-20" dirty="0">
                  <a:ea typeface="SimSun" pitchFamily="2" charset="-122"/>
                  <a:cs typeface="Arial" pitchFamily="34" charset="0"/>
                </a:rPr>
                <a:t>Service oriented architecture (SOA) management </a:t>
              </a:r>
              <a:br>
                <a:rPr lang="en-GB" sz="1000" kern="0" spc="-20" dirty="0">
                  <a:ea typeface="SimSun" pitchFamily="2" charset="-122"/>
                  <a:cs typeface="Arial" pitchFamily="34" charset="0"/>
                </a:rPr>
              </a:br>
              <a:r>
                <a:rPr lang="en-GB" sz="1000" kern="0" spc="-20" dirty="0">
                  <a:ea typeface="SimSun" pitchFamily="2" charset="-122"/>
                  <a:cs typeface="Arial" pitchFamily="34" charset="0"/>
                </a:rPr>
                <a:t>and security</a:t>
              </a:r>
            </a:p>
          </p:txBody>
        </p:sp>
        <p:cxnSp>
          <p:nvCxnSpPr>
            <p:cNvPr id="38963" name="Straight Connector 2050"/>
            <p:cNvCxnSpPr>
              <a:cxnSpLocks noChangeShapeType="1"/>
            </p:cNvCxnSpPr>
            <p:nvPr/>
          </p:nvCxnSpPr>
          <p:spPr bwMode="auto">
            <a:xfrm>
              <a:off x="996177" y="3177722"/>
              <a:ext cx="0" cy="178734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64" name="Straight Connector 227"/>
            <p:cNvCxnSpPr>
              <a:cxnSpLocks noChangeShapeType="1"/>
            </p:cNvCxnSpPr>
            <p:nvPr/>
          </p:nvCxnSpPr>
          <p:spPr bwMode="auto">
            <a:xfrm>
              <a:off x="1977535" y="3177722"/>
              <a:ext cx="0" cy="178734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65" name="Straight Connector 228"/>
            <p:cNvCxnSpPr>
              <a:cxnSpLocks noChangeShapeType="1"/>
            </p:cNvCxnSpPr>
            <p:nvPr/>
          </p:nvCxnSpPr>
          <p:spPr bwMode="auto">
            <a:xfrm>
              <a:off x="2957877" y="3177722"/>
              <a:ext cx="0" cy="178734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66" name="Straight Connector 229"/>
            <p:cNvCxnSpPr>
              <a:cxnSpLocks noChangeShapeType="1"/>
            </p:cNvCxnSpPr>
            <p:nvPr/>
          </p:nvCxnSpPr>
          <p:spPr bwMode="auto">
            <a:xfrm>
              <a:off x="3930161" y="3177722"/>
              <a:ext cx="0" cy="178734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pic>
          <p:nvPicPr>
            <p:cNvPr id="38967" name="Picture 38"/>
            <p:cNvPicPr>
              <a:picLocks noChangeAspect="1" noChangeArrowheads="1"/>
            </p:cNvPicPr>
            <p:nvPr/>
          </p:nvPicPr>
          <p:blipFill>
            <a:blip r:embed="rId15">
              <a:extLst>
                <a:ext uri="{28A0092B-C50C-407E-A947-70E740481C1C}">
                  <a14:useLocalDpi xmlns:a14="http://schemas.microsoft.com/office/drawing/2010/main" val="0"/>
                </a:ext>
              </a:extLst>
            </a:blip>
            <a:srcRect l="6560" t="-5409" r="20378" b="7024"/>
            <a:stretch>
              <a:fillRect/>
            </a:stretch>
          </p:blipFill>
          <p:spPr bwMode="auto">
            <a:xfrm>
              <a:off x="633045" y="5887432"/>
              <a:ext cx="726264" cy="2775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8968" name="Picture 75" descr="Watchfire"/>
            <p:cNvPicPr>
              <a:picLocks noChangeAspect="1" noChangeArrowheads="1"/>
            </p:cNvPicPr>
            <p:nvPr>
              <p:custDataLst>
                <p:tags r:id="rId1"/>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2545566" y="5923305"/>
              <a:ext cx="791497" cy="20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69" name="Picture 83"/>
            <p:cNvPicPr>
              <a:picLocks noChangeAspect="1" noChangeArrowheads="1"/>
            </p:cNvPicPr>
            <p:nvPr>
              <p:custDataLst>
                <p:tags r:id="rId2"/>
              </p:custDataLst>
            </p:nvPr>
          </p:nvPicPr>
          <p:blipFill>
            <a:blip r:embed="rId17">
              <a:extLst>
                <a:ext uri="{28A0092B-C50C-407E-A947-70E740481C1C}">
                  <a14:useLocalDpi xmlns:a14="http://schemas.microsoft.com/office/drawing/2010/main" val="0"/>
                </a:ext>
              </a:extLst>
            </a:blip>
            <a:srcRect t="27478" b="27478"/>
            <a:stretch>
              <a:fillRect/>
            </a:stretch>
          </p:blipFill>
          <p:spPr bwMode="auto">
            <a:xfrm>
              <a:off x="1585623" y="5939747"/>
              <a:ext cx="794161" cy="17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70" name="Picture 25"/>
            <p:cNvPicPr>
              <a:picLocks noChangeAspect="1"/>
            </p:cNvPicPr>
            <p:nvPr/>
          </p:nvPicPr>
          <p:blipFill>
            <a:blip r:embed="rId18">
              <a:extLst>
                <a:ext uri="{28A0092B-C50C-407E-A947-70E740481C1C}">
                  <a14:useLocalDpi xmlns:a14="http://schemas.microsoft.com/office/drawing/2010/main" val="0"/>
                </a:ext>
              </a:extLst>
            </a:blip>
            <a:srcRect l="8948" t="14178" r="5421" b="8582"/>
            <a:stretch>
              <a:fillRect/>
            </a:stretch>
          </p:blipFill>
          <p:spPr bwMode="auto">
            <a:xfrm>
              <a:off x="1073875" y="4473000"/>
              <a:ext cx="794126" cy="247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71" name="Picture 22"/>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1087195" y="4086785"/>
              <a:ext cx="821074" cy="338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72" name="Picture 38"/>
            <p:cNvPicPr>
              <a:picLocks noChangeAspect="1"/>
            </p:cNvPicPr>
            <p:nvPr/>
          </p:nvPicPr>
          <p:blipFill>
            <a:blip r:embed="rId20" cstate="print">
              <a:extLst>
                <a:ext uri="{28A0092B-C50C-407E-A947-70E740481C1C}">
                  <a14:useLocalDpi xmlns:a14="http://schemas.microsoft.com/office/drawing/2010/main" val="0"/>
                </a:ext>
              </a:extLst>
            </a:blip>
            <a:srcRect l="6895" t="32880" r="9485" b="34486"/>
            <a:stretch>
              <a:fillRect/>
            </a:stretch>
          </p:blipFill>
          <p:spPr bwMode="auto">
            <a:xfrm>
              <a:off x="2675172" y="6364854"/>
              <a:ext cx="569186" cy="2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73" name="Picture 40"/>
            <p:cNvPicPr>
              <a:picLocks noChangeAspect="1"/>
            </p:cNvPicPr>
            <p:nvPr/>
          </p:nvPicPr>
          <p:blipFill>
            <a:blip r:embed="rId21" cstate="print">
              <a:extLst>
                <a:ext uri="{28A0092B-C50C-407E-A947-70E740481C1C}">
                  <a14:useLocalDpi xmlns:a14="http://schemas.microsoft.com/office/drawing/2010/main" val="0"/>
                </a:ext>
              </a:extLst>
            </a:blip>
            <a:srcRect b="19885"/>
            <a:stretch>
              <a:fillRect/>
            </a:stretch>
          </p:blipFill>
          <p:spPr bwMode="auto">
            <a:xfrm>
              <a:off x="3545810" y="5941953"/>
              <a:ext cx="739759" cy="17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74" name="Picture 42"/>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504201" y="6224524"/>
              <a:ext cx="830675" cy="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75" name="Group 2052"/>
            <p:cNvGrpSpPr>
              <a:grpSpLocks/>
            </p:cNvGrpSpPr>
            <p:nvPr/>
          </p:nvGrpSpPr>
          <p:grpSpPr bwMode="auto">
            <a:xfrm>
              <a:off x="2586617" y="6124205"/>
              <a:ext cx="707981" cy="234664"/>
              <a:chOff x="2492417" y="5307371"/>
              <a:chExt cx="809874" cy="268437"/>
            </a:xfrm>
          </p:grpSpPr>
          <p:pic>
            <p:nvPicPr>
              <p:cNvPr id="38994" name="Picture 71"/>
              <p:cNvPicPr>
                <a:picLocks noChangeAspect="1" noChangeArrowheads="1"/>
              </p:cNvPicPr>
              <p:nvPr>
                <p:custDataLst>
                  <p:tags r:id="rId4"/>
                </p:custDataLst>
              </p:nvPr>
            </p:nvPicPr>
            <p:blipFill>
              <a:blip r:embed="rId23" cstate="print">
                <a:extLst>
                  <a:ext uri="{28A0092B-C50C-407E-A947-70E740481C1C}">
                    <a14:useLocalDpi xmlns:a14="http://schemas.microsoft.com/office/drawing/2010/main" val="0"/>
                  </a:ext>
                </a:extLst>
              </a:blip>
              <a:srcRect/>
              <a:stretch>
                <a:fillRect/>
              </a:stretch>
            </p:blipFill>
            <p:spPr bwMode="auto">
              <a:xfrm>
                <a:off x="2492417" y="5307371"/>
                <a:ext cx="809874" cy="26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95" name="Rectangle 43"/>
              <p:cNvSpPr>
                <a:spLocks noChangeArrowheads="1"/>
              </p:cNvSpPr>
              <p:nvPr/>
            </p:nvSpPr>
            <p:spPr bwMode="auto">
              <a:xfrm>
                <a:off x="2501606" y="5505950"/>
                <a:ext cx="546394" cy="64255"/>
              </a:xfrm>
              <a:prstGeom prst="rect">
                <a:avLst/>
              </a:prstGeom>
              <a:solidFill>
                <a:schemeClr val="bg1"/>
              </a:solidFill>
              <a:ln w="19050">
                <a:solidFill>
                  <a:schemeClr val="bg1"/>
                </a:solidFill>
                <a:miter lim="800000"/>
                <a:headEnd/>
                <a:tailEnd/>
              </a:ln>
            </p:spPr>
            <p:txBody>
              <a:bodyPr/>
              <a:lstStyle>
                <a:lvl1pPr>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eaLnBrk="1" hangingPunct="1">
                  <a:spcBef>
                    <a:spcPct val="0"/>
                  </a:spcBef>
                  <a:buClrTx/>
                  <a:buFontTx/>
                  <a:buNone/>
                </a:pPr>
                <a:endParaRPr lang="en-US" altLang="en-US"/>
              </a:p>
            </p:txBody>
          </p:sp>
        </p:grpSp>
        <p:pic>
          <p:nvPicPr>
            <p:cNvPr id="38976" name="Picture 73"/>
            <p:cNvPicPr>
              <a:picLocks noChangeAspect="1" noChangeArrowheads="1"/>
            </p:cNvPicPr>
            <p:nvPr>
              <p:custDataLst>
                <p:tags r:id="rId3"/>
              </p:custDataLst>
            </p:nvPr>
          </p:nvPicPr>
          <p:blipFill>
            <a:blip r:embed="rId24" cstate="print">
              <a:extLst>
                <a:ext uri="{28A0092B-C50C-407E-A947-70E740481C1C}">
                  <a14:useLocalDpi xmlns:a14="http://schemas.microsoft.com/office/drawing/2010/main" val="0"/>
                </a:ext>
              </a:extLst>
            </a:blip>
            <a:srcRect r="2873" b="-6058"/>
            <a:stretch>
              <a:fillRect/>
            </a:stretch>
          </p:blipFill>
          <p:spPr bwMode="auto">
            <a:xfrm>
              <a:off x="3017014" y="4479995"/>
              <a:ext cx="822303" cy="204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77" name="Rectangle 218"/>
            <p:cNvSpPr>
              <a:spLocks noChangeArrowheads="1"/>
            </p:cNvSpPr>
            <p:nvPr/>
          </p:nvSpPr>
          <p:spPr bwMode="auto">
            <a:xfrm>
              <a:off x="3260371" y="4623393"/>
              <a:ext cx="491363" cy="57783"/>
            </a:xfrm>
            <a:prstGeom prst="rect">
              <a:avLst/>
            </a:prstGeom>
            <a:solidFill>
              <a:schemeClr val="bg1"/>
            </a:solidFill>
            <a:ln w="19050">
              <a:solidFill>
                <a:schemeClr val="bg1"/>
              </a:solidFill>
              <a:miter lim="800000"/>
              <a:headEnd/>
              <a:tailEnd/>
            </a:ln>
          </p:spPr>
          <p:txBody>
            <a:bodyPr/>
            <a:lstStyle>
              <a:lvl1pPr>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eaLnBrk="1" hangingPunct="1">
                <a:spcBef>
                  <a:spcPct val="0"/>
                </a:spcBef>
                <a:buClrTx/>
                <a:buFontTx/>
                <a:buNone/>
              </a:pPr>
              <a:endParaRPr lang="en-US" altLang="en-US"/>
            </a:p>
          </p:txBody>
        </p:sp>
        <p:pic>
          <p:nvPicPr>
            <p:cNvPr id="38978" name="Picture 46"/>
            <p:cNvPicPr>
              <a:picLocks noChangeAspect="1"/>
            </p:cNvPicPr>
            <p:nvPr/>
          </p:nvPicPr>
          <p:blipFill>
            <a:blip r:embed="rId25" cstate="print">
              <a:extLst>
                <a:ext uri="{28A0092B-C50C-407E-A947-70E740481C1C}">
                  <a14:useLocalDpi xmlns:a14="http://schemas.microsoft.com/office/drawing/2010/main" val="0"/>
                </a:ext>
              </a:extLst>
            </a:blip>
            <a:srcRect t="34315" b="37292"/>
            <a:stretch>
              <a:fillRect/>
            </a:stretch>
          </p:blipFill>
          <p:spPr bwMode="auto">
            <a:xfrm>
              <a:off x="4023404" y="4286705"/>
              <a:ext cx="768773" cy="21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79" name="Picture 2047"/>
            <p:cNvPicPr>
              <a:picLocks noChangeAspect="1"/>
            </p:cNvPicPr>
            <p:nvPr/>
          </p:nvPicPr>
          <p:blipFill>
            <a:blip r:embed="rId26" cstate="print">
              <a:extLst>
                <a:ext uri="{28A0092B-C50C-407E-A947-70E740481C1C}">
                  <a14:useLocalDpi xmlns:a14="http://schemas.microsoft.com/office/drawing/2010/main" val="0"/>
                </a:ext>
              </a:extLst>
            </a:blip>
            <a:srcRect b="11459"/>
            <a:stretch>
              <a:fillRect/>
            </a:stretch>
          </p:blipFill>
          <p:spPr bwMode="auto">
            <a:xfrm>
              <a:off x="4023405" y="4546381"/>
              <a:ext cx="797226" cy="27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8980" name="Straight Connector 191"/>
            <p:cNvCxnSpPr>
              <a:cxnSpLocks noChangeShapeType="1"/>
            </p:cNvCxnSpPr>
            <p:nvPr/>
          </p:nvCxnSpPr>
          <p:spPr bwMode="auto">
            <a:xfrm flipV="1">
              <a:off x="3441859" y="3177722"/>
              <a:ext cx="0" cy="17658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81" name="Straight Connector 192"/>
            <p:cNvCxnSpPr>
              <a:cxnSpLocks noChangeShapeType="1"/>
            </p:cNvCxnSpPr>
            <p:nvPr/>
          </p:nvCxnSpPr>
          <p:spPr bwMode="auto">
            <a:xfrm flipV="1">
              <a:off x="2465033" y="3177722"/>
              <a:ext cx="0" cy="17658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82" name="Straight Connector 193"/>
            <p:cNvCxnSpPr>
              <a:cxnSpLocks noChangeShapeType="1"/>
            </p:cNvCxnSpPr>
            <p:nvPr/>
          </p:nvCxnSpPr>
          <p:spPr bwMode="auto">
            <a:xfrm flipV="1">
              <a:off x="1436451" y="3177722"/>
              <a:ext cx="0" cy="17658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83" name="Straight Connector 194"/>
            <p:cNvCxnSpPr>
              <a:cxnSpLocks noChangeShapeType="1"/>
            </p:cNvCxnSpPr>
            <p:nvPr/>
          </p:nvCxnSpPr>
          <p:spPr bwMode="auto">
            <a:xfrm flipV="1">
              <a:off x="511381" y="3177722"/>
              <a:ext cx="0" cy="17658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84" name="Straight Connector 195"/>
            <p:cNvCxnSpPr>
              <a:cxnSpLocks noChangeShapeType="1"/>
            </p:cNvCxnSpPr>
            <p:nvPr/>
          </p:nvCxnSpPr>
          <p:spPr bwMode="auto">
            <a:xfrm flipV="1">
              <a:off x="4418687" y="3177722"/>
              <a:ext cx="0" cy="17658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85" name="Straight Connector 2055"/>
            <p:cNvCxnSpPr>
              <a:cxnSpLocks noChangeShapeType="1"/>
            </p:cNvCxnSpPr>
            <p:nvPr/>
          </p:nvCxnSpPr>
          <p:spPr bwMode="auto">
            <a:xfrm>
              <a:off x="567835" y="4965062"/>
              <a:ext cx="8763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86" name="Straight Connector 246"/>
            <p:cNvCxnSpPr>
              <a:cxnSpLocks noChangeShapeType="1"/>
            </p:cNvCxnSpPr>
            <p:nvPr/>
          </p:nvCxnSpPr>
          <p:spPr bwMode="auto">
            <a:xfrm>
              <a:off x="1539385" y="4965062"/>
              <a:ext cx="8763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87" name="Straight Connector 247"/>
            <p:cNvCxnSpPr>
              <a:cxnSpLocks noChangeShapeType="1"/>
            </p:cNvCxnSpPr>
            <p:nvPr/>
          </p:nvCxnSpPr>
          <p:spPr bwMode="auto">
            <a:xfrm>
              <a:off x="2507927" y="4965062"/>
              <a:ext cx="8763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88" name="Straight Connector 248"/>
            <p:cNvCxnSpPr>
              <a:cxnSpLocks noChangeShapeType="1"/>
            </p:cNvCxnSpPr>
            <p:nvPr/>
          </p:nvCxnSpPr>
          <p:spPr bwMode="auto">
            <a:xfrm>
              <a:off x="3482485" y="4965062"/>
              <a:ext cx="8763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89" name="Straight Connector 249"/>
            <p:cNvCxnSpPr>
              <a:cxnSpLocks noChangeShapeType="1"/>
            </p:cNvCxnSpPr>
            <p:nvPr/>
          </p:nvCxnSpPr>
          <p:spPr bwMode="auto">
            <a:xfrm>
              <a:off x="3983868" y="3354411"/>
              <a:ext cx="8763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90" name="Straight Connector 250"/>
            <p:cNvCxnSpPr>
              <a:cxnSpLocks noChangeShapeType="1"/>
            </p:cNvCxnSpPr>
            <p:nvPr/>
          </p:nvCxnSpPr>
          <p:spPr bwMode="auto">
            <a:xfrm>
              <a:off x="3003709" y="3354411"/>
              <a:ext cx="8763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91" name="Straight Connector 251"/>
            <p:cNvCxnSpPr>
              <a:cxnSpLocks noChangeShapeType="1"/>
            </p:cNvCxnSpPr>
            <p:nvPr/>
          </p:nvCxnSpPr>
          <p:spPr bwMode="auto">
            <a:xfrm>
              <a:off x="2026884" y="3354411"/>
              <a:ext cx="8763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92" name="Straight Connector 252"/>
            <p:cNvCxnSpPr>
              <a:cxnSpLocks noChangeShapeType="1"/>
            </p:cNvCxnSpPr>
            <p:nvPr/>
          </p:nvCxnSpPr>
          <p:spPr bwMode="auto">
            <a:xfrm>
              <a:off x="1050057" y="3354411"/>
              <a:ext cx="8763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cxnSp>
          <p:nvCxnSpPr>
            <p:cNvPr id="38993" name="Straight Connector 253"/>
            <p:cNvCxnSpPr>
              <a:cxnSpLocks noChangeShapeType="1"/>
            </p:cNvCxnSpPr>
            <p:nvPr/>
          </p:nvCxnSpPr>
          <p:spPr bwMode="auto">
            <a:xfrm>
              <a:off x="73231" y="3354411"/>
              <a:ext cx="8763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cxnSp>
      </p:grpSp>
      <p:sp>
        <p:nvSpPr>
          <p:cNvPr id="38952" name="AutoShape 2" descr="Image result for Internet Security Systems logo"/>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eaLnBrk="1" hangingPunct="1">
              <a:spcBef>
                <a:spcPct val="0"/>
              </a:spcBef>
              <a:buClrTx/>
              <a:buFontTx/>
              <a:buNone/>
            </a:pPr>
            <a:endParaRPr lang="en-US" altLang="en-US" sz="1200"/>
          </a:p>
        </p:txBody>
      </p:sp>
      <p:pic>
        <p:nvPicPr>
          <p:cNvPr id="38953" name="Picture 3"/>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139950" y="4057650"/>
            <a:ext cx="64928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970284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050" y="1044575"/>
            <a:ext cx="8851900" cy="385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82563" y="593725"/>
            <a:ext cx="8685212" cy="396875"/>
          </a:xfrm>
        </p:spPr>
        <p:txBody>
          <a:bodyPr/>
          <a:lstStyle/>
          <a:p>
            <a:pPr>
              <a:defRPr/>
            </a:pPr>
            <a:r>
              <a:rPr lang="en-US" dirty="0"/>
              <a:t>IBM Security has global reach</a:t>
            </a:r>
          </a:p>
        </p:txBody>
      </p:sp>
      <p:grpSp>
        <p:nvGrpSpPr>
          <p:cNvPr id="43012" name="Group 7"/>
          <p:cNvGrpSpPr>
            <a:grpSpLocks/>
          </p:cNvGrpSpPr>
          <p:nvPr/>
        </p:nvGrpSpPr>
        <p:grpSpPr bwMode="auto">
          <a:xfrm>
            <a:off x="268288" y="4916488"/>
            <a:ext cx="8610600" cy="1547812"/>
            <a:chOff x="267881" y="4917057"/>
            <a:chExt cx="8611086" cy="1547743"/>
          </a:xfrm>
        </p:grpSpPr>
        <p:sp>
          <p:nvSpPr>
            <p:cNvPr id="9" name="Content Placeholder 28"/>
            <p:cNvSpPr txBox="1">
              <a:spLocks/>
            </p:cNvSpPr>
            <p:nvPr/>
          </p:nvSpPr>
          <p:spPr bwMode="auto">
            <a:xfrm flipV="1">
              <a:off x="267881" y="4917057"/>
              <a:ext cx="8607911" cy="1547743"/>
            </a:xfrm>
            <a:prstGeom prst="rect">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12700">
              <a:noFill/>
            </a:ln>
            <a:effectLst/>
          </p:spPr>
          <p:txBody>
            <a:bodyPr/>
            <a:lstStyle>
              <a:defPPr>
                <a:defRPr lang="en-US"/>
              </a:defPPr>
              <a:lvl1pPr>
                <a:defRPr sz="1600">
                  <a:solidFill>
                    <a:schemeClr val="bg1"/>
                  </a:solidFill>
                </a:defRPr>
              </a:lvl1pPr>
            </a:lstStyle>
            <a:p>
              <a:pPr eaLnBrk="1" hangingPunct="1">
                <a:defRPr/>
              </a:pPr>
              <a:endParaRPr lang="en-US" altLang="en-US" dirty="0">
                <a:cs typeface="Arial" pitchFamily="34" charset="0"/>
              </a:endParaRPr>
            </a:p>
          </p:txBody>
        </p:sp>
        <p:sp>
          <p:nvSpPr>
            <p:cNvPr id="10" name="Round Diagonal Corner Rectangle 9"/>
            <p:cNvSpPr/>
            <p:nvPr/>
          </p:nvSpPr>
          <p:spPr bwMode="auto">
            <a:xfrm flipV="1">
              <a:off x="350436" y="5009128"/>
              <a:ext cx="8444389" cy="1369951"/>
            </a:xfrm>
            <a:prstGeom prst="round2DiagRect">
              <a:avLst>
                <a:gd name="adj1" fmla="val 0"/>
                <a:gd name="adj2" fmla="val 0"/>
              </a:avLst>
            </a:prstGeom>
            <a:solidFill>
              <a:schemeClr val="tx1"/>
            </a:solidFill>
            <a:ln w="19050" cap="flat" cmpd="sng" algn="ctr">
              <a:solidFill>
                <a:schemeClr val="tx2"/>
              </a:solidFill>
              <a:prstDash val="solid"/>
              <a:miter lim="800000"/>
            </a:ln>
            <a:effectLst/>
            <a:extLst/>
          </p:spPr>
          <p:txBody>
            <a:bodyPr lIns="91434" tIns="45716" rIns="91434" bIns="45716" anchor="ctr"/>
            <a:lstStyle/>
            <a:p>
              <a:pPr algn="ctr" eaLnBrk="1" fontAlgn="auto" hangingPunct="1">
                <a:spcBef>
                  <a:spcPts val="0"/>
                </a:spcBef>
                <a:spcAft>
                  <a:spcPts val="0"/>
                </a:spcAft>
                <a:defRPr/>
              </a:pPr>
              <a:endParaRPr lang="en-US" sz="1800" kern="0" dirty="0">
                <a:solidFill>
                  <a:prstClr val="white"/>
                </a:solidFill>
                <a:latin typeface="Century Gothic"/>
                <a:cs typeface="Arial" pitchFamily="34" charset="0"/>
              </a:endParaRPr>
            </a:p>
          </p:txBody>
        </p:sp>
        <p:sp>
          <p:nvSpPr>
            <p:cNvPr id="11" name="Round Diagonal Corner Rectangle 10"/>
            <p:cNvSpPr/>
            <p:nvPr/>
          </p:nvSpPr>
          <p:spPr bwMode="auto">
            <a:xfrm flipV="1">
              <a:off x="337735" y="5009128"/>
              <a:ext cx="8468203" cy="1455672"/>
            </a:xfrm>
            <a:prstGeom prst="round2DiagRect">
              <a:avLst>
                <a:gd name="adj1" fmla="val 0"/>
                <a:gd name="adj2" fmla="val 0"/>
              </a:avLst>
            </a:prstGeom>
            <a:noFill/>
            <a:ln w="38100" cap="flat" cmpd="sng" algn="ctr">
              <a:noFill/>
              <a:prstDash val="solid"/>
            </a:ln>
            <a:effectLst/>
            <a:extLst/>
          </p:spPr>
          <p:txBody>
            <a:bodyPr lIns="91434" tIns="45716" rIns="91434" bIns="45716" anchor="ctr"/>
            <a:lstStyle/>
            <a:p>
              <a:pPr algn="ctr" eaLnBrk="1" fontAlgn="auto" hangingPunct="1">
                <a:spcBef>
                  <a:spcPts val="0"/>
                </a:spcBef>
                <a:spcAft>
                  <a:spcPts val="0"/>
                </a:spcAft>
                <a:defRPr/>
              </a:pPr>
              <a:endParaRPr lang="en-US" sz="1800" kern="0" dirty="0">
                <a:solidFill>
                  <a:prstClr val="white"/>
                </a:solidFill>
                <a:latin typeface="Century Gothic"/>
                <a:cs typeface="Arial" pitchFamily="34" charset="0"/>
              </a:endParaRPr>
            </a:p>
          </p:txBody>
        </p:sp>
        <p:sp>
          <p:nvSpPr>
            <p:cNvPr id="12" name="Content Placeholder 29"/>
            <p:cNvSpPr txBox="1">
              <a:spLocks/>
            </p:cNvSpPr>
            <p:nvPr/>
          </p:nvSpPr>
          <p:spPr>
            <a:xfrm>
              <a:off x="2411127" y="5618701"/>
              <a:ext cx="2311530" cy="307961"/>
            </a:xfrm>
            <a:prstGeom prst="rect">
              <a:avLst/>
            </a:prstGeom>
            <a:noFill/>
            <a:ln w="9525">
              <a:noFill/>
              <a:miter lim="800000"/>
              <a:headEnd/>
              <a:tailEnd/>
            </a:ln>
          </p:spPr>
          <p:txBody>
            <a:bodyPr>
              <a:spAutoFit/>
            </a:bodyPr>
            <a:lstStyle>
              <a:defPPr>
                <a:defRPr lang="en-US"/>
              </a:defPPr>
              <a:lvl1pPr marL="0" indent="0">
                <a:spcBef>
                  <a:spcPts val="1800"/>
                </a:spcBef>
                <a:buClr>
                  <a:schemeClr val="bg1"/>
                </a:buClr>
                <a:buFont typeface="Wingdings" pitchFamily="2" charset="2"/>
                <a:buNone/>
                <a:defRPr sz="1400" spc="-30">
                  <a:solidFill>
                    <a:schemeClr val="bg1"/>
                  </a:solidFill>
                  <a:latin typeface="+mn-lt"/>
                  <a:ea typeface="ＭＳ Ｐゴシック" pitchFamily="34" charset="-128"/>
                  <a:cs typeface="MS PGothic" pitchFamily="34" charset="-128"/>
                </a:defRPr>
              </a:lvl1pPr>
              <a:lvl2pPr marL="466725" indent="-219075">
                <a:spcBef>
                  <a:spcPct val="20000"/>
                </a:spcBef>
                <a:buClr>
                  <a:schemeClr val="tx1"/>
                </a:buClr>
                <a:buFont typeface="Arial" charset="0"/>
                <a:buChar char="–"/>
                <a:tabLst/>
                <a:defRPr sz="1400" spc="-30">
                  <a:latin typeface="+mn-lt"/>
                  <a:ea typeface="ＭＳ Ｐゴシック" pitchFamily="34" charset="-128"/>
                  <a:cs typeface="MS PGothic" charset="0"/>
                </a:defRPr>
              </a:lvl2pPr>
              <a:lvl3pPr marL="676275" indent="-200025">
                <a:spcBef>
                  <a:spcPct val="20000"/>
                </a:spcBef>
                <a:buClr>
                  <a:schemeClr val="tx1"/>
                </a:buClr>
                <a:buChar char="•"/>
                <a:defRPr sz="1400" spc="-30">
                  <a:latin typeface="+mn-lt"/>
                  <a:ea typeface="ＭＳ Ｐゴシック" pitchFamily="34" charset="-128"/>
                  <a:cs typeface="MS PGothic" charset="0"/>
                </a:defRPr>
              </a:lvl3pPr>
              <a:lvl4pPr marL="1203325" indent="-173038">
                <a:spcBef>
                  <a:spcPct val="20000"/>
                </a:spcBef>
                <a:buClr>
                  <a:schemeClr val="bg1"/>
                </a:buClr>
                <a:buChar char="–"/>
                <a:defRPr sz="1600">
                  <a:solidFill>
                    <a:schemeClr val="bg1"/>
                  </a:solidFill>
                  <a:latin typeface="+mn-lt"/>
                  <a:ea typeface="ＭＳ Ｐゴシック" pitchFamily="34" charset="-128"/>
                  <a:cs typeface="MS PGothic" charset="0"/>
                </a:defRPr>
              </a:lvl4pPr>
              <a:lvl5pPr marL="1539875" indent="-163513">
                <a:spcBef>
                  <a:spcPct val="20000"/>
                </a:spcBef>
                <a:buClr>
                  <a:schemeClr val="bg1"/>
                </a:buClr>
                <a:buChar char="»"/>
                <a:defRPr sz="1600">
                  <a:solidFill>
                    <a:schemeClr val="bg1"/>
                  </a:solidFill>
                  <a:latin typeface="+mn-lt"/>
                  <a:ea typeface="ＭＳ Ｐゴシック" pitchFamily="34" charset="-128"/>
                  <a:cs typeface="MS PGothic" charset="0"/>
                </a:defRPr>
              </a:lvl5pPr>
              <a:lvl6pPr marL="1997075" indent="-163513" fontAlgn="base">
                <a:spcBef>
                  <a:spcPct val="20000"/>
                </a:spcBef>
                <a:spcAft>
                  <a:spcPct val="0"/>
                </a:spcAft>
                <a:buClr>
                  <a:schemeClr val="bg1"/>
                </a:buClr>
                <a:buChar char="»"/>
                <a:defRPr sz="1600">
                  <a:solidFill>
                    <a:schemeClr val="bg1"/>
                  </a:solidFill>
                  <a:latin typeface="+mn-lt"/>
                </a:defRPr>
              </a:lvl6pPr>
              <a:lvl7pPr marL="2454275" indent="-163513" fontAlgn="base">
                <a:spcBef>
                  <a:spcPct val="20000"/>
                </a:spcBef>
                <a:spcAft>
                  <a:spcPct val="0"/>
                </a:spcAft>
                <a:buClr>
                  <a:schemeClr val="bg1"/>
                </a:buClr>
                <a:buChar char="»"/>
                <a:defRPr sz="1600">
                  <a:solidFill>
                    <a:schemeClr val="bg1"/>
                  </a:solidFill>
                  <a:latin typeface="+mn-lt"/>
                </a:defRPr>
              </a:lvl7pPr>
              <a:lvl8pPr marL="2911475" indent="-163513" fontAlgn="base">
                <a:spcBef>
                  <a:spcPct val="20000"/>
                </a:spcBef>
                <a:spcAft>
                  <a:spcPct val="0"/>
                </a:spcAft>
                <a:buClr>
                  <a:schemeClr val="bg1"/>
                </a:buClr>
                <a:buChar char="»"/>
                <a:defRPr sz="1600">
                  <a:solidFill>
                    <a:schemeClr val="bg1"/>
                  </a:solidFill>
                  <a:latin typeface="+mn-lt"/>
                </a:defRPr>
              </a:lvl8pPr>
              <a:lvl9pPr marL="3368675" indent="-163513" fontAlgn="base">
                <a:spcBef>
                  <a:spcPct val="20000"/>
                </a:spcBef>
                <a:spcAft>
                  <a:spcPct val="0"/>
                </a:spcAft>
                <a:buClr>
                  <a:schemeClr val="bg1"/>
                </a:buClr>
                <a:buChar char="»"/>
                <a:defRPr sz="1600">
                  <a:solidFill>
                    <a:schemeClr val="bg1"/>
                  </a:solidFill>
                  <a:latin typeface="+mn-lt"/>
                </a:defRPr>
              </a:lvl9pPr>
            </a:lstStyle>
            <a:p>
              <a:pPr eaLnBrk="1" hangingPunct="1">
                <a:defRPr/>
              </a:pPr>
              <a:r>
                <a:rPr lang="en-US" altLang="en-US" dirty="0"/>
                <a:t>monitored countries (MSS)</a:t>
              </a:r>
            </a:p>
          </p:txBody>
        </p:sp>
        <p:sp>
          <p:nvSpPr>
            <p:cNvPr id="13" name="Content Placeholder 29"/>
            <p:cNvSpPr txBox="1">
              <a:spLocks/>
            </p:cNvSpPr>
            <p:nvPr/>
          </p:nvSpPr>
          <p:spPr>
            <a:xfrm>
              <a:off x="2404777" y="6025083"/>
              <a:ext cx="2309942" cy="307961"/>
            </a:xfrm>
            <a:prstGeom prst="rect">
              <a:avLst/>
            </a:prstGeom>
            <a:noFill/>
            <a:ln w="9525">
              <a:noFill/>
              <a:miter lim="800000"/>
              <a:headEnd/>
              <a:tailEnd/>
            </a:ln>
          </p:spPr>
          <p:txBody>
            <a:bodyPr>
              <a:spAutoFit/>
            </a:bodyPr>
            <a:lstStyle>
              <a:defPPr>
                <a:defRPr lang="en-US"/>
              </a:defPPr>
              <a:lvl1pPr marL="0" indent="0">
                <a:spcBef>
                  <a:spcPts val="1800"/>
                </a:spcBef>
                <a:buClr>
                  <a:schemeClr val="bg1"/>
                </a:buClr>
                <a:buFont typeface="Wingdings" pitchFamily="2" charset="2"/>
                <a:buNone/>
                <a:defRPr sz="1400" spc="-30">
                  <a:solidFill>
                    <a:schemeClr val="bg1"/>
                  </a:solidFill>
                  <a:latin typeface="+mn-lt"/>
                  <a:ea typeface="ＭＳ Ｐゴシック" pitchFamily="34" charset="-128"/>
                  <a:cs typeface="MS PGothic" pitchFamily="34" charset="-128"/>
                </a:defRPr>
              </a:lvl1pPr>
              <a:lvl2pPr marL="466725" indent="-219075">
                <a:spcBef>
                  <a:spcPct val="20000"/>
                </a:spcBef>
                <a:buClr>
                  <a:schemeClr val="tx1"/>
                </a:buClr>
                <a:buFont typeface="Arial" charset="0"/>
                <a:buChar char="–"/>
                <a:tabLst/>
                <a:defRPr sz="1400" spc="-30">
                  <a:latin typeface="+mn-lt"/>
                  <a:ea typeface="ＭＳ Ｐゴシック" pitchFamily="34" charset="-128"/>
                  <a:cs typeface="MS PGothic" charset="0"/>
                </a:defRPr>
              </a:lvl2pPr>
              <a:lvl3pPr marL="676275" indent="-200025">
                <a:spcBef>
                  <a:spcPct val="20000"/>
                </a:spcBef>
                <a:buClr>
                  <a:schemeClr val="tx1"/>
                </a:buClr>
                <a:buChar char="•"/>
                <a:defRPr sz="1400" spc="-30">
                  <a:latin typeface="+mn-lt"/>
                  <a:ea typeface="ＭＳ Ｐゴシック" pitchFamily="34" charset="-128"/>
                  <a:cs typeface="MS PGothic" charset="0"/>
                </a:defRPr>
              </a:lvl3pPr>
              <a:lvl4pPr marL="1203325" indent="-173038">
                <a:spcBef>
                  <a:spcPct val="20000"/>
                </a:spcBef>
                <a:buClr>
                  <a:schemeClr val="bg1"/>
                </a:buClr>
                <a:buChar char="–"/>
                <a:defRPr sz="1600">
                  <a:solidFill>
                    <a:schemeClr val="bg1"/>
                  </a:solidFill>
                  <a:latin typeface="+mn-lt"/>
                  <a:ea typeface="ＭＳ Ｐゴシック" pitchFamily="34" charset="-128"/>
                  <a:cs typeface="MS PGothic" charset="0"/>
                </a:defRPr>
              </a:lvl4pPr>
              <a:lvl5pPr marL="1539875" indent="-163513">
                <a:spcBef>
                  <a:spcPct val="20000"/>
                </a:spcBef>
                <a:buClr>
                  <a:schemeClr val="bg1"/>
                </a:buClr>
                <a:buChar char="»"/>
                <a:defRPr sz="1600">
                  <a:solidFill>
                    <a:schemeClr val="bg1"/>
                  </a:solidFill>
                  <a:latin typeface="+mn-lt"/>
                  <a:ea typeface="ＭＳ Ｐゴシック" pitchFamily="34" charset="-128"/>
                  <a:cs typeface="MS PGothic" charset="0"/>
                </a:defRPr>
              </a:lvl5pPr>
              <a:lvl6pPr marL="1997075" indent="-163513" fontAlgn="base">
                <a:spcBef>
                  <a:spcPct val="20000"/>
                </a:spcBef>
                <a:spcAft>
                  <a:spcPct val="0"/>
                </a:spcAft>
                <a:buClr>
                  <a:schemeClr val="bg1"/>
                </a:buClr>
                <a:buChar char="»"/>
                <a:defRPr sz="1600">
                  <a:solidFill>
                    <a:schemeClr val="bg1"/>
                  </a:solidFill>
                  <a:latin typeface="+mn-lt"/>
                </a:defRPr>
              </a:lvl6pPr>
              <a:lvl7pPr marL="2454275" indent="-163513" fontAlgn="base">
                <a:spcBef>
                  <a:spcPct val="20000"/>
                </a:spcBef>
                <a:spcAft>
                  <a:spcPct val="0"/>
                </a:spcAft>
                <a:buClr>
                  <a:schemeClr val="bg1"/>
                </a:buClr>
                <a:buChar char="»"/>
                <a:defRPr sz="1600">
                  <a:solidFill>
                    <a:schemeClr val="bg1"/>
                  </a:solidFill>
                  <a:latin typeface="+mn-lt"/>
                </a:defRPr>
              </a:lvl7pPr>
              <a:lvl8pPr marL="2911475" indent="-163513" fontAlgn="base">
                <a:spcBef>
                  <a:spcPct val="20000"/>
                </a:spcBef>
                <a:spcAft>
                  <a:spcPct val="0"/>
                </a:spcAft>
                <a:buClr>
                  <a:schemeClr val="bg1"/>
                </a:buClr>
                <a:buChar char="»"/>
                <a:defRPr sz="1600">
                  <a:solidFill>
                    <a:schemeClr val="bg1"/>
                  </a:solidFill>
                  <a:latin typeface="+mn-lt"/>
                </a:defRPr>
              </a:lvl8pPr>
              <a:lvl9pPr marL="3368675" indent="-163513" fontAlgn="base">
                <a:spcBef>
                  <a:spcPct val="20000"/>
                </a:spcBef>
                <a:spcAft>
                  <a:spcPct val="0"/>
                </a:spcAft>
                <a:buClr>
                  <a:schemeClr val="bg1"/>
                </a:buClr>
                <a:buChar char="»"/>
                <a:defRPr sz="1600">
                  <a:solidFill>
                    <a:schemeClr val="bg1"/>
                  </a:solidFill>
                  <a:latin typeface="+mn-lt"/>
                </a:defRPr>
              </a:lvl9pPr>
            </a:lstStyle>
            <a:p>
              <a:pPr eaLnBrk="1" hangingPunct="1">
                <a:defRPr/>
              </a:pPr>
              <a:r>
                <a:rPr lang="en-US" altLang="en-US" dirty="0"/>
                <a:t>service delivery experts</a:t>
              </a:r>
            </a:p>
          </p:txBody>
        </p:sp>
        <p:sp>
          <p:nvSpPr>
            <p:cNvPr id="14" name="Content Placeholder 29"/>
            <p:cNvSpPr txBox="1">
              <a:spLocks/>
            </p:cNvSpPr>
            <p:nvPr/>
          </p:nvSpPr>
          <p:spPr bwMode="auto">
            <a:xfrm>
              <a:off x="6688093" y="5186920"/>
              <a:ext cx="2190874" cy="307961"/>
            </a:xfrm>
            <a:prstGeom prst="rect">
              <a:avLst/>
            </a:prstGeom>
            <a:noFill/>
            <a:ln w="9525">
              <a:noFill/>
              <a:miter lim="800000"/>
              <a:headEnd/>
              <a:tailEnd/>
            </a:ln>
          </p:spPr>
          <p:txBody>
            <a:bodyPr>
              <a:spAutoFit/>
            </a:bodyPr>
            <a:lstStyle>
              <a:lvl1pPr marL="228600" indent="-228600" algn="l" rtl="0" fontAlgn="base">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66725" indent="-219075" algn="l" rtl="0" fontAlgn="base">
                <a:spcBef>
                  <a:spcPct val="20000"/>
                </a:spcBef>
                <a:spcAft>
                  <a:spcPct val="0"/>
                </a:spcAft>
                <a:buClr>
                  <a:schemeClr val="tx1"/>
                </a:buClr>
                <a:buFont typeface="Arial" charset="0"/>
                <a:buChar char="–"/>
                <a:tabLst/>
                <a:defRPr sz="1400" kern="1200" spc="-30">
                  <a:solidFill>
                    <a:schemeClr val="tx1"/>
                  </a:solidFill>
                  <a:latin typeface="+mn-lt"/>
                  <a:ea typeface="ＭＳ Ｐゴシック" pitchFamily="34" charset="-128"/>
                  <a:cs typeface="MS PGothic" charset="0"/>
                </a:defRPr>
              </a:lvl2pPr>
              <a:lvl3pPr marL="676275" indent="-200025" algn="l" rtl="0" fontAlgn="base">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a:lstStyle>
            <a:p>
              <a:pPr marL="0" indent="0" eaLnBrk="1" hangingPunct="1">
                <a:spcBef>
                  <a:spcPts val="1800"/>
                </a:spcBef>
                <a:buClr>
                  <a:schemeClr val="bg1"/>
                </a:buClr>
                <a:buFont typeface="Wingdings" pitchFamily="2" charset="2"/>
                <a:buNone/>
                <a:defRPr/>
              </a:pPr>
              <a:r>
                <a:rPr lang="en-US" altLang="en-US" sz="1400" dirty="0" smtClean="0">
                  <a:solidFill>
                    <a:schemeClr val="bg1"/>
                  </a:solidFill>
                </a:rPr>
                <a:t>devices </a:t>
              </a:r>
              <a:r>
                <a:rPr lang="en-US" altLang="en-US" sz="1400" dirty="0">
                  <a:solidFill>
                    <a:schemeClr val="bg1"/>
                  </a:solidFill>
                </a:rPr>
                <a:t>under </a:t>
              </a:r>
              <a:r>
                <a:rPr lang="en-US" altLang="en-US" sz="1400" dirty="0" smtClean="0">
                  <a:solidFill>
                    <a:schemeClr val="bg1"/>
                  </a:solidFill>
                </a:rPr>
                <a:t>contract</a:t>
              </a:r>
              <a:endParaRPr lang="en-US" altLang="en-US" sz="1400" dirty="0">
                <a:solidFill>
                  <a:schemeClr val="bg1"/>
                </a:solidFill>
              </a:endParaRPr>
            </a:p>
          </p:txBody>
        </p:sp>
        <p:sp>
          <p:nvSpPr>
            <p:cNvPr id="15" name="Content Placeholder 29"/>
            <p:cNvSpPr txBox="1">
              <a:spLocks/>
            </p:cNvSpPr>
            <p:nvPr/>
          </p:nvSpPr>
          <p:spPr bwMode="auto">
            <a:xfrm>
              <a:off x="6688093" y="5045638"/>
              <a:ext cx="895401" cy="290500"/>
            </a:xfrm>
            <a:prstGeom prst="rect">
              <a:avLst/>
            </a:prstGeom>
            <a:noFill/>
            <a:ln w="9525">
              <a:noFill/>
              <a:miter lim="800000"/>
              <a:headEnd/>
              <a:tailEnd/>
            </a:ln>
          </p:spPr>
          <p:txBody>
            <a:bodyPr/>
            <a:lstStyle>
              <a:lvl1pPr marL="228600" indent="-228600" algn="l" rtl="0" fontAlgn="base">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66725" indent="-219075" algn="l" rtl="0" fontAlgn="base">
                <a:spcBef>
                  <a:spcPct val="20000"/>
                </a:spcBef>
                <a:spcAft>
                  <a:spcPct val="0"/>
                </a:spcAft>
                <a:buClr>
                  <a:schemeClr val="tx1"/>
                </a:buClr>
                <a:buFont typeface="Arial" charset="0"/>
                <a:buChar char="–"/>
                <a:tabLst/>
                <a:defRPr sz="1400" kern="1200" spc="-30">
                  <a:solidFill>
                    <a:schemeClr val="tx1"/>
                  </a:solidFill>
                  <a:latin typeface="+mn-lt"/>
                  <a:ea typeface="ＭＳ Ｐゴシック" pitchFamily="34" charset="-128"/>
                  <a:cs typeface="MS PGothic" charset="0"/>
                </a:defRPr>
              </a:lvl2pPr>
              <a:lvl3pPr marL="676275" indent="-200025" algn="l" rtl="0" fontAlgn="base">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a:lstStyle>
            <a:p>
              <a:pPr marL="0" indent="0" eaLnBrk="1" hangingPunct="1">
                <a:spcBef>
                  <a:spcPts val="1800"/>
                </a:spcBef>
                <a:buClr>
                  <a:schemeClr val="bg1"/>
                </a:buClr>
                <a:buFont typeface="Wingdings" pitchFamily="2" charset="2"/>
                <a:buNone/>
                <a:defRPr/>
              </a:pPr>
              <a:r>
                <a:rPr lang="en-US" altLang="en-US" sz="1400" b="1" i="1" dirty="0" smtClean="0">
                  <a:solidFill>
                    <a:schemeClr val="accent1"/>
                  </a:solidFill>
                </a:rPr>
                <a:t>+</a:t>
              </a:r>
              <a:endParaRPr lang="en-US" altLang="en-US" sz="1400" b="1" i="1" dirty="0">
                <a:solidFill>
                  <a:schemeClr val="accent1"/>
                </a:solidFill>
              </a:endParaRPr>
            </a:p>
          </p:txBody>
        </p:sp>
        <p:sp>
          <p:nvSpPr>
            <p:cNvPr id="43020" name="Content Placeholder 29"/>
            <p:cNvSpPr txBox="1">
              <a:spLocks/>
            </p:cNvSpPr>
            <p:nvPr/>
          </p:nvSpPr>
          <p:spPr bwMode="auto">
            <a:xfrm>
              <a:off x="6688093" y="5618701"/>
              <a:ext cx="2190874" cy="30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MS PGothic" panose="020B0600070205080204" pitchFamily="34" charset="-128"/>
                </a:defRPr>
              </a:lvl9pPr>
            </a:lstStyle>
            <a:p>
              <a:pPr eaLnBrk="1" hangingPunct="1">
                <a:spcBef>
                  <a:spcPts val="1800"/>
                </a:spcBef>
                <a:buClr>
                  <a:schemeClr val="bg1"/>
                </a:buClr>
                <a:buFont typeface="Wingdings" panose="05000000000000000000" pitchFamily="2" charset="2"/>
                <a:buNone/>
              </a:pPr>
              <a:r>
                <a:rPr lang="en-US" altLang="en-US" sz="1400">
                  <a:solidFill>
                    <a:schemeClr val="bg1"/>
                  </a:solidFill>
                </a:rPr>
                <a:t>endpoints protected</a:t>
              </a:r>
            </a:p>
          </p:txBody>
        </p:sp>
        <p:sp>
          <p:nvSpPr>
            <p:cNvPr id="17" name="Content Placeholder 29"/>
            <p:cNvSpPr txBox="1">
              <a:spLocks/>
            </p:cNvSpPr>
            <p:nvPr/>
          </p:nvSpPr>
          <p:spPr bwMode="auto">
            <a:xfrm>
              <a:off x="6688093" y="5467894"/>
              <a:ext cx="895401" cy="290500"/>
            </a:xfrm>
            <a:prstGeom prst="rect">
              <a:avLst/>
            </a:prstGeom>
            <a:noFill/>
            <a:ln w="9525">
              <a:noFill/>
              <a:miter lim="800000"/>
              <a:headEnd/>
              <a:tailEnd/>
            </a:ln>
          </p:spPr>
          <p:txBody>
            <a:bodyPr/>
            <a:lstStyle>
              <a:lvl1pPr marL="228600" indent="-228600" algn="l" rtl="0" fontAlgn="base">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66725" indent="-219075" algn="l" rtl="0" fontAlgn="base">
                <a:spcBef>
                  <a:spcPct val="20000"/>
                </a:spcBef>
                <a:spcAft>
                  <a:spcPct val="0"/>
                </a:spcAft>
                <a:buClr>
                  <a:schemeClr val="tx1"/>
                </a:buClr>
                <a:buFont typeface="Arial" charset="0"/>
                <a:buChar char="–"/>
                <a:tabLst/>
                <a:defRPr sz="1400" kern="1200" spc="-30">
                  <a:solidFill>
                    <a:schemeClr val="tx1"/>
                  </a:solidFill>
                  <a:latin typeface="+mn-lt"/>
                  <a:ea typeface="ＭＳ Ｐゴシック" pitchFamily="34" charset="-128"/>
                  <a:cs typeface="MS PGothic" charset="0"/>
                </a:defRPr>
              </a:lvl2pPr>
              <a:lvl3pPr marL="676275" indent="-200025" algn="l" rtl="0" fontAlgn="base">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a:lstStyle>
            <a:p>
              <a:pPr marL="0" indent="0" eaLnBrk="1" hangingPunct="1">
                <a:spcBef>
                  <a:spcPts val="1800"/>
                </a:spcBef>
                <a:buClr>
                  <a:schemeClr val="bg1"/>
                </a:buClr>
                <a:buFont typeface="Wingdings" pitchFamily="2" charset="2"/>
                <a:buNone/>
                <a:defRPr/>
              </a:pPr>
              <a:r>
                <a:rPr lang="en-US" altLang="en-US" sz="1400" b="1" i="1" dirty="0" smtClean="0">
                  <a:solidFill>
                    <a:schemeClr val="accent1"/>
                  </a:solidFill>
                </a:rPr>
                <a:t>+</a:t>
              </a:r>
              <a:endParaRPr lang="en-US" altLang="en-US" sz="1400" b="1" i="1" dirty="0">
                <a:solidFill>
                  <a:schemeClr val="accent1"/>
                </a:solidFill>
              </a:endParaRPr>
            </a:p>
          </p:txBody>
        </p:sp>
        <p:sp>
          <p:nvSpPr>
            <p:cNvPr id="18" name="Content Placeholder 29"/>
            <p:cNvSpPr txBox="1">
              <a:spLocks/>
            </p:cNvSpPr>
            <p:nvPr/>
          </p:nvSpPr>
          <p:spPr bwMode="auto">
            <a:xfrm>
              <a:off x="6688093" y="6020320"/>
              <a:ext cx="2190874" cy="312724"/>
            </a:xfrm>
            <a:prstGeom prst="rect">
              <a:avLst/>
            </a:prstGeom>
            <a:noFill/>
            <a:ln w="9525">
              <a:noFill/>
              <a:miter lim="800000"/>
              <a:headEnd/>
              <a:tailEnd/>
            </a:ln>
          </p:spPr>
          <p:txBody>
            <a:bodyPr>
              <a:spAutoFit/>
            </a:bodyPr>
            <a:lstStyle>
              <a:lvl1pPr marL="228600" indent="-228600" algn="l" rtl="0" fontAlgn="base">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66725" indent="-219075" algn="l" rtl="0" fontAlgn="base">
                <a:spcBef>
                  <a:spcPct val="20000"/>
                </a:spcBef>
                <a:spcAft>
                  <a:spcPct val="0"/>
                </a:spcAft>
                <a:buClr>
                  <a:schemeClr val="tx1"/>
                </a:buClr>
                <a:buFont typeface="Arial" charset="0"/>
                <a:buChar char="–"/>
                <a:tabLst/>
                <a:defRPr sz="1400" kern="1200" spc="-30">
                  <a:solidFill>
                    <a:schemeClr val="tx1"/>
                  </a:solidFill>
                  <a:latin typeface="+mn-lt"/>
                  <a:ea typeface="ＭＳ Ｐゴシック" pitchFamily="34" charset="-128"/>
                  <a:cs typeface="MS PGothic" charset="0"/>
                </a:defRPr>
              </a:lvl2pPr>
              <a:lvl3pPr marL="676275" indent="-200025" algn="l" rtl="0" fontAlgn="base">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a:lstStyle>
            <a:p>
              <a:pPr marL="0" indent="0" eaLnBrk="1" hangingPunct="1">
                <a:spcBef>
                  <a:spcPts val="1800"/>
                </a:spcBef>
                <a:buClr>
                  <a:schemeClr val="bg1"/>
                </a:buClr>
                <a:buFont typeface="Wingdings" pitchFamily="2" charset="2"/>
                <a:buNone/>
                <a:defRPr/>
              </a:pPr>
              <a:r>
                <a:rPr lang="en-US" altLang="en-US" sz="1400" dirty="0" smtClean="0">
                  <a:solidFill>
                    <a:schemeClr val="bg1"/>
                  </a:solidFill>
                </a:rPr>
                <a:t>events </a:t>
              </a:r>
              <a:r>
                <a:rPr lang="en-US" altLang="en-US" sz="1400" dirty="0">
                  <a:solidFill>
                    <a:schemeClr val="bg1"/>
                  </a:solidFill>
                </a:rPr>
                <a:t>managed per </a:t>
              </a:r>
              <a:r>
                <a:rPr lang="en-US" altLang="en-US" sz="1400" dirty="0" smtClean="0">
                  <a:solidFill>
                    <a:schemeClr val="bg1"/>
                  </a:solidFill>
                </a:rPr>
                <a:t>day</a:t>
              </a:r>
              <a:endParaRPr lang="en-US" altLang="en-US" sz="1400" dirty="0">
                <a:solidFill>
                  <a:schemeClr val="bg1"/>
                </a:solidFill>
              </a:endParaRPr>
            </a:p>
          </p:txBody>
        </p:sp>
        <p:sp>
          <p:nvSpPr>
            <p:cNvPr id="19" name="Content Placeholder 29"/>
            <p:cNvSpPr txBox="1">
              <a:spLocks/>
            </p:cNvSpPr>
            <p:nvPr/>
          </p:nvSpPr>
          <p:spPr bwMode="auto">
            <a:xfrm>
              <a:off x="6688093" y="5871101"/>
              <a:ext cx="895401" cy="290500"/>
            </a:xfrm>
            <a:prstGeom prst="rect">
              <a:avLst/>
            </a:prstGeom>
            <a:noFill/>
            <a:ln w="9525">
              <a:noFill/>
              <a:miter lim="800000"/>
              <a:headEnd/>
              <a:tailEnd/>
            </a:ln>
          </p:spPr>
          <p:txBody>
            <a:bodyPr/>
            <a:lstStyle>
              <a:lvl1pPr marL="228600" indent="-228600" algn="l" rtl="0" fontAlgn="base">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66725" indent="-219075" algn="l" rtl="0" fontAlgn="base">
                <a:spcBef>
                  <a:spcPct val="20000"/>
                </a:spcBef>
                <a:spcAft>
                  <a:spcPct val="0"/>
                </a:spcAft>
                <a:buClr>
                  <a:schemeClr val="tx1"/>
                </a:buClr>
                <a:buFont typeface="Arial" charset="0"/>
                <a:buChar char="–"/>
                <a:tabLst/>
                <a:defRPr sz="1400" kern="1200" spc="-30">
                  <a:solidFill>
                    <a:schemeClr val="tx1"/>
                  </a:solidFill>
                  <a:latin typeface="+mn-lt"/>
                  <a:ea typeface="ＭＳ Ｐゴシック" pitchFamily="34" charset="-128"/>
                  <a:cs typeface="MS PGothic" charset="0"/>
                </a:defRPr>
              </a:lvl2pPr>
              <a:lvl3pPr marL="676275" indent="-200025" algn="l" rtl="0" fontAlgn="base">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a:lstStyle>
            <a:p>
              <a:pPr marL="0" indent="0" eaLnBrk="1" hangingPunct="1">
                <a:spcBef>
                  <a:spcPts val="1800"/>
                </a:spcBef>
                <a:buClr>
                  <a:schemeClr val="bg1"/>
                </a:buClr>
                <a:buFont typeface="Wingdings" pitchFamily="2" charset="2"/>
                <a:buNone/>
                <a:defRPr/>
              </a:pPr>
              <a:r>
                <a:rPr lang="en-US" altLang="en-US" sz="1400" b="1" i="1" dirty="0" smtClean="0">
                  <a:solidFill>
                    <a:schemeClr val="accent1"/>
                  </a:solidFill>
                </a:rPr>
                <a:t>+</a:t>
              </a:r>
              <a:endParaRPr lang="en-US" altLang="en-US" sz="1400" b="1" i="1" dirty="0">
                <a:solidFill>
                  <a:schemeClr val="accent1"/>
                </a:solidFill>
              </a:endParaRPr>
            </a:p>
          </p:txBody>
        </p:sp>
        <p:sp>
          <p:nvSpPr>
            <p:cNvPr id="20" name="TextBox 19"/>
            <p:cNvSpPr txBox="1"/>
            <p:nvPr/>
          </p:nvSpPr>
          <p:spPr>
            <a:xfrm>
              <a:off x="383775" y="5042463"/>
              <a:ext cx="2910052" cy="338123"/>
            </a:xfrm>
            <a:prstGeom prst="rect">
              <a:avLst/>
            </a:prstGeom>
            <a:noFill/>
          </p:spPr>
          <p:txBody>
            <a:bodyPr wrap="none">
              <a:spAutoFit/>
            </a:bodyPr>
            <a:lstStyle/>
            <a:p>
              <a:pPr eaLnBrk="1" hangingPunct="1">
                <a:defRPr/>
              </a:pPr>
              <a:r>
                <a:rPr lang="en-US" sz="1600" b="1" kern="0" spc="-30" dirty="0">
                  <a:solidFill>
                    <a:schemeClr val="tx2"/>
                  </a:solidFill>
                  <a:cs typeface="Arial" pitchFamily="34" charset="0"/>
                </a:rPr>
                <a:t>IBM Security by the Numbers</a:t>
              </a:r>
            </a:p>
          </p:txBody>
        </p:sp>
        <p:pic>
          <p:nvPicPr>
            <p:cNvPr id="43025" name="Picture 2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0937" y="5560218"/>
              <a:ext cx="1998032" cy="37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6" name="Picture 2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0793" y="5556157"/>
              <a:ext cx="1977729" cy="37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7" name="Picture 2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0641" y="5976864"/>
              <a:ext cx="1998032" cy="37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8" name="Picture 2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10936" y="5154053"/>
              <a:ext cx="1998034" cy="37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9" name="Picture 2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707801" y="5956238"/>
              <a:ext cx="2000631" cy="394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ontent Placeholder 29"/>
            <p:cNvSpPr txBox="1">
              <a:spLocks/>
            </p:cNvSpPr>
            <p:nvPr/>
          </p:nvSpPr>
          <p:spPr bwMode="auto">
            <a:xfrm>
              <a:off x="2395251" y="5467894"/>
              <a:ext cx="895401" cy="290500"/>
            </a:xfrm>
            <a:prstGeom prst="rect">
              <a:avLst/>
            </a:prstGeom>
            <a:noFill/>
            <a:ln w="9525">
              <a:noFill/>
              <a:miter lim="800000"/>
              <a:headEnd/>
              <a:tailEnd/>
            </a:ln>
          </p:spPr>
          <p:txBody>
            <a:bodyPr/>
            <a:lstStyle>
              <a:lvl1pPr marL="228600" indent="-228600" algn="l" rtl="0" fontAlgn="base">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66725" indent="-219075" algn="l" rtl="0" fontAlgn="base">
                <a:spcBef>
                  <a:spcPct val="20000"/>
                </a:spcBef>
                <a:spcAft>
                  <a:spcPct val="0"/>
                </a:spcAft>
                <a:buClr>
                  <a:schemeClr val="tx1"/>
                </a:buClr>
                <a:buFont typeface="Arial" charset="0"/>
                <a:buChar char="–"/>
                <a:tabLst/>
                <a:defRPr sz="1400" kern="1200" spc="-30">
                  <a:solidFill>
                    <a:schemeClr val="tx1"/>
                  </a:solidFill>
                  <a:latin typeface="+mn-lt"/>
                  <a:ea typeface="ＭＳ Ｐゴシック" pitchFamily="34" charset="-128"/>
                  <a:cs typeface="MS PGothic" charset="0"/>
                </a:defRPr>
              </a:lvl2pPr>
              <a:lvl3pPr marL="676275" indent="-200025" algn="l" rtl="0" fontAlgn="base">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a:lstStyle>
            <a:p>
              <a:pPr marL="0" indent="0" eaLnBrk="1" hangingPunct="1">
                <a:spcBef>
                  <a:spcPts val="1800"/>
                </a:spcBef>
                <a:buClr>
                  <a:schemeClr val="bg1"/>
                </a:buClr>
                <a:buFont typeface="Wingdings" pitchFamily="2" charset="2"/>
                <a:buNone/>
                <a:defRPr/>
              </a:pPr>
              <a:r>
                <a:rPr lang="en-US" altLang="en-US" sz="1400" b="1" i="1" dirty="0" smtClean="0">
                  <a:solidFill>
                    <a:schemeClr val="accent1"/>
                  </a:solidFill>
                </a:rPr>
                <a:t>+</a:t>
              </a:r>
              <a:endParaRPr lang="en-US" altLang="en-US" sz="1400" b="1" i="1" dirty="0">
                <a:solidFill>
                  <a:schemeClr val="accent1"/>
                </a:solidFill>
              </a:endParaRPr>
            </a:p>
          </p:txBody>
        </p:sp>
        <p:sp>
          <p:nvSpPr>
            <p:cNvPr id="27" name="Content Placeholder 29"/>
            <p:cNvSpPr txBox="1">
              <a:spLocks/>
            </p:cNvSpPr>
            <p:nvPr/>
          </p:nvSpPr>
          <p:spPr bwMode="auto">
            <a:xfrm>
              <a:off x="2395251" y="5871101"/>
              <a:ext cx="895401" cy="290500"/>
            </a:xfrm>
            <a:prstGeom prst="rect">
              <a:avLst/>
            </a:prstGeom>
            <a:noFill/>
            <a:ln w="9525">
              <a:noFill/>
              <a:miter lim="800000"/>
              <a:headEnd/>
              <a:tailEnd/>
            </a:ln>
          </p:spPr>
          <p:txBody>
            <a:bodyPr/>
            <a:lstStyle>
              <a:lvl1pPr marL="228600" indent="-228600" algn="l" rtl="0" fontAlgn="base">
                <a:spcBef>
                  <a:spcPct val="20000"/>
                </a:spcBef>
                <a:spcAft>
                  <a:spcPct val="0"/>
                </a:spcAft>
                <a:buClr>
                  <a:schemeClr val="tx1"/>
                </a:buClr>
                <a:buFont typeface="Wingdings" pitchFamily="2" charset="2"/>
                <a:buChar char="§"/>
                <a:defRPr sz="1600" kern="1200" spc="-30">
                  <a:solidFill>
                    <a:schemeClr val="tx1"/>
                  </a:solidFill>
                  <a:latin typeface="+mn-lt"/>
                  <a:ea typeface="ＭＳ Ｐゴシック" pitchFamily="34" charset="-128"/>
                  <a:cs typeface="MS PGothic" pitchFamily="34" charset="-128"/>
                </a:defRPr>
              </a:lvl1pPr>
              <a:lvl2pPr marL="466725" indent="-219075" algn="l" rtl="0" fontAlgn="base">
                <a:spcBef>
                  <a:spcPct val="20000"/>
                </a:spcBef>
                <a:spcAft>
                  <a:spcPct val="0"/>
                </a:spcAft>
                <a:buClr>
                  <a:schemeClr val="tx1"/>
                </a:buClr>
                <a:buFont typeface="Arial" charset="0"/>
                <a:buChar char="–"/>
                <a:tabLst/>
                <a:defRPr sz="1400" kern="1200" spc="-30">
                  <a:solidFill>
                    <a:schemeClr val="tx1"/>
                  </a:solidFill>
                  <a:latin typeface="+mn-lt"/>
                  <a:ea typeface="ＭＳ Ｐゴシック" pitchFamily="34" charset="-128"/>
                  <a:cs typeface="MS PGothic" charset="0"/>
                </a:defRPr>
              </a:lvl2pPr>
              <a:lvl3pPr marL="676275" indent="-200025" algn="l" rtl="0" fontAlgn="base">
                <a:spcBef>
                  <a:spcPct val="20000"/>
                </a:spcBef>
                <a:spcAft>
                  <a:spcPct val="0"/>
                </a:spcAft>
                <a:buClr>
                  <a:schemeClr val="tx1"/>
                </a:buClr>
                <a:buChar char="•"/>
                <a:defRPr sz="1400" kern="1200" spc="-30">
                  <a:solidFill>
                    <a:schemeClr val="tx1"/>
                  </a:solidFill>
                  <a:latin typeface="+mn-lt"/>
                  <a:ea typeface="ＭＳ Ｐゴシック" pitchFamily="34" charset="-128"/>
                  <a:cs typeface="MS PGothic" charset="0"/>
                </a:defRPr>
              </a:lvl3pPr>
              <a:lvl4pPr marL="1203325" indent="-173038"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4pPr>
              <a:lvl5pPr marL="1539875" indent="-163513" algn="l" rtl="0" fontAlgn="base">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a:lstStyle>
            <a:p>
              <a:pPr marL="0" indent="0" eaLnBrk="1" hangingPunct="1">
                <a:spcBef>
                  <a:spcPts val="1800"/>
                </a:spcBef>
                <a:buClr>
                  <a:schemeClr val="bg1"/>
                </a:buClr>
                <a:buFont typeface="Wingdings" pitchFamily="2" charset="2"/>
                <a:buNone/>
                <a:defRPr/>
              </a:pPr>
              <a:r>
                <a:rPr lang="en-US" altLang="en-US" sz="1400" b="1" i="1" dirty="0" smtClean="0">
                  <a:solidFill>
                    <a:schemeClr val="accent1"/>
                  </a:solidFill>
                </a:rPr>
                <a:t>+</a:t>
              </a:r>
              <a:endParaRPr lang="en-US" altLang="en-US" sz="1400" b="1" i="1" dirty="0">
                <a:solidFill>
                  <a:schemeClr val="accent1"/>
                </a:solidFill>
              </a:endParaRPr>
            </a:p>
          </p:txBody>
        </p:sp>
      </p:grpSp>
    </p:spTree>
    <p:extLst>
      <p:ext uri="{BB962C8B-B14F-4D97-AF65-F5344CB8AC3E}">
        <p14:creationId xmlns:p14="http://schemas.microsoft.com/office/powerpoint/2010/main" val="252120174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3188213"/>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ShRAHZMYvEaj11zLTsxf4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1n9RTrfotU2017ge6Jn1P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LWoUfv6.mE2ohwx44MeFg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8P5b0AB_U66SXH2t6fFow"/>
</p:tagLst>
</file>

<file path=ppt/theme/theme1.xml><?xml version="1.0" encoding="utf-8"?>
<a:theme xmlns:a="http://schemas.openxmlformats.org/drawingml/2006/main" name="IBMSecurityTemplate_2014-04-22">
  <a:themeElements>
    <a:clrScheme name="Security">
      <a:dk1>
        <a:srgbClr val="000000"/>
      </a:dk1>
      <a:lt1>
        <a:srgbClr val="FFFFFF"/>
      </a:lt1>
      <a:dk2>
        <a:srgbClr val="00B2EF"/>
      </a:dk2>
      <a:lt2>
        <a:srgbClr val="00649D"/>
      </a:lt2>
      <a:accent1>
        <a:srgbClr val="83D1F5"/>
      </a:accent1>
      <a:accent2>
        <a:srgbClr val="17AF4B"/>
      </a:accent2>
      <a:accent3>
        <a:srgbClr val="8CC63F"/>
      </a:accent3>
      <a:accent4>
        <a:srgbClr val="F04E37"/>
      </a:accent4>
      <a:accent5>
        <a:srgbClr val="F19027"/>
      </a:accent5>
      <a:accent6>
        <a:srgbClr val="FFFF4F"/>
      </a:accent6>
      <a:hlink>
        <a:srgbClr val="00B0DA"/>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tx2"/>
          </a:solidFill>
        </a:ln>
        <a:effectLst/>
        <a:ex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dirty="0" smtClean="0">
            <a:ln>
              <a:noFill/>
            </a:ln>
            <a:solidFill>
              <a:schemeClr val="tx1"/>
            </a:solidFill>
            <a:effectLst/>
            <a:latin typeface="Arial" charset="0"/>
            <a:ea typeface="ＭＳ Ｐゴシック" charset="0"/>
          </a:defRPr>
        </a:defPPr>
      </a:lstStyle>
    </a:spDef>
    <a:lnDef>
      <a:spPr bwMode="auto">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none" rtlCol="0">
        <a:spAutoFit/>
      </a:bodyPr>
      <a:lstStyle>
        <a:defPPr>
          <a:defRPr sz="1600" kern="0" dirty="0" smtClean="0"/>
        </a:defPPr>
      </a:lstStyle>
    </a:txDef>
  </a:objectDefaults>
  <a:extraClrSchemeLst>
    <a:extraClrScheme>
      <a:clrScheme name="IBM_Security 1">
        <a:dk1>
          <a:srgbClr val="000000"/>
        </a:dk1>
        <a:lt1>
          <a:srgbClr val="FFFFFF"/>
        </a:lt1>
        <a:dk2>
          <a:srgbClr val="00B2EF"/>
        </a:dk2>
        <a:lt2>
          <a:srgbClr val="005B7F"/>
        </a:lt2>
        <a:accent1>
          <a:srgbClr val="32BAEC"/>
        </a:accent1>
        <a:accent2>
          <a:srgbClr val="68A400"/>
        </a:accent2>
        <a:accent3>
          <a:srgbClr val="FFFFFF"/>
        </a:accent3>
        <a:accent4>
          <a:srgbClr val="000000"/>
        </a:accent4>
        <a:accent5>
          <a:srgbClr val="ADD9F4"/>
        </a:accent5>
        <a:accent6>
          <a:srgbClr val="5E9400"/>
        </a:accent6>
        <a:hlink>
          <a:srgbClr val="7889FB"/>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7_IBMSecurityTemplate_2014-04-08">
  <a:themeElements>
    <a:clrScheme name="Security">
      <a:dk1>
        <a:srgbClr val="000000"/>
      </a:dk1>
      <a:lt1>
        <a:srgbClr val="FFFFFF"/>
      </a:lt1>
      <a:dk2>
        <a:srgbClr val="00B2EF"/>
      </a:dk2>
      <a:lt2>
        <a:srgbClr val="00649D"/>
      </a:lt2>
      <a:accent1>
        <a:srgbClr val="83D1F5"/>
      </a:accent1>
      <a:accent2>
        <a:srgbClr val="17AF4B"/>
      </a:accent2>
      <a:accent3>
        <a:srgbClr val="8CC63F"/>
      </a:accent3>
      <a:accent4>
        <a:srgbClr val="F04E37"/>
      </a:accent4>
      <a:accent5>
        <a:srgbClr val="F19027"/>
      </a:accent5>
      <a:accent6>
        <a:srgbClr val="FFFF4F"/>
      </a:accent6>
      <a:hlink>
        <a:srgbClr val="00B0DA"/>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tx2"/>
          </a:solidFill>
        </a:ln>
        <a:effectLst/>
        <a:ex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dirty="0" smtClean="0">
            <a:ln>
              <a:noFill/>
            </a:ln>
            <a:solidFill>
              <a:schemeClr val="tx1"/>
            </a:solidFill>
            <a:effectLst/>
            <a:latin typeface="Arial" charset="0"/>
            <a:ea typeface="ＭＳ Ｐゴシック" charset="0"/>
          </a:defRPr>
        </a:defPPr>
      </a:lstStyle>
    </a:spDef>
    <a:lnDef>
      <a:spPr bwMode="auto">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none" rtlCol="0">
        <a:spAutoFit/>
      </a:bodyPr>
      <a:lstStyle>
        <a:defPPr>
          <a:defRPr sz="1600" kern="0" dirty="0" smtClean="0"/>
        </a:defPPr>
      </a:lstStyle>
    </a:txDef>
  </a:objectDefaults>
  <a:extraClrSchemeLst>
    <a:extraClrScheme>
      <a:clrScheme name="IBM_Security 1">
        <a:dk1>
          <a:srgbClr val="000000"/>
        </a:dk1>
        <a:lt1>
          <a:srgbClr val="FFFFFF"/>
        </a:lt1>
        <a:dk2>
          <a:srgbClr val="00B2EF"/>
        </a:dk2>
        <a:lt2>
          <a:srgbClr val="005B7F"/>
        </a:lt2>
        <a:accent1>
          <a:srgbClr val="32BAEC"/>
        </a:accent1>
        <a:accent2>
          <a:srgbClr val="68A400"/>
        </a:accent2>
        <a:accent3>
          <a:srgbClr val="FFFFFF"/>
        </a:accent3>
        <a:accent4>
          <a:srgbClr val="000000"/>
        </a:accent4>
        <a:accent5>
          <a:srgbClr val="ADD9F4"/>
        </a:accent5>
        <a:accent6>
          <a:srgbClr val="5E9400"/>
        </a:accent6>
        <a:hlink>
          <a:srgbClr val="7889FB"/>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1_IBMSecurityTemplate_2014-04-08">
  <a:themeElements>
    <a:clrScheme name="Security">
      <a:dk1>
        <a:srgbClr val="000000"/>
      </a:dk1>
      <a:lt1>
        <a:srgbClr val="FFFFFF"/>
      </a:lt1>
      <a:dk2>
        <a:srgbClr val="00B2EF"/>
      </a:dk2>
      <a:lt2>
        <a:srgbClr val="00649D"/>
      </a:lt2>
      <a:accent1>
        <a:srgbClr val="83D1F5"/>
      </a:accent1>
      <a:accent2>
        <a:srgbClr val="17AF4B"/>
      </a:accent2>
      <a:accent3>
        <a:srgbClr val="8CC63F"/>
      </a:accent3>
      <a:accent4>
        <a:srgbClr val="F04E37"/>
      </a:accent4>
      <a:accent5>
        <a:srgbClr val="F19027"/>
      </a:accent5>
      <a:accent6>
        <a:srgbClr val="FFFF4F"/>
      </a:accent6>
      <a:hlink>
        <a:srgbClr val="00B0DA"/>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tx2"/>
          </a:solidFill>
        </a:ln>
        <a:effectLst/>
        <a:ex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dirty="0" smtClean="0">
            <a:ln>
              <a:noFill/>
            </a:ln>
            <a:solidFill>
              <a:schemeClr val="tx1"/>
            </a:solidFill>
            <a:effectLst/>
            <a:latin typeface="Arial" charset="0"/>
            <a:ea typeface="ＭＳ Ｐゴシック" charset="0"/>
          </a:defRPr>
        </a:defPPr>
      </a:lstStyle>
    </a:spDef>
    <a:lnDef>
      <a:spPr bwMode="auto">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none" rtlCol="0">
        <a:spAutoFit/>
      </a:bodyPr>
      <a:lstStyle>
        <a:defPPr>
          <a:defRPr sz="1600" kern="0" dirty="0" smtClean="0"/>
        </a:defPPr>
      </a:lstStyle>
    </a:txDef>
  </a:objectDefaults>
  <a:extraClrSchemeLst>
    <a:extraClrScheme>
      <a:clrScheme name="IBM_Security 1">
        <a:dk1>
          <a:srgbClr val="000000"/>
        </a:dk1>
        <a:lt1>
          <a:srgbClr val="FFFFFF"/>
        </a:lt1>
        <a:dk2>
          <a:srgbClr val="00B2EF"/>
        </a:dk2>
        <a:lt2>
          <a:srgbClr val="005B7F"/>
        </a:lt2>
        <a:accent1>
          <a:srgbClr val="32BAEC"/>
        </a:accent1>
        <a:accent2>
          <a:srgbClr val="68A400"/>
        </a:accent2>
        <a:accent3>
          <a:srgbClr val="FFFFFF"/>
        </a:accent3>
        <a:accent4>
          <a:srgbClr val="000000"/>
        </a:accent4>
        <a:accent5>
          <a:srgbClr val="ADD9F4"/>
        </a:accent5>
        <a:accent6>
          <a:srgbClr val="5E9400"/>
        </a:accent6>
        <a:hlink>
          <a:srgbClr val="7889FB"/>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IBMSecurityTemplate_2014-04-22">
  <a:themeElements>
    <a:clrScheme name="Security">
      <a:dk1>
        <a:srgbClr val="000000"/>
      </a:dk1>
      <a:lt1>
        <a:srgbClr val="FFFFFF"/>
      </a:lt1>
      <a:dk2>
        <a:srgbClr val="00B2EF"/>
      </a:dk2>
      <a:lt2>
        <a:srgbClr val="00649D"/>
      </a:lt2>
      <a:accent1>
        <a:srgbClr val="83D1F5"/>
      </a:accent1>
      <a:accent2>
        <a:srgbClr val="17AF4B"/>
      </a:accent2>
      <a:accent3>
        <a:srgbClr val="8CC63F"/>
      </a:accent3>
      <a:accent4>
        <a:srgbClr val="F04E37"/>
      </a:accent4>
      <a:accent5>
        <a:srgbClr val="F19027"/>
      </a:accent5>
      <a:accent6>
        <a:srgbClr val="FFFF4F"/>
      </a:accent6>
      <a:hlink>
        <a:srgbClr val="00B0DA"/>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tx2"/>
          </a:solidFill>
        </a:ln>
        <a:effectLst/>
        <a:ex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dirty="0" smtClean="0">
            <a:ln>
              <a:noFill/>
            </a:ln>
            <a:solidFill>
              <a:schemeClr val="tx1"/>
            </a:solidFill>
            <a:effectLst/>
            <a:latin typeface="Arial" charset="0"/>
            <a:ea typeface="ＭＳ Ｐゴシック" charset="0"/>
          </a:defRPr>
        </a:defPPr>
      </a:lstStyle>
    </a:spDef>
    <a:lnDef>
      <a:spPr bwMode="auto">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none" rtlCol="0">
        <a:spAutoFit/>
      </a:bodyPr>
      <a:lstStyle>
        <a:defPPr>
          <a:defRPr sz="1600" kern="0" dirty="0" smtClean="0"/>
        </a:defPPr>
      </a:lstStyle>
    </a:txDef>
  </a:objectDefaults>
  <a:extraClrSchemeLst>
    <a:extraClrScheme>
      <a:clrScheme name="IBM_Security 1">
        <a:dk1>
          <a:srgbClr val="000000"/>
        </a:dk1>
        <a:lt1>
          <a:srgbClr val="FFFFFF"/>
        </a:lt1>
        <a:dk2>
          <a:srgbClr val="00B2EF"/>
        </a:dk2>
        <a:lt2>
          <a:srgbClr val="005B7F"/>
        </a:lt2>
        <a:accent1>
          <a:srgbClr val="32BAEC"/>
        </a:accent1>
        <a:accent2>
          <a:srgbClr val="68A400"/>
        </a:accent2>
        <a:accent3>
          <a:srgbClr val="FFFFFF"/>
        </a:accent3>
        <a:accent4>
          <a:srgbClr val="000000"/>
        </a:accent4>
        <a:accent5>
          <a:srgbClr val="ADD9F4"/>
        </a:accent5>
        <a:accent6>
          <a:srgbClr val="5E9400"/>
        </a:accent6>
        <a:hlink>
          <a:srgbClr val="7889FB"/>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2_IBMSecurityTemplate_2014-04-08">
  <a:themeElements>
    <a:clrScheme name="Security">
      <a:dk1>
        <a:srgbClr val="000000"/>
      </a:dk1>
      <a:lt1>
        <a:srgbClr val="FFFFFF"/>
      </a:lt1>
      <a:dk2>
        <a:srgbClr val="00B2EF"/>
      </a:dk2>
      <a:lt2>
        <a:srgbClr val="00649D"/>
      </a:lt2>
      <a:accent1>
        <a:srgbClr val="83D1F5"/>
      </a:accent1>
      <a:accent2>
        <a:srgbClr val="17AF4B"/>
      </a:accent2>
      <a:accent3>
        <a:srgbClr val="8CC63F"/>
      </a:accent3>
      <a:accent4>
        <a:srgbClr val="F04E37"/>
      </a:accent4>
      <a:accent5>
        <a:srgbClr val="F19027"/>
      </a:accent5>
      <a:accent6>
        <a:srgbClr val="FFFF4F"/>
      </a:accent6>
      <a:hlink>
        <a:srgbClr val="00B0DA"/>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tx2"/>
          </a:solidFill>
        </a:ln>
        <a:effectLst/>
        <a:ex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dirty="0" smtClean="0">
            <a:ln>
              <a:noFill/>
            </a:ln>
            <a:solidFill>
              <a:schemeClr val="tx1"/>
            </a:solidFill>
            <a:effectLst/>
            <a:latin typeface="Arial" charset="0"/>
            <a:ea typeface="ＭＳ Ｐゴシック" charset="0"/>
          </a:defRPr>
        </a:defPPr>
      </a:lstStyle>
    </a:spDef>
    <a:lnDef>
      <a:spPr bwMode="auto">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none" rtlCol="0">
        <a:spAutoFit/>
      </a:bodyPr>
      <a:lstStyle>
        <a:defPPr>
          <a:defRPr sz="1600" kern="0" dirty="0" smtClean="0"/>
        </a:defPPr>
      </a:lstStyle>
    </a:txDef>
  </a:objectDefaults>
  <a:extraClrSchemeLst>
    <a:extraClrScheme>
      <a:clrScheme name="IBM_Security 1">
        <a:dk1>
          <a:srgbClr val="000000"/>
        </a:dk1>
        <a:lt1>
          <a:srgbClr val="FFFFFF"/>
        </a:lt1>
        <a:dk2>
          <a:srgbClr val="00B2EF"/>
        </a:dk2>
        <a:lt2>
          <a:srgbClr val="005B7F"/>
        </a:lt2>
        <a:accent1>
          <a:srgbClr val="32BAEC"/>
        </a:accent1>
        <a:accent2>
          <a:srgbClr val="68A400"/>
        </a:accent2>
        <a:accent3>
          <a:srgbClr val="FFFFFF"/>
        </a:accent3>
        <a:accent4>
          <a:srgbClr val="000000"/>
        </a:accent4>
        <a:accent5>
          <a:srgbClr val="ADD9F4"/>
        </a:accent5>
        <a:accent6>
          <a:srgbClr val="5E9400"/>
        </a:accent6>
        <a:hlink>
          <a:srgbClr val="7889FB"/>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IBMSecurityTemplate_2014-04-08">
  <a:themeElements>
    <a:clrScheme name="Security">
      <a:dk1>
        <a:srgbClr val="000000"/>
      </a:dk1>
      <a:lt1>
        <a:srgbClr val="FFFFFF"/>
      </a:lt1>
      <a:dk2>
        <a:srgbClr val="00B2EF"/>
      </a:dk2>
      <a:lt2>
        <a:srgbClr val="00649D"/>
      </a:lt2>
      <a:accent1>
        <a:srgbClr val="83D1F5"/>
      </a:accent1>
      <a:accent2>
        <a:srgbClr val="17AF4B"/>
      </a:accent2>
      <a:accent3>
        <a:srgbClr val="8CC63F"/>
      </a:accent3>
      <a:accent4>
        <a:srgbClr val="F04E37"/>
      </a:accent4>
      <a:accent5>
        <a:srgbClr val="F19027"/>
      </a:accent5>
      <a:accent6>
        <a:srgbClr val="FFFF4F"/>
      </a:accent6>
      <a:hlink>
        <a:srgbClr val="00B0DA"/>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tx2"/>
          </a:solidFill>
        </a:ln>
        <a:effectLst/>
        <a:ex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dirty="0" smtClean="0">
            <a:ln>
              <a:noFill/>
            </a:ln>
            <a:solidFill>
              <a:schemeClr val="tx1"/>
            </a:solidFill>
            <a:effectLst/>
            <a:latin typeface="Arial" charset="0"/>
            <a:ea typeface="ＭＳ Ｐゴシック" charset="0"/>
          </a:defRPr>
        </a:defPPr>
      </a:lstStyle>
    </a:spDef>
    <a:lnDef>
      <a:spPr bwMode="auto">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none" rtlCol="0">
        <a:spAutoFit/>
      </a:bodyPr>
      <a:lstStyle>
        <a:defPPr>
          <a:defRPr sz="1600" kern="0" dirty="0" smtClean="0"/>
        </a:defPPr>
      </a:lstStyle>
    </a:txDef>
  </a:objectDefaults>
  <a:extraClrSchemeLst>
    <a:extraClrScheme>
      <a:clrScheme name="IBM_Security 1">
        <a:dk1>
          <a:srgbClr val="000000"/>
        </a:dk1>
        <a:lt1>
          <a:srgbClr val="FFFFFF"/>
        </a:lt1>
        <a:dk2>
          <a:srgbClr val="00B2EF"/>
        </a:dk2>
        <a:lt2>
          <a:srgbClr val="005B7F"/>
        </a:lt2>
        <a:accent1>
          <a:srgbClr val="32BAEC"/>
        </a:accent1>
        <a:accent2>
          <a:srgbClr val="68A400"/>
        </a:accent2>
        <a:accent3>
          <a:srgbClr val="FFFFFF"/>
        </a:accent3>
        <a:accent4>
          <a:srgbClr val="000000"/>
        </a:accent4>
        <a:accent5>
          <a:srgbClr val="ADD9F4"/>
        </a:accent5>
        <a:accent6>
          <a:srgbClr val="5E9400"/>
        </a:accent6>
        <a:hlink>
          <a:srgbClr val="7889FB"/>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IBMSecurityTemplate_2014-04-08">
  <a:themeElements>
    <a:clrScheme name="Security">
      <a:dk1>
        <a:srgbClr val="000000"/>
      </a:dk1>
      <a:lt1>
        <a:srgbClr val="FFFFFF"/>
      </a:lt1>
      <a:dk2>
        <a:srgbClr val="00B2EF"/>
      </a:dk2>
      <a:lt2>
        <a:srgbClr val="00649D"/>
      </a:lt2>
      <a:accent1>
        <a:srgbClr val="83D1F5"/>
      </a:accent1>
      <a:accent2>
        <a:srgbClr val="17AF4B"/>
      </a:accent2>
      <a:accent3>
        <a:srgbClr val="8CC63F"/>
      </a:accent3>
      <a:accent4>
        <a:srgbClr val="F04E37"/>
      </a:accent4>
      <a:accent5>
        <a:srgbClr val="F19027"/>
      </a:accent5>
      <a:accent6>
        <a:srgbClr val="FFFF4F"/>
      </a:accent6>
      <a:hlink>
        <a:srgbClr val="00B0DA"/>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tx2"/>
          </a:solidFill>
        </a:ln>
        <a:effectLst/>
        <a:ex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dirty="0" smtClean="0">
            <a:ln>
              <a:noFill/>
            </a:ln>
            <a:solidFill>
              <a:schemeClr val="tx1"/>
            </a:solidFill>
            <a:effectLst/>
            <a:latin typeface="Arial" charset="0"/>
            <a:ea typeface="ＭＳ Ｐゴシック" charset="0"/>
          </a:defRPr>
        </a:defPPr>
      </a:lstStyle>
    </a:spDef>
    <a:lnDef>
      <a:spPr bwMode="auto">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none" rtlCol="0">
        <a:spAutoFit/>
      </a:bodyPr>
      <a:lstStyle>
        <a:defPPr>
          <a:defRPr sz="1600" kern="0" dirty="0" smtClean="0"/>
        </a:defPPr>
      </a:lstStyle>
    </a:txDef>
  </a:objectDefaults>
  <a:extraClrSchemeLst>
    <a:extraClrScheme>
      <a:clrScheme name="IBM_Security 1">
        <a:dk1>
          <a:srgbClr val="000000"/>
        </a:dk1>
        <a:lt1>
          <a:srgbClr val="FFFFFF"/>
        </a:lt1>
        <a:dk2>
          <a:srgbClr val="00B2EF"/>
        </a:dk2>
        <a:lt2>
          <a:srgbClr val="005B7F"/>
        </a:lt2>
        <a:accent1>
          <a:srgbClr val="32BAEC"/>
        </a:accent1>
        <a:accent2>
          <a:srgbClr val="68A400"/>
        </a:accent2>
        <a:accent3>
          <a:srgbClr val="FFFFFF"/>
        </a:accent3>
        <a:accent4>
          <a:srgbClr val="000000"/>
        </a:accent4>
        <a:accent5>
          <a:srgbClr val="ADD9F4"/>
        </a:accent5>
        <a:accent6>
          <a:srgbClr val="5E9400"/>
        </a:accent6>
        <a:hlink>
          <a:srgbClr val="7889FB"/>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IBMSecurityTemplate_2014-04-22">
  <a:themeElements>
    <a:clrScheme name="Security">
      <a:dk1>
        <a:srgbClr val="000000"/>
      </a:dk1>
      <a:lt1>
        <a:srgbClr val="FFFFFF"/>
      </a:lt1>
      <a:dk2>
        <a:srgbClr val="00B2EF"/>
      </a:dk2>
      <a:lt2>
        <a:srgbClr val="00649D"/>
      </a:lt2>
      <a:accent1>
        <a:srgbClr val="83D1F5"/>
      </a:accent1>
      <a:accent2>
        <a:srgbClr val="17AF4B"/>
      </a:accent2>
      <a:accent3>
        <a:srgbClr val="8CC63F"/>
      </a:accent3>
      <a:accent4>
        <a:srgbClr val="F04E37"/>
      </a:accent4>
      <a:accent5>
        <a:srgbClr val="F19027"/>
      </a:accent5>
      <a:accent6>
        <a:srgbClr val="FFFF4F"/>
      </a:accent6>
      <a:hlink>
        <a:srgbClr val="00B0DA"/>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tx2"/>
          </a:solidFill>
        </a:ln>
        <a:effectLst/>
        <a:ex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dirty="0" smtClean="0">
            <a:ln>
              <a:noFill/>
            </a:ln>
            <a:solidFill>
              <a:schemeClr val="tx1"/>
            </a:solidFill>
            <a:effectLst/>
            <a:latin typeface="Arial" charset="0"/>
            <a:ea typeface="ＭＳ Ｐゴシック" charset="0"/>
          </a:defRPr>
        </a:defPPr>
      </a:lstStyle>
    </a:spDef>
    <a:lnDef>
      <a:spPr bwMode="auto">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none" rtlCol="0">
        <a:spAutoFit/>
      </a:bodyPr>
      <a:lstStyle>
        <a:defPPr>
          <a:defRPr sz="1600" kern="0" dirty="0" smtClean="0"/>
        </a:defPPr>
      </a:lstStyle>
    </a:txDef>
  </a:objectDefaults>
  <a:extraClrSchemeLst>
    <a:extraClrScheme>
      <a:clrScheme name="IBM_Security 1">
        <a:dk1>
          <a:srgbClr val="000000"/>
        </a:dk1>
        <a:lt1>
          <a:srgbClr val="FFFFFF"/>
        </a:lt1>
        <a:dk2>
          <a:srgbClr val="00B2EF"/>
        </a:dk2>
        <a:lt2>
          <a:srgbClr val="005B7F"/>
        </a:lt2>
        <a:accent1>
          <a:srgbClr val="32BAEC"/>
        </a:accent1>
        <a:accent2>
          <a:srgbClr val="68A400"/>
        </a:accent2>
        <a:accent3>
          <a:srgbClr val="FFFFFF"/>
        </a:accent3>
        <a:accent4>
          <a:srgbClr val="000000"/>
        </a:accent4>
        <a:accent5>
          <a:srgbClr val="ADD9F4"/>
        </a:accent5>
        <a:accent6>
          <a:srgbClr val="5E9400"/>
        </a:accent6>
        <a:hlink>
          <a:srgbClr val="7889FB"/>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IBMSecurityTemplate_2013-09-10">
  <a:themeElements>
    <a:clrScheme name="">
      <a:dk1>
        <a:srgbClr val="000000"/>
      </a:dk1>
      <a:lt1>
        <a:srgbClr val="FFFFFF"/>
      </a:lt1>
      <a:dk2>
        <a:srgbClr val="00B2EF"/>
      </a:dk2>
      <a:lt2>
        <a:srgbClr val="00649D"/>
      </a:lt2>
      <a:accent1>
        <a:srgbClr val="83D1F5"/>
      </a:accent1>
      <a:accent2>
        <a:srgbClr val="17AF4B"/>
      </a:accent2>
      <a:accent3>
        <a:srgbClr val="FFFFFF"/>
      </a:accent3>
      <a:accent4>
        <a:srgbClr val="000000"/>
      </a:accent4>
      <a:accent5>
        <a:srgbClr val="C1E5F9"/>
      </a:accent5>
      <a:accent6>
        <a:srgbClr val="149E43"/>
      </a:accent6>
      <a:hlink>
        <a:srgbClr val="00B0DA"/>
      </a:hlink>
      <a:folHlink>
        <a:srgbClr val="7F1C7D"/>
      </a:folHlink>
    </a:clrScheme>
    <a:fontScheme name="3_IBMSecurityTemplate_2013-09-10">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IBMSecurityTemplate_2013-09-10 1">
        <a:dk1>
          <a:srgbClr val="000000"/>
        </a:dk1>
        <a:lt1>
          <a:srgbClr val="FFFFFF"/>
        </a:lt1>
        <a:dk2>
          <a:srgbClr val="00B2EF"/>
        </a:dk2>
        <a:lt2>
          <a:srgbClr val="005B7F"/>
        </a:lt2>
        <a:accent1>
          <a:srgbClr val="32BAEC"/>
        </a:accent1>
        <a:accent2>
          <a:srgbClr val="68A400"/>
        </a:accent2>
        <a:accent3>
          <a:srgbClr val="FFFFFF"/>
        </a:accent3>
        <a:accent4>
          <a:srgbClr val="000000"/>
        </a:accent4>
        <a:accent5>
          <a:srgbClr val="ADD9F4"/>
        </a:accent5>
        <a:accent6>
          <a:srgbClr val="5E9400"/>
        </a:accent6>
        <a:hlink>
          <a:srgbClr val="7889FB"/>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IBMSecurityTemplate_2014-04-08">
  <a:themeElements>
    <a:clrScheme name="Security">
      <a:dk1>
        <a:srgbClr val="000000"/>
      </a:dk1>
      <a:lt1>
        <a:srgbClr val="FFFFFF"/>
      </a:lt1>
      <a:dk2>
        <a:srgbClr val="00B2EF"/>
      </a:dk2>
      <a:lt2>
        <a:srgbClr val="00649D"/>
      </a:lt2>
      <a:accent1>
        <a:srgbClr val="83D1F5"/>
      </a:accent1>
      <a:accent2>
        <a:srgbClr val="17AF4B"/>
      </a:accent2>
      <a:accent3>
        <a:srgbClr val="8CC63F"/>
      </a:accent3>
      <a:accent4>
        <a:srgbClr val="F04E37"/>
      </a:accent4>
      <a:accent5>
        <a:srgbClr val="F19027"/>
      </a:accent5>
      <a:accent6>
        <a:srgbClr val="FFFF4F"/>
      </a:accent6>
      <a:hlink>
        <a:srgbClr val="00B0DA"/>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tx2"/>
          </a:solidFill>
        </a:ln>
        <a:effectLst/>
        <a:ex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dirty="0" smtClean="0">
            <a:ln>
              <a:noFill/>
            </a:ln>
            <a:solidFill>
              <a:schemeClr val="tx1"/>
            </a:solidFill>
            <a:effectLst/>
            <a:latin typeface="Arial" charset="0"/>
            <a:ea typeface="ＭＳ Ｐゴシック" charset="0"/>
          </a:defRPr>
        </a:defPPr>
      </a:lstStyle>
    </a:spDef>
    <a:lnDef>
      <a:spPr bwMode="auto">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none" rtlCol="0">
        <a:spAutoFit/>
      </a:bodyPr>
      <a:lstStyle>
        <a:defPPr>
          <a:defRPr sz="1600" kern="0" dirty="0" smtClean="0"/>
        </a:defPPr>
      </a:lstStyle>
    </a:txDef>
  </a:objectDefaults>
  <a:extraClrSchemeLst>
    <a:extraClrScheme>
      <a:clrScheme name="IBM_Security 1">
        <a:dk1>
          <a:srgbClr val="000000"/>
        </a:dk1>
        <a:lt1>
          <a:srgbClr val="FFFFFF"/>
        </a:lt1>
        <a:dk2>
          <a:srgbClr val="00B2EF"/>
        </a:dk2>
        <a:lt2>
          <a:srgbClr val="005B7F"/>
        </a:lt2>
        <a:accent1>
          <a:srgbClr val="32BAEC"/>
        </a:accent1>
        <a:accent2>
          <a:srgbClr val="68A400"/>
        </a:accent2>
        <a:accent3>
          <a:srgbClr val="FFFFFF"/>
        </a:accent3>
        <a:accent4>
          <a:srgbClr val="000000"/>
        </a:accent4>
        <a:accent5>
          <a:srgbClr val="ADD9F4"/>
        </a:accent5>
        <a:accent6>
          <a:srgbClr val="5E9400"/>
        </a:accent6>
        <a:hlink>
          <a:srgbClr val="7889FB"/>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13864</TotalTime>
  <Words>4494</Words>
  <Application>Microsoft Macintosh PowerPoint</Application>
  <PresentationFormat>On-screen Show (4:3)</PresentationFormat>
  <Paragraphs>651</Paragraphs>
  <Slides>30</Slides>
  <Notes>26</Notes>
  <HiddenSlides>0</HiddenSlides>
  <MMClips>0</MMClips>
  <ScaleCrop>false</ScaleCrop>
  <HeadingPairs>
    <vt:vector size="4" baseType="variant">
      <vt:variant>
        <vt:lpstr>Theme</vt:lpstr>
      </vt:variant>
      <vt:variant>
        <vt:i4>10</vt:i4>
      </vt:variant>
      <vt:variant>
        <vt:lpstr>Slide Titles</vt:lpstr>
      </vt:variant>
      <vt:variant>
        <vt:i4>30</vt:i4>
      </vt:variant>
    </vt:vector>
  </HeadingPairs>
  <TitlesOfParts>
    <vt:vector size="40" baseType="lpstr">
      <vt:lpstr>IBMSecurityTemplate_2014-04-22</vt:lpstr>
      <vt:lpstr>7_IBMSecurityTemplate_2014-04-08</vt:lpstr>
      <vt:lpstr>11_IBMSecurityTemplate_2014-04-08</vt:lpstr>
      <vt:lpstr>3_IBMSecurityTemplate_2014-04-22</vt:lpstr>
      <vt:lpstr>12_IBMSecurityTemplate_2014-04-08</vt:lpstr>
      <vt:lpstr>IBMSecurityTemplate_2014-04-08</vt:lpstr>
      <vt:lpstr>5_IBMSecurityTemplate_2014-04-08</vt:lpstr>
      <vt:lpstr>2_IBMSecurityTemplate_2014-04-22</vt:lpstr>
      <vt:lpstr>3_IBMSecurityTemplate_2013-09-10</vt:lpstr>
      <vt:lpstr>1_IBMSecurityTemplate_2014-04-08</vt:lpstr>
      <vt:lpstr>PowerPoint Presentation</vt:lpstr>
      <vt:lpstr>Thinking like a security expert</vt:lpstr>
      <vt:lpstr>While threat actors are more sophisticated, insiders are an “unwitting” accomplice in 95% of incidents</vt:lpstr>
      <vt:lpstr>Here are the top 10 reasons why insiders make compromise so easy…</vt:lpstr>
      <vt:lpstr>Security reality – we have all been compromised</vt:lpstr>
      <vt:lpstr>PowerPoint Presentation</vt:lpstr>
      <vt:lpstr>Data is bought an sold in “carding forums”</vt:lpstr>
      <vt:lpstr>PowerPoint Presentation</vt:lpstr>
      <vt:lpstr>No country is immune from cybercrime</vt:lpstr>
      <vt:lpstr>Over 75% of incidents target the same five industries </vt:lpstr>
      <vt:lpstr>Based on our extensive experience, we recommend 10 essential practices for a stronger security posture</vt:lpstr>
      <vt:lpstr>Building a risk-aware culture involves identifying the risks and goals, and spreading the word about them</vt:lpstr>
      <vt:lpstr>A company-wide effort to implement intelligent analytics and automated response capabilities is essential</vt:lpstr>
      <vt:lpstr>Securing the workforce promotes the right balance between openness and risk management </vt:lpstr>
      <vt:lpstr>The best solution is to build in security from the beginning, and carry out regular automated tests to track compliance</vt:lpstr>
      <vt:lpstr>With a hygienic, security-rich system, administrators can keep track of every program that is running</vt:lpstr>
      <vt:lpstr>Companies that channel registered data through monitored access points will have a far easier time spotting and isolating malware</vt:lpstr>
      <vt:lpstr>Despite what you might have heard, it is possible to embrace cloud technology while reducing  risk </vt:lpstr>
      <vt:lpstr>An enterprise’s culture of security must establish best practices among its contractors and suppliers</vt:lpstr>
      <vt:lpstr>Every company has critical data, and it’s vitally important to improve the protection of your data </vt:lpstr>
      <vt:lpstr>Managing who has access to critical data is essential element of security</vt:lpstr>
      <vt:lpstr>Learn more about IBM Security </vt:lpstr>
      <vt:lpstr>PowerPoint Presentation</vt:lpstr>
      <vt:lpstr>Largest Bank in Canada improves security by establishing SOC &amp; implementing monitoring tools and processes</vt:lpstr>
      <vt:lpstr>A global bank enables security-rich mobile access for millions of users</vt:lpstr>
      <vt:lpstr>A financial services firm teams with IBM to build its first SOC</vt:lpstr>
      <vt:lpstr>PowerPoint Presentation</vt:lpstr>
      <vt:lpstr>IBM Security invests in best-of-breed technologies</vt:lpstr>
      <vt:lpstr>IBM Security has global reach</vt:lpstr>
      <vt:lpstr>PowerPoint Presentation</vt:lpstr>
    </vt:vector>
  </TitlesOfParts>
  <Company>IBM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ADMINIBM</dc:creator>
  <cp:lastModifiedBy>Kristin Gallina Lovejoy</cp:lastModifiedBy>
  <cp:revision>132</cp:revision>
  <dcterms:created xsi:type="dcterms:W3CDTF">2015-02-05T14:24:45Z</dcterms:created>
  <dcterms:modified xsi:type="dcterms:W3CDTF">2015-03-04T06:30:40Z</dcterms:modified>
</cp:coreProperties>
</file>