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3661" r:id="rId2"/>
  </p:sldMasterIdLst>
  <p:notesMasterIdLst>
    <p:notesMasterId r:id="rId8"/>
  </p:notesMasterIdLst>
  <p:sldIdLst>
    <p:sldId id="1004" r:id="rId3"/>
    <p:sldId id="966" r:id="rId4"/>
    <p:sldId id="994" r:id="rId5"/>
    <p:sldId id="973" r:id="rId6"/>
    <p:sldId id="1005" r:id="rId7"/>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Narrow" pitchFamily="34" charset="0"/>
        <a:ea typeface="+mn-ea"/>
        <a:cs typeface="+mn-cs"/>
      </a:defRPr>
    </a:lvl1pPr>
    <a:lvl2pPr marL="457200" algn="ctr" rtl="0" fontAlgn="base">
      <a:spcBef>
        <a:spcPct val="0"/>
      </a:spcBef>
      <a:spcAft>
        <a:spcPct val="0"/>
      </a:spcAft>
      <a:defRPr kern="1200">
        <a:solidFill>
          <a:schemeClr val="tx1"/>
        </a:solidFill>
        <a:latin typeface="Arial Narrow" pitchFamily="34" charset="0"/>
        <a:ea typeface="+mn-ea"/>
        <a:cs typeface="+mn-cs"/>
      </a:defRPr>
    </a:lvl2pPr>
    <a:lvl3pPr marL="914400" algn="ctr" rtl="0" fontAlgn="base">
      <a:spcBef>
        <a:spcPct val="0"/>
      </a:spcBef>
      <a:spcAft>
        <a:spcPct val="0"/>
      </a:spcAft>
      <a:defRPr kern="1200">
        <a:solidFill>
          <a:schemeClr val="tx1"/>
        </a:solidFill>
        <a:latin typeface="Arial Narrow" pitchFamily="34" charset="0"/>
        <a:ea typeface="+mn-ea"/>
        <a:cs typeface="+mn-cs"/>
      </a:defRPr>
    </a:lvl3pPr>
    <a:lvl4pPr marL="1371600" algn="ctr" rtl="0" fontAlgn="base">
      <a:spcBef>
        <a:spcPct val="0"/>
      </a:spcBef>
      <a:spcAft>
        <a:spcPct val="0"/>
      </a:spcAft>
      <a:defRPr kern="1200">
        <a:solidFill>
          <a:schemeClr val="tx1"/>
        </a:solidFill>
        <a:latin typeface="Arial Narrow" pitchFamily="34" charset="0"/>
        <a:ea typeface="+mn-ea"/>
        <a:cs typeface="+mn-cs"/>
      </a:defRPr>
    </a:lvl4pPr>
    <a:lvl5pPr marL="1828800" algn="ctr" rtl="0" fontAlgn="base">
      <a:spcBef>
        <a:spcPct val="0"/>
      </a:spcBef>
      <a:spcAft>
        <a:spcPct val="0"/>
      </a:spcAft>
      <a:defRPr kern="1200">
        <a:solidFill>
          <a:schemeClr val="tx1"/>
        </a:solidFill>
        <a:latin typeface="Arial Narrow" pitchFamily="34" charset="0"/>
        <a:ea typeface="+mn-ea"/>
        <a:cs typeface="+mn-cs"/>
      </a:defRPr>
    </a:lvl5pPr>
    <a:lvl6pPr marL="2286000" algn="l" defTabSz="914400" rtl="0" eaLnBrk="1" latinLnBrk="0" hangingPunct="1">
      <a:defRPr kern="1200">
        <a:solidFill>
          <a:schemeClr val="tx1"/>
        </a:solidFill>
        <a:latin typeface="Arial Narrow" pitchFamily="34" charset="0"/>
        <a:ea typeface="+mn-ea"/>
        <a:cs typeface="+mn-cs"/>
      </a:defRPr>
    </a:lvl6pPr>
    <a:lvl7pPr marL="2743200" algn="l" defTabSz="914400" rtl="0" eaLnBrk="1" latinLnBrk="0" hangingPunct="1">
      <a:defRPr kern="1200">
        <a:solidFill>
          <a:schemeClr val="tx1"/>
        </a:solidFill>
        <a:latin typeface="Arial Narrow" pitchFamily="34" charset="0"/>
        <a:ea typeface="+mn-ea"/>
        <a:cs typeface="+mn-cs"/>
      </a:defRPr>
    </a:lvl7pPr>
    <a:lvl8pPr marL="3200400" algn="l" defTabSz="914400" rtl="0" eaLnBrk="1" latinLnBrk="0" hangingPunct="1">
      <a:defRPr kern="1200">
        <a:solidFill>
          <a:schemeClr val="tx1"/>
        </a:solidFill>
        <a:latin typeface="Arial Narrow" pitchFamily="34" charset="0"/>
        <a:ea typeface="+mn-ea"/>
        <a:cs typeface="+mn-cs"/>
      </a:defRPr>
    </a:lvl8pPr>
    <a:lvl9pPr marL="3657600" algn="l" defTabSz="914400" rtl="0" eaLnBrk="1" latinLnBrk="0" hangingPunct="1">
      <a:defRPr kern="1200">
        <a:solidFill>
          <a:schemeClr val="tx1"/>
        </a:solidFill>
        <a:latin typeface="Arial Narrow"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lliamk" initials="" lastIdx="8" clrIdx="0"/>
  <p:cmAuthor id="1" name="Michael Smith" initials="" lastIdx="20" clrIdx="1"/>
  <p:cmAuthor id="2" name="Cognos User" initials="" lastIdx="32" clrIdx="2"/>
  <p:cmAuthor id="3" name="Caroline Seymour" initials="" lastIdx="0" clrIdx="3"/>
  <p:cmAuthor id="4" name="Hughesk" initials="" lastIdx="4" clrIdx="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CCECFF"/>
    <a:srgbClr val="FFFF99"/>
    <a:srgbClr val="292929"/>
    <a:srgbClr val="4D4D4D"/>
    <a:srgbClr val="CC0000"/>
    <a:srgbClr val="0000CC"/>
    <a:srgbClr val="33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4622" autoAdjust="0"/>
    <p:restoredTop sz="68680" autoAdjust="0"/>
  </p:normalViewPr>
  <p:slideViewPr>
    <p:cSldViewPr>
      <p:cViewPr varScale="1">
        <p:scale>
          <a:sx n="56" d="100"/>
          <a:sy n="56" d="100"/>
        </p:scale>
        <p:origin x="-129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6" d="100"/>
          <a:sy n="56" d="100"/>
        </p:scale>
        <p:origin x="-180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defRPr>
            </a:lvl1pPr>
          </a:lstStyle>
          <a:p>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1024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667C45AF-0162-4A15-A674-5E2053AB6FB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1BEA6C-642C-4367-B0EB-FCE085086B8A}" type="slidenum">
              <a:rPr lang="en-US"/>
              <a:pPr/>
              <a:t>1</a:t>
            </a:fld>
            <a:endParaRPr lang="en-US"/>
          </a:p>
        </p:txBody>
      </p:sp>
      <p:sp>
        <p:nvSpPr>
          <p:cNvPr id="1714178" name="Rectangle 2"/>
          <p:cNvSpPr>
            <a:spLocks noRot="1" noChangeArrowheads="1" noTextEdit="1"/>
          </p:cNvSpPr>
          <p:nvPr>
            <p:ph type="sldImg"/>
          </p:nvPr>
        </p:nvSpPr>
        <p:spPr>
          <a:ln/>
        </p:spPr>
      </p:sp>
      <p:sp>
        <p:nvSpPr>
          <p:cNvPr id="1714179" name="Rectangle 3"/>
          <p:cNvSpPr>
            <a:spLocks noGrp="1" noChangeArrowheads="1"/>
          </p:cNvSpPr>
          <p:nvPr>
            <p:ph type="body" idx="1"/>
          </p:nvPr>
        </p:nvSpPr>
        <p:spPr/>
        <p:txBody>
          <a:bodyPr/>
          <a:lstStyle/>
          <a:p>
            <a:endParaRPr lang="hu-H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2AC83C-C5FD-48BE-901B-332258DA4AD8}" type="slidenum">
              <a:rPr lang="en-US"/>
              <a:pPr/>
              <a:t>2</a:t>
            </a:fld>
            <a:endParaRPr lang="en-US"/>
          </a:p>
        </p:txBody>
      </p:sp>
      <p:sp>
        <p:nvSpPr>
          <p:cNvPr id="1588226" name="Rectangle 2"/>
          <p:cNvSpPr>
            <a:spLocks noRot="1" noChangeArrowheads="1" noTextEdit="1"/>
          </p:cNvSpPr>
          <p:nvPr>
            <p:ph type="sldImg"/>
          </p:nvPr>
        </p:nvSpPr>
        <p:spPr>
          <a:ln/>
        </p:spPr>
      </p:sp>
      <p:sp>
        <p:nvSpPr>
          <p:cNvPr id="1588227" name="Rectangle 3"/>
          <p:cNvSpPr>
            <a:spLocks noGrp="1" noChangeArrowheads="1"/>
          </p:cNvSpPr>
          <p:nvPr>
            <p:ph type="body" idx="1"/>
          </p:nvPr>
        </p:nvSpPr>
        <p:spPr/>
        <p:txBody>
          <a:bodyPr/>
          <a:lstStyle/>
          <a:p>
            <a:r>
              <a:rPr lang="en-US">
                <a:solidFill>
                  <a:srgbClr val="CC0000"/>
                </a:solidFill>
              </a:rPr>
              <a:t>We’ll start by looking at some of the key user communities that might not be using BI as much as they could, then move to some the Cognos offerings in particular Office, Search and Mobile. The demonstration will cover Office and Mobile before we focus in on a customer example of how BI is being taken to everyday workers through Google Search.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0F458D-4719-4ABA-9BD7-62DDBE5DB46D}" type="slidenum">
              <a:rPr lang="en-US"/>
              <a:pPr/>
              <a:t>3</a:t>
            </a:fld>
            <a:endParaRPr lang="en-US"/>
          </a:p>
        </p:txBody>
      </p:sp>
      <p:sp>
        <p:nvSpPr>
          <p:cNvPr id="1690626" name="Rectangle 2"/>
          <p:cNvSpPr>
            <a:spLocks noRot="1" noChangeArrowheads="1" noTextEdit="1"/>
          </p:cNvSpPr>
          <p:nvPr>
            <p:ph type="sldImg"/>
          </p:nvPr>
        </p:nvSpPr>
        <p:spPr>
          <a:ln/>
        </p:spPr>
      </p:sp>
      <p:sp>
        <p:nvSpPr>
          <p:cNvPr id="1690627" name="Rectangle 3"/>
          <p:cNvSpPr>
            <a:spLocks noGrp="1" noChangeArrowheads="1"/>
          </p:cNvSpPr>
          <p:nvPr>
            <p:ph type="body" idx="1"/>
          </p:nvPr>
        </p:nvSpPr>
        <p:spPr/>
        <p:txBody>
          <a:bodyPr/>
          <a:lstStyle/>
          <a:p>
            <a:endParaRPr lang="en-US"/>
          </a:p>
          <a:p>
            <a:r>
              <a:rPr lang="en-US"/>
              <a:t>According to a recent analyst report, </a:t>
            </a:r>
            <a:r>
              <a:rPr lang="en-US" sz="1400"/>
              <a:t>the mobile worker population will increase from more than 650 million worldwide in 2004 to more than 850 million in 2009</a:t>
            </a:r>
            <a:r>
              <a:rPr lang="en-US"/>
              <a:t>. </a:t>
            </a:r>
          </a:p>
          <a:p>
            <a:pPr lvl="1"/>
            <a:r>
              <a:rPr lang="en-US"/>
              <a:t>That's more than one-quarter of the global professional workforce. </a:t>
            </a:r>
          </a:p>
          <a:p>
            <a:r>
              <a:rPr lang="en-US"/>
              <a:t>Wireless #1 growth technology (PI&amp;T Cognos Forum 2005 survey)</a:t>
            </a:r>
          </a:p>
          <a:p>
            <a:r>
              <a:rPr lang="en-US"/>
              <a:t>75% of all enterprises are expected to have some sort of wireless deployment within the next three years. (Jack Gold Associates, April 2005)</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2D5BA4-EC0A-44E7-8779-07DEAAC15BC9}" type="slidenum">
              <a:rPr lang="en-US"/>
              <a:pPr/>
              <a:t>4</a:t>
            </a:fld>
            <a:endParaRPr lang="en-US"/>
          </a:p>
        </p:txBody>
      </p:sp>
      <p:sp>
        <p:nvSpPr>
          <p:cNvPr id="1602562" name="Rectangle 2"/>
          <p:cNvSpPr>
            <a:spLocks noRot="1" noChangeArrowheads="1" noTextEdit="1"/>
          </p:cNvSpPr>
          <p:nvPr>
            <p:ph type="sldImg"/>
          </p:nvPr>
        </p:nvSpPr>
        <p:spPr>
          <a:ln/>
        </p:spPr>
      </p:sp>
      <p:sp>
        <p:nvSpPr>
          <p:cNvPr id="1602563" name="Rectangle 3"/>
          <p:cNvSpPr>
            <a:spLocks noGrp="1" noChangeArrowheads="1"/>
          </p:cNvSpPr>
          <p:nvPr>
            <p:ph type="body" idx="1"/>
          </p:nvPr>
        </p:nvSpPr>
        <p:spPr/>
        <p:txBody>
          <a:bodyPr/>
          <a:lstStyle/>
          <a:p>
            <a:r>
              <a:rPr lang="en-US"/>
              <a:t>Access to any BI you need Anywhere Anytime.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C4CD77-294A-4417-BB07-A6B072294335}" type="slidenum">
              <a:rPr lang="en-US"/>
              <a:pPr/>
              <a:t>5</a:t>
            </a:fld>
            <a:endParaRPr lang="en-US"/>
          </a:p>
        </p:txBody>
      </p:sp>
      <p:sp>
        <p:nvSpPr>
          <p:cNvPr id="1716226" name="Rectangle 2"/>
          <p:cNvSpPr>
            <a:spLocks noRot="1" noChangeArrowheads="1" noTextEdit="1"/>
          </p:cNvSpPr>
          <p:nvPr>
            <p:ph type="sldImg"/>
          </p:nvPr>
        </p:nvSpPr>
        <p:spPr>
          <a:ln/>
        </p:spPr>
      </p:sp>
      <p:sp>
        <p:nvSpPr>
          <p:cNvPr id="1716227" name="Rectangle 3"/>
          <p:cNvSpPr>
            <a:spLocks noGrp="1" noChangeArrowheads="1"/>
          </p:cNvSpPr>
          <p:nvPr>
            <p:ph type="body" idx="1"/>
          </p:nvPr>
        </p:nvSpPr>
        <p:spPr/>
        <p:txBody>
          <a:bodyPr/>
          <a:lstStyle/>
          <a:p>
            <a:endParaRPr lang="hu-H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bg>
      <p:bgPr>
        <a:solidFill>
          <a:schemeClr val="accent2"/>
        </a:solidFill>
        <a:effectLst/>
      </p:bgPr>
    </p:bg>
    <p:spTree>
      <p:nvGrpSpPr>
        <p:cNvPr id="1" name=""/>
        <p:cNvGrpSpPr/>
        <p:nvPr/>
      </p:nvGrpSpPr>
      <p:grpSpPr>
        <a:xfrm>
          <a:off x="0" y="0"/>
          <a:ext cx="0" cy="0"/>
          <a:chOff x="0" y="0"/>
          <a:chExt cx="0" cy="0"/>
        </a:xfrm>
      </p:grpSpPr>
      <p:pic>
        <p:nvPicPr>
          <p:cNvPr id="1711106" name="Picture 2" descr="temp01_title_final"/>
          <p:cNvPicPr>
            <a:picLocks noChangeAspect="1" noChangeArrowheads="1"/>
          </p:cNvPicPr>
          <p:nvPr userDrawn="1"/>
        </p:nvPicPr>
        <p:blipFill>
          <a:blip r:embed="rId3"/>
          <a:srcRect/>
          <a:stretch>
            <a:fillRect/>
          </a:stretch>
        </p:blipFill>
        <p:spPr bwMode="auto">
          <a:xfrm>
            <a:off x="0" y="0"/>
            <a:ext cx="9144000" cy="6858000"/>
          </a:xfrm>
          <a:prstGeom prst="rect">
            <a:avLst/>
          </a:prstGeom>
          <a:noFill/>
        </p:spPr>
      </p:pic>
      <p:pic>
        <p:nvPicPr>
          <p:cNvPr id="1711107" name="Picture 3" descr="logo_flush_red+blkv8b"/>
          <p:cNvPicPr>
            <a:picLocks noChangeAspect="1" noChangeArrowheads="1"/>
          </p:cNvPicPr>
          <p:nvPr/>
        </p:nvPicPr>
        <p:blipFill>
          <a:blip r:embed="rId4"/>
          <a:srcRect/>
          <a:stretch>
            <a:fillRect/>
          </a:stretch>
        </p:blipFill>
        <p:spPr bwMode="auto">
          <a:xfrm>
            <a:off x="6805613" y="6029325"/>
            <a:ext cx="2033587" cy="390525"/>
          </a:xfrm>
          <a:prstGeom prst="rect">
            <a:avLst/>
          </a:prstGeom>
          <a:noFill/>
        </p:spPr>
      </p:pic>
      <p:sp>
        <p:nvSpPr>
          <p:cNvPr id="1711108" name="Rectangle 4"/>
          <p:cNvSpPr>
            <a:spLocks noGrp="1" noChangeArrowheads="1"/>
          </p:cNvSpPr>
          <p:nvPr>
            <p:ph type="ctrTitle"/>
          </p:nvPr>
        </p:nvSpPr>
        <p:spPr>
          <a:xfrm>
            <a:off x="517525" y="3827463"/>
            <a:ext cx="7021513" cy="1135062"/>
          </a:xfrm>
        </p:spPr>
        <p:txBody>
          <a:bodyPr/>
          <a:lstStyle>
            <a:lvl1pPr>
              <a:defRPr>
                <a:solidFill>
                  <a:schemeClr val="tx1"/>
                </a:solidFill>
              </a:defRPr>
            </a:lvl1pPr>
          </a:lstStyle>
          <a:p>
            <a:r>
              <a:rPr lang="en-US"/>
              <a:t>Title</a:t>
            </a:r>
          </a:p>
        </p:txBody>
      </p:sp>
      <p:sp>
        <p:nvSpPr>
          <p:cNvPr id="1711109" name="Rectangle 5"/>
          <p:cNvSpPr>
            <a:spLocks noGrp="1" noChangeArrowheads="1"/>
          </p:cNvSpPr>
          <p:nvPr>
            <p:ph type="subTitle" idx="1"/>
          </p:nvPr>
        </p:nvSpPr>
        <p:spPr>
          <a:xfrm>
            <a:off x="514350" y="4843463"/>
            <a:ext cx="6978650" cy="949325"/>
          </a:xfrm>
          <a:ln/>
        </p:spPr>
        <p:txBody>
          <a:bodyPr/>
          <a:lstStyle>
            <a:lvl1pPr marL="0" indent="0">
              <a:lnSpc>
                <a:spcPct val="95000"/>
              </a:lnSpc>
              <a:spcBef>
                <a:spcPct val="25000"/>
              </a:spcBef>
              <a:buFontTx/>
              <a:buNone/>
              <a:defRPr b="0">
                <a:solidFill>
                  <a:schemeClr val="tx1"/>
                </a:solidFill>
                <a:latin typeface="BellGothic Blk BT" pitchFamily="34" charset="0"/>
              </a:defRPr>
            </a:lvl1pPr>
          </a:lstStyle>
          <a:p>
            <a:r>
              <a:rPr lang="en-US"/>
              <a:t>Click to edit Master subtitle style</a:t>
            </a:r>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smtClean="0"/>
              <a:t>Mintaszöveg szerkesztése</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747713" y="1371600"/>
            <a:ext cx="3779837"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79950" y="1371600"/>
            <a:ext cx="3779838"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9600"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399213" y="454025"/>
            <a:ext cx="2060575" cy="5218113"/>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214313" y="454025"/>
            <a:ext cx="6032500" cy="5218113"/>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Cím, 1 nagy és 2 kisebb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214313" y="454025"/>
            <a:ext cx="7996237" cy="762000"/>
          </a:xfrm>
        </p:spPr>
        <p:txBody>
          <a:bodyPr/>
          <a:lstStyle/>
          <a:p>
            <a:r>
              <a:rPr lang="hu-HU" smtClean="0"/>
              <a:t>Mintacím szerkesztése</a:t>
            </a:r>
            <a:endParaRPr lang="hu-HU"/>
          </a:p>
        </p:txBody>
      </p:sp>
      <p:sp>
        <p:nvSpPr>
          <p:cNvPr id="3" name="Tartalom helye 2"/>
          <p:cNvSpPr>
            <a:spLocks noGrp="1"/>
          </p:cNvSpPr>
          <p:nvPr>
            <p:ph sz="half" idx="1"/>
          </p:nvPr>
        </p:nvSpPr>
        <p:spPr>
          <a:xfrm>
            <a:off x="747713" y="1371600"/>
            <a:ext cx="3779837" cy="43005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quarter" idx="2"/>
          </p:nvPr>
        </p:nvSpPr>
        <p:spPr>
          <a:xfrm>
            <a:off x="4679950" y="1371600"/>
            <a:ext cx="3779838" cy="2073275"/>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Tartalom helye 4"/>
          <p:cNvSpPr>
            <a:spLocks noGrp="1"/>
          </p:cNvSpPr>
          <p:nvPr>
            <p:ph sz="quarter" idx="3"/>
          </p:nvPr>
        </p:nvSpPr>
        <p:spPr>
          <a:xfrm>
            <a:off x="4679950" y="3597275"/>
            <a:ext cx="3779838" cy="2074863"/>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u-HU" smtClean="0"/>
              <a:t>Alcím mintájának szerkesztése</a:t>
            </a:r>
            <a:endParaRPr lang="hu-HU"/>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smtClean="0"/>
              <a:t>Mintaszöveg szerkesztése</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671513" y="1209675"/>
            <a:ext cx="3779837"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03750" y="1209675"/>
            <a:ext cx="3779838"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9600"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342063" y="330200"/>
            <a:ext cx="2041525" cy="5180013"/>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214313" y="330200"/>
            <a:ext cx="5975350" cy="5180013"/>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710082" name="Picture 2" descr="template_01_title_CONTENT_f"/>
          <p:cNvPicPr>
            <a:picLocks noChangeAspect="1" noChangeArrowheads="1"/>
          </p:cNvPicPr>
          <p:nvPr userDrawn="1"/>
        </p:nvPicPr>
        <p:blipFill>
          <a:blip r:embed="rId14"/>
          <a:srcRect/>
          <a:stretch>
            <a:fillRect/>
          </a:stretch>
        </p:blipFill>
        <p:spPr bwMode="auto">
          <a:xfrm>
            <a:off x="0" y="0"/>
            <a:ext cx="9144000" cy="6858000"/>
          </a:xfrm>
          <a:prstGeom prst="rect">
            <a:avLst/>
          </a:prstGeom>
          <a:noFill/>
        </p:spPr>
      </p:pic>
      <p:sp>
        <p:nvSpPr>
          <p:cNvPr id="1710083" name="Rectangle 3"/>
          <p:cNvSpPr>
            <a:spLocks noGrp="1" noChangeArrowheads="1"/>
          </p:cNvSpPr>
          <p:nvPr>
            <p:ph type="title"/>
          </p:nvPr>
        </p:nvSpPr>
        <p:spPr bwMode="auto">
          <a:xfrm>
            <a:off x="214313" y="454025"/>
            <a:ext cx="7996237"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10084" name="Rectangle 4"/>
          <p:cNvSpPr>
            <a:spLocks noGrp="1" noChangeArrowheads="1"/>
          </p:cNvSpPr>
          <p:nvPr>
            <p:ph type="body" idx="1"/>
          </p:nvPr>
        </p:nvSpPr>
        <p:spPr bwMode="auto">
          <a:xfrm>
            <a:off x="747713" y="1371600"/>
            <a:ext cx="7712075" cy="4300538"/>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710085" name="Picture 5" descr="p2007"/>
          <p:cNvPicPr>
            <a:picLocks noChangeAspect="1" noChangeArrowheads="1"/>
          </p:cNvPicPr>
          <p:nvPr userDrawn="1"/>
        </p:nvPicPr>
        <p:blipFill>
          <a:blip r:embed="rId15"/>
          <a:srcRect/>
          <a:stretch>
            <a:fillRect/>
          </a:stretch>
        </p:blipFill>
        <p:spPr bwMode="auto">
          <a:xfrm>
            <a:off x="6086475" y="6505575"/>
            <a:ext cx="2895600" cy="238125"/>
          </a:xfrm>
          <a:prstGeom prst="rect">
            <a:avLst/>
          </a:prstGeom>
          <a:noFill/>
        </p:spPr>
      </p:pic>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3" r:id="rId12"/>
  </p:sldLayoutIdLst>
  <p:transition/>
  <p:timing>
    <p:tnLst>
      <p:par>
        <p:cTn id="1" dur="indefinite" restart="never" nodeType="tmRoot"/>
      </p:par>
    </p:tnLst>
  </p:timing>
  <p:txStyles>
    <p:titleStyle>
      <a:lvl1pPr algn="l" rtl="0" fontAlgn="base">
        <a:lnSpc>
          <a:spcPct val="90000"/>
        </a:lnSpc>
        <a:spcBef>
          <a:spcPct val="0"/>
        </a:spcBef>
        <a:spcAft>
          <a:spcPct val="0"/>
        </a:spcAft>
        <a:defRPr sz="3600">
          <a:solidFill>
            <a:srgbClr val="CC0000"/>
          </a:solidFill>
          <a:latin typeface="+mj-lt"/>
          <a:ea typeface="+mj-ea"/>
          <a:cs typeface="+mj-cs"/>
        </a:defRPr>
      </a:lvl1pPr>
      <a:lvl2pPr algn="l" rtl="0" fontAlgn="base">
        <a:lnSpc>
          <a:spcPct val="90000"/>
        </a:lnSpc>
        <a:spcBef>
          <a:spcPct val="0"/>
        </a:spcBef>
        <a:spcAft>
          <a:spcPct val="0"/>
        </a:spcAft>
        <a:defRPr sz="3600">
          <a:solidFill>
            <a:srgbClr val="CC0000"/>
          </a:solidFill>
          <a:latin typeface="BellGothic Blk BT" pitchFamily="34" charset="0"/>
        </a:defRPr>
      </a:lvl2pPr>
      <a:lvl3pPr algn="l" rtl="0" fontAlgn="base">
        <a:lnSpc>
          <a:spcPct val="90000"/>
        </a:lnSpc>
        <a:spcBef>
          <a:spcPct val="0"/>
        </a:spcBef>
        <a:spcAft>
          <a:spcPct val="0"/>
        </a:spcAft>
        <a:defRPr sz="3600">
          <a:solidFill>
            <a:srgbClr val="CC0000"/>
          </a:solidFill>
          <a:latin typeface="BellGothic Blk BT" pitchFamily="34" charset="0"/>
        </a:defRPr>
      </a:lvl3pPr>
      <a:lvl4pPr algn="l" rtl="0" fontAlgn="base">
        <a:lnSpc>
          <a:spcPct val="90000"/>
        </a:lnSpc>
        <a:spcBef>
          <a:spcPct val="0"/>
        </a:spcBef>
        <a:spcAft>
          <a:spcPct val="0"/>
        </a:spcAft>
        <a:defRPr sz="3600">
          <a:solidFill>
            <a:srgbClr val="CC0000"/>
          </a:solidFill>
          <a:latin typeface="BellGothic Blk BT" pitchFamily="34" charset="0"/>
        </a:defRPr>
      </a:lvl4pPr>
      <a:lvl5pPr algn="l" rtl="0" fontAlgn="base">
        <a:lnSpc>
          <a:spcPct val="90000"/>
        </a:lnSpc>
        <a:spcBef>
          <a:spcPct val="0"/>
        </a:spcBef>
        <a:spcAft>
          <a:spcPct val="0"/>
        </a:spcAft>
        <a:defRPr sz="3600">
          <a:solidFill>
            <a:srgbClr val="CC0000"/>
          </a:solidFill>
          <a:latin typeface="BellGothic Blk BT" pitchFamily="34" charset="0"/>
        </a:defRPr>
      </a:lvl5pPr>
      <a:lvl6pPr marL="457200" algn="l" rtl="0" fontAlgn="base">
        <a:lnSpc>
          <a:spcPct val="90000"/>
        </a:lnSpc>
        <a:spcBef>
          <a:spcPct val="0"/>
        </a:spcBef>
        <a:spcAft>
          <a:spcPct val="0"/>
        </a:spcAft>
        <a:defRPr sz="3600">
          <a:solidFill>
            <a:srgbClr val="CC0000"/>
          </a:solidFill>
          <a:latin typeface="BellGothic Blk BT" pitchFamily="34" charset="0"/>
        </a:defRPr>
      </a:lvl6pPr>
      <a:lvl7pPr marL="914400" algn="l" rtl="0" fontAlgn="base">
        <a:lnSpc>
          <a:spcPct val="90000"/>
        </a:lnSpc>
        <a:spcBef>
          <a:spcPct val="0"/>
        </a:spcBef>
        <a:spcAft>
          <a:spcPct val="0"/>
        </a:spcAft>
        <a:defRPr sz="3600">
          <a:solidFill>
            <a:srgbClr val="CC0000"/>
          </a:solidFill>
          <a:latin typeface="BellGothic Blk BT" pitchFamily="34" charset="0"/>
        </a:defRPr>
      </a:lvl7pPr>
      <a:lvl8pPr marL="1371600" algn="l" rtl="0" fontAlgn="base">
        <a:lnSpc>
          <a:spcPct val="90000"/>
        </a:lnSpc>
        <a:spcBef>
          <a:spcPct val="0"/>
        </a:spcBef>
        <a:spcAft>
          <a:spcPct val="0"/>
        </a:spcAft>
        <a:defRPr sz="3600">
          <a:solidFill>
            <a:srgbClr val="CC0000"/>
          </a:solidFill>
          <a:latin typeface="BellGothic Blk BT" pitchFamily="34" charset="0"/>
        </a:defRPr>
      </a:lvl8pPr>
      <a:lvl9pPr marL="1828800" algn="l" rtl="0" fontAlgn="base">
        <a:lnSpc>
          <a:spcPct val="90000"/>
        </a:lnSpc>
        <a:spcBef>
          <a:spcPct val="0"/>
        </a:spcBef>
        <a:spcAft>
          <a:spcPct val="0"/>
        </a:spcAft>
        <a:defRPr sz="3600">
          <a:solidFill>
            <a:srgbClr val="CC0000"/>
          </a:solidFill>
          <a:latin typeface="BellGothic Blk BT" pitchFamily="34" charset="0"/>
        </a:defRPr>
      </a:lvl9pPr>
    </p:titleStyle>
    <p:bodyStyle>
      <a:lvl1pPr marL="342900" indent="-342900" algn="l" rtl="0" fontAlgn="base">
        <a:lnSpc>
          <a:spcPct val="110000"/>
        </a:lnSpc>
        <a:spcBef>
          <a:spcPct val="40000"/>
        </a:spcBef>
        <a:spcAft>
          <a:spcPct val="0"/>
        </a:spcAft>
        <a:buClr>
          <a:srgbClr val="CC0000"/>
        </a:buClr>
        <a:buChar char="•"/>
        <a:defRPr sz="2400" b="1">
          <a:solidFill>
            <a:srgbClr val="111111"/>
          </a:solidFill>
          <a:latin typeface="+mn-lt"/>
          <a:ea typeface="+mn-ea"/>
          <a:cs typeface="+mn-cs"/>
        </a:defRPr>
      </a:lvl1pPr>
      <a:lvl2pPr marL="742950" indent="-285750" algn="l" rtl="0" fontAlgn="base">
        <a:lnSpc>
          <a:spcPct val="110000"/>
        </a:lnSpc>
        <a:spcBef>
          <a:spcPct val="40000"/>
        </a:spcBef>
        <a:spcAft>
          <a:spcPct val="0"/>
        </a:spcAft>
        <a:buClr>
          <a:srgbClr val="CC0000"/>
        </a:buClr>
        <a:buChar char="•"/>
        <a:defRPr sz="2000" b="1">
          <a:solidFill>
            <a:srgbClr val="111111"/>
          </a:solidFill>
          <a:latin typeface="+mn-lt"/>
        </a:defRPr>
      </a:lvl2pPr>
      <a:lvl3pPr marL="1143000" indent="-228600" algn="l" rtl="0" fontAlgn="base">
        <a:lnSpc>
          <a:spcPct val="110000"/>
        </a:lnSpc>
        <a:spcBef>
          <a:spcPct val="40000"/>
        </a:spcBef>
        <a:spcAft>
          <a:spcPct val="0"/>
        </a:spcAft>
        <a:buClr>
          <a:srgbClr val="CC0000"/>
        </a:buClr>
        <a:buChar char="•"/>
        <a:defRPr b="1">
          <a:solidFill>
            <a:srgbClr val="111111"/>
          </a:solidFill>
          <a:latin typeface="+mn-lt"/>
        </a:defRPr>
      </a:lvl3pPr>
      <a:lvl4pPr marL="1600200" indent="-228600" algn="l" rtl="0" fontAlgn="base">
        <a:lnSpc>
          <a:spcPct val="110000"/>
        </a:lnSpc>
        <a:spcBef>
          <a:spcPct val="40000"/>
        </a:spcBef>
        <a:spcAft>
          <a:spcPct val="0"/>
        </a:spcAft>
        <a:buClr>
          <a:srgbClr val="CC0000"/>
        </a:buClr>
        <a:buChar char="•"/>
        <a:defRPr sz="1600" b="1">
          <a:solidFill>
            <a:srgbClr val="111111"/>
          </a:solidFill>
          <a:latin typeface="+mn-lt"/>
        </a:defRPr>
      </a:lvl4pPr>
      <a:lvl5pPr marL="2057400" indent="-228600" algn="l" rtl="0" fontAlgn="base">
        <a:lnSpc>
          <a:spcPct val="110000"/>
        </a:lnSpc>
        <a:spcBef>
          <a:spcPct val="40000"/>
        </a:spcBef>
        <a:spcAft>
          <a:spcPct val="0"/>
        </a:spcAft>
        <a:buClr>
          <a:srgbClr val="CC0000"/>
        </a:buClr>
        <a:buChar char="•"/>
        <a:defRPr sz="1600" b="1">
          <a:solidFill>
            <a:srgbClr val="111111"/>
          </a:solidFill>
          <a:latin typeface="+mn-lt"/>
        </a:defRPr>
      </a:lvl5pPr>
      <a:lvl6pPr marL="2514600" indent="-228600" algn="l" rtl="0" fontAlgn="base">
        <a:lnSpc>
          <a:spcPct val="110000"/>
        </a:lnSpc>
        <a:spcBef>
          <a:spcPct val="40000"/>
        </a:spcBef>
        <a:spcAft>
          <a:spcPct val="0"/>
        </a:spcAft>
        <a:buClr>
          <a:srgbClr val="CC0000"/>
        </a:buClr>
        <a:buChar char="•"/>
        <a:defRPr sz="1600" b="1">
          <a:solidFill>
            <a:srgbClr val="111111"/>
          </a:solidFill>
          <a:latin typeface="+mn-lt"/>
        </a:defRPr>
      </a:lvl6pPr>
      <a:lvl7pPr marL="2971800" indent="-228600" algn="l" rtl="0" fontAlgn="base">
        <a:lnSpc>
          <a:spcPct val="110000"/>
        </a:lnSpc>
        <a:spcBef>
          <a:spcPct val="40000"/>
        </a:spcBef>
        <a:spcAft>
          <a:spcPct val="0"/>
        </a:spcAft>
        <a:buClr>
          <a:srgbClr val="CC0000"/>
        </a:buClr>
        <a:buChar char="•"/>
        <a:defRPr sz="1600" b="1">
          <a:solidFill>
            <a:srgbClr val="111111"/>
          </a:solidFill>
          <a:latin typeface="+mn-lt"/>
        </a:defRPr>
      </a:lvl7pPr>
      <a:lvl8pPr marL="3429000" indent="-228600" algn="l" rtl="0" fontAlgn="base">
        <a:lnSpc>
          <a:spcPct val="110000"/>
        </a:lnSpc>
        <a:spcBef>
          <a:spcPct val="40000"/>
        </a:spcBef>
        <a:spcAft>
          <a:spcPct val="0"/>
        </a:spcAft>
        <a:buClr>
          <a:srgbClr val="CC0000"/>
        </a:buClr>
        <a:buChar char="•"/>
        <a:defRPr sz="1600" b="1">
          <a:solidFill>
            <a:srgbClr val="111111"/>
          </a:solidFill>
          <a:latin typeface="+mn-lt"/>
        </a:defRPr>
      </a:lvl8pPr>
      <a:lvl9pPr marL="3886200" indent="-228600" algn="l" rtl="0" fontAlgn="base">
        <a:lnSpc>
          <a:spcPct val="110000"/>
        </a:lnSpc>
        <a:spcBef>
          <a:spcPct val="40000"/>
        </a:spcBef>
        <a:spcAft>
          <a:spcPct val="0"/>
        </a:spcAft>
        <a:buClr>
          <a:srgbClr val="CC0000"/>
        </a:buClr>
        <a:buChar char="•"/>
        <a:defRPr sz="1600" b="1">
          <a:solidFill>
            <a:srgbClr val="111111"/>
          </a:solidFill>
          <a:latin typeface="+mn-lt"/>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712130" name="Picture 2" descr="template_01_title_CONTENT_g"/>
          <p:cNvPicPr>
            <a:picLocks noChangeAspect="1" noChangeArrowheads="1"/>
          </p:cNvPicPr>
          <p:nvPr userDrawn="1"/>
        </p:nvPicPr>
        <p:blipFill>
          <a:blip r:embed="rId13"/>
          <a:srcRect/>
          <a:stretch>
            <a:fillRect/>
          </a:stretch>
        </p:blipFill>
        <p:spPr bwMode="auto">
          <a:xfrm>
            <a:off x="0" y="0"/>
            <a:ext cx="9144000" cy="6858000"/>
          </a:xfrm>
          <a:prstGeom prst="rect">
            <a:avLst/>
          </a:prstGeom>
          <a:noFill/>
        </p:spPr>
      </p:pic>
      <p:sp>
        <p:nvSpPr>
          <p:cNvPr id="1712131" name="Rectangle 3"/>
          <p:cNvSpPr>
            <a:spLocks noGrp="1" noChangeArrowheads="1"/>
          </p:cNvSpPr>
          <p:nvPr>
            <p:ph type="title"/>
          </p:nvPr>
        </p:nvSpPr>
        <p:spPr bwMode="auto">
          <a:xfrm>
            <a:off x="214313" y="330200"/>
            <a:ext cx="7996237"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12132" name="Rectangle 4"/>
          <p:cNvSpPr>
            <a:spLocks noGrp="1" noChangeArrowheads="1"/>
          </p:cNvSpPr>
          <p:nvPr>
            <p:ph type="body" idx="1"/>
          </p:nvPr>
        </p:nvSpPr>
        <p:spPr bwMode="auto">
          <a:xfrm>
            <a:off x="671513" y="1209675"/>
            <a:ext cx="7712075" cy="4300538"/>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712133" name="Picture 5" descr="p2007"/>
          <p:cNvPicPr>
            <a:picLocks noChangeAspect="1" noChangeArrowheads="1"/>
          </p:cNvPicPr>
          <p:nvPr userDrawn="1"/>
        </p:nvPicPr>
        <p:blipFill>
          <a:blip r:embed="rId14"/>
          <a:srcRect/>
          <a:stretch>
            <a:fillRect/>
          </a:stretch>
        </p:blipFill>
        <p:spPr bwMode="auto">
          <a:xfrm>
            <a:off x="6086475" y="6505575"/>
            <a:ext cx="2895600" cy="238125"/>
          </a:xfrm>
          <a:prstGeom prst="rect">
            <a:avLst/>
          </a:prstGeom>
          <a:noFill/>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timing>
    <p:tnLst>
      <p:par>
        <p:cTn id="1" dur="indefinite" restart="never" nodeType="tmRoot"/>
      </p:par>
    </p:tnLst>
  </p:timing>
  <p:txStyles>
    <p:titleStyle>
      <a:lvl1pPr algn="l" rtl="0" fontAlgn="base">
        <a:lnSpc>
          <a:spcPct val="90000"/>
        </a:lnSpc>
        <a:spcBef>
          <a:spcPct val="0"/>
        </a:spcBef>
        <a:spcAft>
          <a:spcPct val="0"/>
        </a:spcAft>
        <a:defRPr sz="3600">
          <a:solidFill>
            <a:srgbClr val="CC0000"/>
          </a:solidFill>
          <a:latin typeface="+mj-lt"/>
          <a:ea typeface="+mj-ea"/>
          <a:cs typeface="+mj-cs"/>
        </a:defRPr>
      </a:lvl1pPr>
      <a:lvl2pPr algn="l" rtl="0" fontAlgn="base">
        <a:lnSpc>
          <a:spcPct val="90000"/>
        </a:lnSpc>
        <a:spcBef>
          <a:spcPct val="0"/>
        </a:spcBef>
        <a:spcAft>
          <a:spcPct val="0"/>
        </a:spcAft>
        <a:defRPr sz="3600">
          <a:solidFill>
            <a:srgbClr val="CC0000"/>
          </a:solidFill>
          <a:latin typeface="BellGothic Blk BT" pitchFamily="34" charset="0"/>
        </a:defRPr>
      </a:lvl2pPr>
      <a:lvl3pPr algn="l" rtl="0" fontAlgn="base">
        <a:lnSpc>
          <a:spcPct val="90000"/>
        </a:lnSpc>
        <a:spcBef>
          <a:spcPct val="0"/>
        </a:spcBef>
        <a:spcAft>
          <a:spcPct val="0"/>
        </a:spcAft>
        <a:defRPr sz="3600">
          <a:solidFill>
            <a:srgbClr val="CC0000"/>
          </a:solidFill>
          <a:latin typeface="BellGothic Blk BT" pitchFamily="34" charset="0"/>
        </a:defRPr>
      </a:lvl3pPr>
      <a:lvl4pPr algn="l" rtl="0" fontAlgn="base">
        <a:lnSpc>
          <a:spcPct val="90000"/>
        </a:lnSpc>
        <a:spcBef>
          <a:spcPct val="0"/>
        </a:spcBef>
        <a:spcAft>
          <a:spcPct val="0"/>
        </a:spcAft>
        <a:defRPr sz="3600">
          <a:solidFill>
            <a:srgbClr val="CC0000"/>
          </a:solidFill>
          <a:latin typeface="BellGothic Blk BT" pitchFamily="34" charset="0"/>
        </a:defRPr>
      </a:lvl4pPr>
      <a:lvl5pPr algn="l" rtl="0" fontAlgn="base">
        <a:lnSpc>
          <a:spcPct val="90000"/>
        </a:lnSpc>
        <a:spcBef>
          <a:spcPct val="0"/>
        </a:spcBef>
        <a:spcAft>
          <a:spcPct val="0"/>
        </a:spcAft>
        <a:defRPr sz="3600">
          <a:solidFill>
            <a:srgbClr val="CC0000"/>
          </a:solidFill>
          <a:latin typeface="BellGothic Blk BT" pitchFamily="34" charset="0"/>
        </a:defRPr>
      </a:lvl5pPr>
      <a:lvl6pPr marL="457200" algn="l" rtl="0" fontAlgn="base">
        <a:lnSpc>
          <a:spcPct val="90000"/>
        </a:lnSpc>
        <a:spcBef>
          <a:spcPct val="0"/>
        </a:spcBef>
        <a:spcAft>
          <a:spcPct val="0"/>
        </a:spcAft>
        <a:defRPr sz="3600">
          <a:solidFill>
            <a:srgbClr val="CC0000"/>
          </a:solidFill>
          <a:latin typeface="BellGothic Blk BT" pitchFamily="34" charset="0"/>
        </a:defRPr>
      </a:lvl6pPr>
      <a:lvl7pPr marL="914400" algn="l" rtl="0" fontAlgn="base">
        <a:lnSpc>
          <a:spcPct val="90000"/>
        </a:lnSpc>
        <a:spcBef>
          <a:spcPct val="0"/>
        </a:spcBef>
        <a:spcAft>
          <a:spcPct val="0"/>
        </a:spcAft>
        <a:defRPr sz="3600">
          <a:solidFill>
            <a:srgbClr val="CC0000"/>
          </a:solidFill>
          <a:latin typeface="BellGothic Blk BT" pitchFamily="34" charset="0"/>
        </a:defRPr>
      </a:lvl7pPr>
      <a:lvl8pPr marL="1371600" algn="l" rtl="0" fontAlgn="base">
        <a:lnSpc>
          <a:spcPct val="90000"/>
        </a:lnSpc>
        <a:spcBef>
          <a:spcPct val="0"/>
        </a:spcBef>
        <a:spcAft>
          <a:spcPct val="0"/>
        </a:spcAft>
        <a:defRPr sz="3600">
          <a:solidFill>
            <a:srgbClr val="CC0000"/>
          </a:solidFill>
          <a:latin typeface="BellGothic Blk BT" pitchFamily="34" charset="0"/>
        </a:defRPr>
      </a:lvl8pPr>
      <a:lvl9pPr marL="1828800" algn="l" rtl="0" fontAlgn="base">
        <a:lnSpc>
          <a:spcPct val="90000"/>
        </a:lnSpc>
        <a:spcBef>
          <a:spcPct val="0"/>
        </a:spcBef>
        <a:spcAft>
          <a:spcPct val="0"/>
        </a:spcAft>
        <a:defRPr sz="3600">
          <a:solidFill>
            <a:srgbClr val="CC0000"/>
          </a:solidFill>
          <a:latin typeface="BellGothic Blk BT" pitchFamily="34" charset="0"/>
        </a:defRPr>
      </a:lvl9pPr>
    </p:titleStyle>
    <p:bodyStyle>
      <a:lvl1pPr marL="342900" indent="-342900" algn="l" rtl="0" fontAlgn="base">
        <a:lnSpc>
          <a:spcPct val="110000"/>
        </a:lnSpc>
        <a:spcBef>
          <a:spcPct val="40000"/>
        </a:spcBef>
        <a:spcAft>
          <a:spcPct val="0"/>
        </a:spcAft>
        <a:buClr>
          <a:srgbClr val="CC0000"/>
        </a:buClr>
        <a:buChar char="•"/>
        <a:defRPr sz="2400" b="1">
          <a:solidFill>
            <a:srgbClr val="111111"/>
          </a:solidFill>
          <a:latin typeface="+mn-lt"/>
          <a:ea typeface="+mn-ea"/>
          <a:cs typeface="+mn-cs"/>
        </a:defRPr>
      </a:lvl1pPr>
      <a:lvl2pPr marL="742950" indent="-285750" algn="l" rtl="0" fontAlgn="base">
        <a:lnSpc>
          <a:spcPct val="110000"/>
        </a:lnSpc>
        <a:spcBef>
          <a:spcPct val="40000"/>
        </a:spcBef>
        <a:spcAft>
          <a:spcPct val="0"/>
        </a:spcAft>
        <a:buClr>
          <a:srgbClr val="CC0000"/>
        </a:buClr>
        <a:buChar char="•"/>
        <a:defRPr sz="2000" b="1">
          <a:solidFill>
            <a:srgbClr val="111111"/>
          </a:solidFill>
          <a:latin typeface="+mn-lt"/>
        </a:defRPr>
      </a:lvl2pPr>
      <a:lvl3pPr marL="1143000" indent="-228600" algn="l" rtl="0" fontAlgn="base">
        <a:lnSpc>
          <a:spcPct val="110000"/>
        </a:lnSpc>
        <a:spcBef>
          <a:spcPct val="40000"/>
        </a:spcBef>
        <a:spcAft>
          <a:spcPct val="0"/>
        </a:spcAft>
        <a:buClr>
          <a:srgbClr val="CC0000"/>
        </a:buClr>
        <a:buChar char="•"/>
        <a:defRPr b="1">
          <a:solidFill>
            <a:srgbClr val="111111"/>
          </a:solidFill>
          <a:latin typeface="+mn-lt"/>
        </a:defRPr>
      </a:lvl3pPr>
      <a:lvl4pPr marL="1600200" indent="-228600" algn="l" rtl="0" fontAlgn="base">
        <a:lnSpc>
          <a:spcPct val="110000"/>
        </a:lnSpc>
        <a:spcBef>
          <a:spcPct val="40000"/>
        </a:spcBef>
        <a:spcAft>
          <a:spcPct val="0"/>
        </a:spcAft>
        <a:buClr>
          <a:srgbClr val="CC0000"/>
        </a:buClr>
        <a:buChar char="•"/>
        <a:defRPr sz="1600" b="1">
          <a:solidFill>
            <a:srgbClr val="111111"/>
          </a:solidFill>
          <a:latin typeface="+mn-lt"/>
        </a:defRPr>
      </a:lvl4pPr>
      <a:lvl5pPr marL="2057400" indent="-228600" algn="l" rtl="0" fontAlgn="base">
        <a:lnSpc>
          <a:spcPct val="110000"/>
        </a:lnSpc>
        <a:spcBef>
          <a:spcPct val="40000"/>
        </a:spcBef>
        <a:spcAft>
          <a:spcPct val="0"/>
        </a:spcAft>
        <a:buClr>
          <a:srgbClr val="CC0000"/>
        </a:buClr>
        <a:buChar char="•"/>
        <a:defRPr sz="1600" b="1">
          <a:solidFill>
            <a:srgbClr val="111111"/>
          </a:solidFill>
          <a:latin typeface="+mn-lt"/>
        </a:defRPr>
      </a:lvl5pPr>
      <a:lvl6pPr marL="2514600" indent="-228600" algn="l" rtl="0" fontAlgn="base">
        <a:lnSpc>
          <a:spcPct val="110000"/>
        </a:lnSpc>
        <a:spcBef>
          <a:spcPct val="40000"/>
        </a:spcBef>
        <a:spcAft>
          <a:spcPct val="0"/>
        </a:spcAft>
        <a:buClr>
          <a:srgbClr val="CC0000"/>
        </a:buClr>
        <a:buChar char="•"/>
        <a:defRPr sz="1600" b="1">
          <a:solidFill>
            <a:srgbClr val="111111"/>
          </a:solidFill>
          <a:latin typeface="+mn-lt"/>
        </a:defRPr>
      </a:lvl6pPr>
      <a:lvl7pPr marL="2971800" indent="-228600" algn="l" rtl="0" fontAlgn="base">
        <a:lnSpc>
          <a:spcPct val="110000"/>
        </a:lnSpc>
        <a:spcBef>
          <a:spcPct val="40000"/>
        </a:spcBef>
        <a:spcAft>
          <a:spcPct val="0"/>
        </a:spcAft>
        <a:buClr>
          <a:srgbClr val="CC0000"/>
        </a:buClr>
        <a:buChar char="•"/>
        <a:defRPr sz="1600" b="1">
          <a:solidFill>
            <a:srgbClr val="111111"/>
          </a:solidFill>
          <a:latin typeface="+mn-lt"/>
        </a:defRPr>
      </a:lvl7pPr>
      <a:lvl8pPr marL="3429000" indent="-228600" algn="l" rtl="0" fontAlgn="base">
        <a:lnSpc>
          <a:spcPct val="110000"/>
        </a:lnSpc>
        <a:spcBef>
          <a:spcPct val="40000"/>
        </a:spcBef>
        <a:spcAft>
          <a:spcPct val="0"/>
        </a:spcAft>
        <a:buClr>
          <a:srgbClr val="CC0000"/>
        </a:buClr>
        <a:buChar char="•"/>
        <a:defRPr sz="1600" b="1">
          <a:solidFill>
            <a:srgbClr val="111111"/>
          </a:solidFill>
          <a:latin typeface="+mn-lt"/>
        </a:defRPr>
      </a:lvl8pPr>
      <a:lvl9pPr marL="3886200" indent="-228600" algn="l" rtl="0" fontAlgn="base">
        <a:lnSpc>
          <a:spcPct val="110000"/>
        </a:lnSpc>
        <a:spcBef>
          <a:spcPct val="40000"/>
        </a:spcBef>
        <a:spcAft>
          <a:spcPct val="0"/>
        </a:spcAft>
        <a:buClr>
          <a:srgbClr val="CC0000"/>
        </a:buClr>
        <a:buChar char="•"/>
        <a:defRPr sz="1600" b="1">
          <a:solidFill>
            <a:srgbClr val="111111"/>
          </a:solidFill>
          <a:latin typeface="+mn-lt"/>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192.168.1.60/cognos8/mobile/index.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192.168.1.60/cognos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3154" name="Rectangle 2"/>
          <p:cNvSpPr>
            <a:spLocks noGrp="1" noChangeArrowheads="1"/>
          </p:cNvSpPr>
          <p:nvPr>
            <p:ph type="title"/>
          </p:nvPr>
        </p:nvSpPr>
        <p:spPr/>
        <p:txBody>
          <a:bodyPr/>
          <a:lstStyle/>
          <a:p>
            <a:r>
              <a:rPr lang="hu-HU" dirty="0" err="1" smtClean="0"/>
              <a:t>BI-Tech</a:t>
            </a:r>
            <a:r>
              <a:rPr lang="hu-HU" dirty="0" smtClean="0"/>
              <a:t> Kft. – célkeresztben a BI</a:t>
            </a:r>
            <a:endParaRPr lang="en-US" dirty="0"/>
          </a:p>
        </p:txBody>
      </p:sp>
      <p:sp>
        <p:nvSpPr>
          <p:cNvPr id="1713155" name="Rectangle 3"/>
          <p:cNvSpPr>
            <a:spLocks noGrp="1" noChangeArrowheads="1"/>
          </p:cNvSpPr>
          <p:nvPr>
            <p:ph type="body" idx="1"/>
          </p:nvPr>
        </p:nvSpPr>
        <p:spPr>
          <a:xfrm>
            <a:off x="747713" y="1219200"/>
            <a:ext cx="7712075" cy="4452938"/>
          </a:xfrm>
        </p:spPr>
        <p:txBody>
          <a:bodyPr/>
          <a:lstStyle/>
          <a:p>
            <a:pPr>
              <a:lnSpc>
                <a:spcPct val="100000"/>
              </a:lnSpc>
            </a:pPr>
            <a:r>
              <a:rPr lang="hu-HU" sz="2000" dirty="0" smtClean="0"/>
              <a:t>Adattisztítás</a:t>
            </a:r>
          </a:p>
          <a:p>
            <a:pPr>
              <a:lnSpc>
                <a:spcPct val="100000"/>
              </a:lnSpc>
            </a:pPr>
            <a:r>
              <a:rPr lang="hu-HU" sz="2000" dirty="0" smtClean="0"/>
              <a:t>Adattárház tervezés</a:t>
            </a:r>
          </a:p>
          <a:p>
            <a:pPr lvl="1">
              <a:lnSpc>
                <a:spcPct val="100000"/>
              </a:lnSpc>
            </a:pPr>
            <a:r>
              <a:rPr lang="hu-HU" sz="1600" dirty="0" smtClean="0"/>
              <a:t>IBM </a:t>
            </a:r>
            <a:r>
              <a:rPr lang="hu-HU" sz="1600" dirty="0" err="1" smtClean="0"/>
              <a:t>Rational</a:t>
            </a:r>
            <a:r>
              <a:rPr lang="hu-HU" sz="1600" dirty="0" smtClean="0"/>
              <a:t> Data </a:t>
            </a:r>
            <a:r>
              <a:rPr lang="hu-HU" sz="1600" dirty="0" err="1" smtClean="0"/>
              <a:t>Architect</a:t>
            </a:r>
            <a:r>
              <a:rPr lang="hu-HU" sz="1600" dirty="0" smtClean="0"/>
              <a:t> (Modellezés)</a:t>
            </a:r>
          </a:p>
          <a:p>
            <a:pPr>
              <a:lnSpc>
                <a:spcPct val="100000"/>
              </a:lnSpc>
            </a:pPr>
            <a:r>
              <a:rPr lang="hu-HU" sz="2000" dirty="0" smtClean="0"/>
              <a:t>Adattárház építés</a:t>
            </a:r>
          </a:p>
          <a:p>
            <a:pPr lvl="1">
              <a:lnSpc>
                <a:spcPct val="100000"/>
              </a:lnSpc>
            </a:pPr>
            <a:r>
              <a:rPr lang="hu-HU" sz="1600" dirty="0" smtClean="0"/>
              <a:t>IBM Data </a:t>
            </a:r>
            <a:r>
              <a:rPr lang="hu-HU" sz="1600" dirty="0" err="1" smtClean="0"/>
              <a:t>Stage</a:t>
            </a:r>
            <a:r>
              <a:rPr lang="hu-HU" sz="1600" dirty="0" smtClean="0"/>
              <a:t> (ETL)</a:t>
            </a:r>
          </a:p>
          <a:p>
            <a:pPr lvl="1">
              <a:lnSpc>
                <a:spcPct val="100000"/>
              </a:lnSpc>
            </a:pPr>
            <a:r>
              <a:rPr lang="hu-HU" sz="1600" dirty="0" smtClean="0"/>
              <a:t>DB2/Oracle/</a:t>
            </a:r>
            <a:r>
              <a:rPr lang="hu-HU" sz="1600" dirty="0" err="1" smtClean="0"/>
              <a:t>MsSQL</a:t>
            </a:r>
            <a:endParaRPr lang="hu-HU" sz="1600" dirty="0" smtClean="0"/>
          </a:p>
          <a:p>
            <a:pPr>
              <a:lnSpc>
                <a:spcPct val="100000"/>
              </a:lnSpc>
            </a:pPr>
            <a:r>
              <a:rPr lang="hu-HU" sz="2000" dirty="0"/>
              <a:t>IBM </a:t>
            </a:r>
            <a:r>
              <a:rPr lang="hu-HU" sz="2000" dirty="0" err="1"/>
              <a:t>Cognos</a:t>
            </a:r>
            <a:r>
              <a:rPr lang="hu-HU" sz="2000" dirty="0"/>
              <a:t> </a:t>
            </a:r>
            <a:endParaRPr lang="hu-HU" sz="2000" dirty="0" smtClean="0"/>
          </a:p>
          <a:p>
            <a:pPr>
              <a:lnSpc>
                <a:spcPct val="100000"/>
              </a:lnSpc>
            </a:pPr>
            <a:r>
              <a:rPr lang="hu-HU" sz="2000" dirty="0" smtClean="0"/>
              <a:t>Oktatás</a:t>
            </a:r>
          </a:p>
          <a:p>
            <a:pPr>
              <a:lnSpc>
                <a:spcPct val="100000"/>
              </a:lnSpc>
            </a:pPr>
            <a:r>
              <a:rPr lang="hu-HU" sz="2000" dirty="0" smtClean="0"/>
              <a:t>Támogatás</a:t>
            </a:r>
            <a:endParaRPr lang="hu-HU" sz="2000" dirty="0"/>
          </a:p>
          <a:p>
            <a:pPr>
              <a:lnSpc>
                <a:spcPct val="100000"/>
              </a:lnSpc>
            </a:pPr>
            <a:endParaRPr lang="en-US" sz="2000" dirty="0"/>
          </a:p>
          <a:p>
            <a:pPr>
              <a:lnSpc>
                <a:spcPct val="100000"/>
              </a:lnSpc>
            </a:pPr>
            <a:endParaRPr lang="en-US" sz="20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02" name="Rectangle 2"/>
          <p:cNvSpPr>
            <a:spLocks noGrp="1" noChangeArrowheads="1"/>
          </p:cNvSpPr>
          <p:nvPr>
            <p:ph type="title"/>
          </p:nvPr>
        </p:nvSpPr>
        <p:spPr/>
        <p:txBody>
          <a:bodyPr/>
          <a:lstStyle/>
          <a:p>
            <a:r>
              <a:rPr lang="hu-HU" dirty="0" err="1" smtClean="0"/>
              <a:t>Cognos</a:t>
            </a:r>
            <a:r>
              <a:rPr lang="hu-HU" dirty="0" smtClean="0"/>
              <a:t> Go! – Mozgásban az üzlet</a:t>
            </a:r>
            <a:endParaRPr lang="en-US" dirty="0"/>
          </a:p>
        </p:txBody>
      </p:sp>
      <p:graphicFrame>
        <p:nvGraphicFramePr>
          <p:cNvPr id="1587203" name="Object 3"/>
          <p:cNvGraphicFramePr>
            <a:graphicFrameLocks noChangeAspect="1"/>
          </p:cNvGraphicFramePr>
          <p:nvPr>
            <p:ph sz="half" idx="4294967295"/>
          </p:nvPr>
        </p:nvGraphicFramePr>
        <p:xfrm>
          <a:off x="3271838" y="1219200"/>
          <a:ext cx="5872162" cy="5638800"/>
        </p:xfrm>
        <a:graphic>
          <a:graphicData uri="http://schemas.openxmlformats.org/presentationml/2006/ole">
            <p:oleObj spid="_x0000_s1587203" name="PHOTO-PAINT" r:id="rId4" imgW="6730159" imgH="5688889" progId="CorelPHOTOPAINT.Image.13">
              <p:embed/>
            </p:oleObj>
          </a:graphicData>
        </a:graphic>
      </p:graphicFrame>
      <p:sp>
        <p:nvSpPr>
          <p:cNvPr id="1587204" name="Rectangle 4"/>
          <p:cNvSpPr>
            <a:spLocks noGrp="1" noChangeArrowheads="1"/>
          </p:cNvSpPr>
          <p:nvPr>
            <p:ph type="body" idx="1"/>
          </p:nvPr>
        </p:nvSpPr>
        <p:spPr>
          <a:xfrm>
            <a:off x="533400" y="1670050"/>
            <a:ext cx="4729163" cy="4502150"/>
          </a:xfrm>
        </p:spPr>
        <p:txBody>
          <a:bodyPr/>
          <a:lstStyle/>
          <a:p>
            <a:pPr>
              <a:lnSpc>
                <a:spcPct val="90000"/>
              </a:lnSpc>
            </a:pPr>
            <a:r>
              <a:rPr lang="hu-HU" dirty="0" smtClean="0"/>
              <a:t>BI </a:t>
            </a:r>
            <a:r>
              <a:rPr lang="hu-HU" dirty="0" err="1" smtClean="0"/>
              <a:t>széleskörben</a:t>
            </a:r>
            <a:endParaRPr lang="en-US" dirty="0"/>
          </a:p>
          <a:p>
            <a:pPr>
              <a:lnSpc>
                <a:spcPct val="90000"/>
              </a:lnSpc>
            </a:pPr>
            <a:r>
              <a:rPr lang="en-US" dirty="0" err="1" smtClean="0"/>
              <a:t>Cognos</a:t>
            </a:r>
            <a:r>
              <a:rPr lang="en-US" dirty="0" smtClean="0"/>
              <a:t> </a:t>
            </a:r>
            <a:r>
              <a:rPr lang="en-US" dirty="0"/>
              <a:t>8 Go! </a:t>
            </a:r>
            <a:r>
              <a:rPr lang="en-US" dirty="0" smtClean="0"/>
              <a:t>Mobile</a:t>
            </a:r>
            <a:endParaRPr lang="en-US" dirty="0"/>
          </a:p>
          <a:p>
            <a:pPr>
              <a:lnSpc>
                <a:spcPct val="90000"/>
              </a:lnSpc>
            </a:pPr>
            <a:r>
              <a:rPr lang="hu-HU" dirty="0" smtClean="0"/>
              <a:t>Kérdések</a:t>
            </a:r>
          </a:p>
          <a:p>
            <a:pPr>
              <a:lnSpc>
                <a:spcPct val="90000"/>
              </a:lnSpc>
            </a:pPr>
            <a:r>
              <a:rPr lang="hu-HU" dirty="0" smtClean="0"/>
              <a:t>Bemutató</a:t>
            </a:r>
            <a:endParaRPr lang="en-US" dirty="0" smtClean="0"/>
          </a:p>
          <a:p>
            <a:pPr>
              <a:lnSpc>
                <a:spcPct val="90000"/>
              </a:lnSpc>
              <a:buNone/>
            </a:pP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02" name="Picture 2" descr="strategy"/>
          <p:cNvPicPr>
            <a:picLocks noChangeAspect="1" noChangeArrowheads="1"/>
          </p:cNvPicPr>
          <p:nvPr/>
        </p:nvPicPr>
        <p:blipFill>
          <a:blip r:embed="rId3"/>
          <a:srcRect/>
          <a:stretch>
            <a:fillRect/>
          </a:stretch>
        </p:blipFill>
        <p:spPr bwMode="auto">
          <a:xfrm>
            <a:off x="1187450" y="1371600"/>
            <a:ext cx="7956550" cy="5486400"/>
          </a:xfrm>
          <a:prstGeom prst="rect">
            <a:avLst/>
          </a:prstGeom>
          <a:noFill/>
        </p:spPr>
      </p:pic>
      <p:sp>
        <p:nvSpPr>
          <p:cNvPr id="1689603" name="Rectangle 3"/>
          <p:cNvSpPr>
            <a:spLocks noGrp="1" noChangeArrowheads="1"/>
          </p:cNvSpPr>
          <p:nvPr>
            <p:ph type="title"/>
          </p:nvPr>
        </p:nvSpPr>
        <p:spPr/>
        <p:txBody>
          <a:bodyPr/>
          <a:lstStyle/>
          <a:p>
            <a:r>
              <a:rPr lang="en-US" dirty="0" smtClean="0"/>
              <a:t>BI </a:t>
            </a:r>
            <a:r>
              <a:rPr lang="hu-HU" dirty="0" smtClean="0"/>
              <a:t>a Mobil Felhasználóknak??</a:t>
            </a:r>
            <a:endParaRPr lang="en-US" dirty="0"/>
          </a:p>
        </p:txBody>
      </p:sp>
      <p:sp>
        <p:nvSpPr>
          <p:cNvPr id="1689604" name="Rectangle 4"/>
          <p:cNvSpPr>
            <a:spLocks noGrp="1" noChangeArrowheads="1"/>
          </p:cNvSpPr>
          <p:nvPr>
            <p:ph type="body" idx="1"/>
          </p:nvPr>
        </p:nvSpPr>
        <p:spPr>
          <a:xfrm>
            <a:off x="228600" y="1447800"/>
            <a:ext cx="5791200" cy="5257800"/>
          </a:xfrm>
        </p:spPr>
        <p:txBody>
          <a:bodyPr/>
          <a:lstStyle/>
          <a:p>
            <a:pPr>
              <a:spcAft>
                <a:spcPct val="50000"/>
              </a:spcAft>
            </a:pPr>
            <a:r>
              <a:rPr lang="hu-HU" sz="2000" dirty="0" smtClean="0"/>
              <a:t>Az összes alkalmazott 1/3-a mobil felhasználó napjainkban</a:t>
            </a:r>
            <a:endParaRPr lang="en-US" sz="2000" dirty="0"/>
          </a:p>
          <a:p>
            <a:pPr>
              <a:spcAft>
                <a:spcPct val="50000"/>
              </a:spcAft>
            </a:pPr>
            <a:r>
              <a:rPr lang="hu-HU" sz="2000" dirty="0" smtClean="0"/>
              <a:t>A vezeték nélküli technológia fejlődik legjobban</a:t>
            </a:r>
            <a:endParaRPr lang="en-US" sz="2000" dirty="0"/>
          </a:p>
          <a:p>
            <a:pPr>
              <a:spcAft>
                <a:spcPct val="50000"/>
              </a:spcAft>
            </a:pPr>
            <a:r>
              <a:rPr lang="hu-HU" sz="2000" dirty="0"/>
              <a:t>A vállalkozások nagy része gondolkodik valamilyen vezeték nélküli technológia bevezetésén</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1538" name="Picture 2" descr="SCREENS1"/>
          <p:cNvPicPr>
            <a:picLocks noChangeAspect="1" noChangeArrowheads="1"/>
          </p:cNvPicPr>
          <p:nvPr/>
        </p:nvPicPr>
        <p:blipFill>
          <a:blip r:embed="rId3"/>
          <a:srcRect/>
          <a:stretch>
            <a:fillRect/>
          </a:stretch>
        </p:blipFill>
        <p:spPr bwMode="auto">
          <a:xfrm>
            <a:off x="0" y="1600200"/>
            <a:ext cx="9144000" cy="5257800"/>
          </a:xfrm>
          <a:prstGeom prst="rect">
            <a:avLst/>
          </a:prstGeom>
          <a:noFill/>
        </p:spPr>
      </p:pic>
      <p:pic>
        <p:nvPicPr>
          <p:cNvPr id="1601562" name="Picture 26" descr="8300_Edge_Front_01"/>
          <p:cNvPicPr>
            <a:picLocks noChangeAspect="1" noChangeArrowheads="1"/>
          </p:cNvPicPr>
          <p:nvPr/>
        </p:nvPicPr>
        <p:blipFill>
          <a:blip r:embed="rId4"/>
          <a:srcRect/>
          <a:stretch>
            <a:fillRect/>
          </a:stretch>
        </p:blipFill>
        <p:spPr bwMode="auto">
          <a:xfrm>
            <a:off x="4114800" y="762000"/>
            <a:ext cx="5419725" cy="6486525"/>
          </a:xfrm>
          <a:prstGeom prst="rect">
            <a:avLst/>
          </a:prstGeom>
          <a:noFill/>
        </p:spPr>
      </p:pic>
      <p:grpSp>
        <p:nvGrpSpPr>
          <p:cNvPr id="1601565" name="Group 29"/>
          <p:cNvGrpSpPr>
            <a:grpSpLocks/>
          </p:cNvGrpSpPr>
          <p:nvPr/>
        </p:nvGrpSpPr>
        <p:grpSpPr bwMode="auto">
          <a:xfrm>
            <a:off x="466725" y="990600"/>
            <a:ext cx="4105275" cy="6248400"/>
            <a:chOff x="0" y="960"/>
            <a:chExt cx="2586" cy="3936"/>
          </a:xfrm>
        </p:grpSpPr>
        <p:sp>
          <p:nvSpPr>
            <p:cNvPr id="1601564" name="Rectangle 28"/>
            <p:cNvSpPr>
              <a:spLocks noChangeArrowheads="1"/>
            </p:cNvSpPr>
            <p:nvPr/>
          </p:nvSpPr>
          <p:spPr bwMode="auto">
            <a:xfrm rot="-623979">
              <a:off x="528" y="1391"/>
              <a:ext cx="1346" cy="2881"/>
            </a:xfrm>
            <a:prstGeom prst="rect">
              <a:avLst/>
            </a:prstGeom>
            <a:solidFill>
              <a:schemeClr val="bg1"/>
            </a:solidFill>
            <a:ln w="9525">
              <a:noFill/>
              <a:miter lim="800000"/>
              <a:headEnd/>
              <a:tailEnd/>
            </a:ln>
            <a:effectLst/>
          </p:spPr>
          <p:txBody>
            <a:bodyPr wrap="none" anchor="ctr"/>
            <a:lstStyle/>
            <a:p>
              <a:endParaRPr lang="hu-HU"/>
            </a:p>
          </p:txBody>
        </p:sp>
        <p:pic>
          <p:nvPicPr>
            <p:cNvPr id="1601563" name="Picture 27" descr="8100_ENG_EDGE_Front_01"/>
            <p:cNvPicPr>
              <a:picLocks noChangeAspect="1" noChangeArrowheads="1"/>
            </p:cNvPicPr>
            <p:nvPr/>
          </p:nvPicPr>
          <p:blipFill>
            <a:blip r:embed="rId5"/>
            <a:srcRect/>
            <a:stretch>
              <a:fillRect/>
            </a:stretch>
          </p:blipFill>
          <p:spPr bwMode="auto">
            <a:xfrm>
              <a:off x="0" y="960"/>
              <a:ext cx="2586" cy="3936"/>
            </a:xfrm>
            <a:prstGeom prst="rect">
              <a:avLst/>
            </a:prstGeom>
            <a:noFill/>
          </p:spPr>
        </p:pic>
      </p:grpSp>
      <p:sp>
        <p:nvSpPr>
          <p:cNvPr id="1601539" name="Rectangle 3"/>
          <p:cNvSpPr>
            <a:spLocks noGrp="1" noChangeArrowheads="1"/>
          </p:cNvSpPr>
          <p:nvPr>
            <p:ph type="title"/>
          </p:nvPr>
        </p:nvSpPr>
        <p:spPr>
          <a:xfrm>
            <a:off x="228600" y="457200"/>
            <a:ext cx="7996238" cy="762000"/>
          </a:xfrm>
        </p:spPr>
        <p:txBody>
          <a:bodyPr/>
          <a:lstStyle/>
          <a:p>
            <a:r>
              <a:rPr lang="en-US"/>
              <a:t>Cognos 8 Go! Mobile</a:t>
            </a:r>
          </a:p>
        </p:txBody>
      </p:sp>
      <p:sp>
        <p:nvSpPr>
          <p:cNvPr id="1601548" name="AutoShape 12"/>
          <p:cNvSpPr>
            <a:spLocks noChangeArrowheads="1"/>
          </p:cNvSpPr>
          <p:nvPr/>
        </p:nvSpPr>
        <p:spPr bwMode="auto">
          <a:xfrm>
            <a:off x="762000" y="5638800"/>
            <a:ext cx="2819400" cy="685800"/>
          </a:xfrm>
          <a:prstGeom prst="wedgeRoundRectCallout">
            <a:avLst>
              <a:gd name="adj1" fmla="val 18523"/>
              <a:gd name="adj2" fmla="val -42361"/>
              <a:gd name="adj3" fmla="val 16667"/>
            </a:avLst>
          </a:prstGeom>
          <a:solidFill>
            <a:srgbClr val="FFFF99"/>
          </a:solidFill>
          <a:ln w="57150">
            <a:solidFill>
              <a:schemeClr val="folHlink"/>
            </a:solidFill>
            <a:miter lim="800000"/>
            <a:headEnd/>
            <a:tailEnd/>
          </a:ln>
          <a:effectLst>
            <a:outerShdw dist="107763" dir="8100000" algn="ctr" rotWithShape="0">
              <a:schemeClr val="bg2">
                <a:alpha val="50000"/>
              </a:schemeClr>
            </a:outerShdw>
          </a:effectLst>
        </p:spPr>
        <p:txBody>
          <a:bodyPr/>
          <a:lstStyle/>
          <a:p>
            <a:r>
              <a:rPr lang="hu-HU" b="1" dirty="0" smtClean="0">
                <a:latin typeface="Tahoma" pitchFamily="34" charset="0"/>
              </a:rPr>
              <a:t>Lopás / Elvesztés védelem</a:t>
            </a:r>
            <a:endParaRPr lang="en-US" b="1" dirty="0">
              <a:latin typeface="Tahoma" pitchFamily="34" charset="0"/>
            </a:endParaRPr>
          </a:p>
        </p:txBody>
      </p:sp>
      <p:sp>
        <p:nvSpPr>
          <p:cNvPr id="1601549" name="AutoShape 13"/>
          <p:cNvSpPr>
            <a:spLocks noChangeArrowheads="1"/>
          </p:cNvSpPr>
          <p:nvPr/>
        </p:nvSpPr>
        <p:spPr bwMode="auto">
          <a:xfrm>
            <a:off x="7010400" y="2590800"/>
            <a:ext cx="1905000" cy="1066800"/>
          </a:xfrm>
          <a:prstGeom prst="wedgeRoundRectCallout">
            <a:avLst>
              <a:gd name="adj1" fmla="val -51833"/>
              <a:gd name="adj2" fmla="val 53241"/>
              <a:gd name="adj3" fmla="val 16667"/>
            </a:avLst>
          </a:prstGeom>
          <a:solidFill>
            <a:srgbClr val="FFFF99"/>
          </a:solidFill>
          <a:ln w="57150">
            <a:solidFill>
              <a:schemeClr val="folHlink"/>
            </a:solidFill>
            <a:miter lim="800000"/>
            <a:headEnd/>
            <a:tailEnd/>
          </a:ln>
          <a:effectLst>
            <a:outerShdw dist="107763" dir="8100000" algn="ctr" rotWithShape="0">
              <a:schemeClr val="bg2">
                <a:alpha val="50000"/>
              </a:schemeClr>
            </a:outerShdw>
          </a:effectLst>
        </p:spPr>
        <p:txBody>
          <a:bodyPr/>
          <a:lstStyle/>
          <a:p>
            <a:r>
              <a:rPr lang="hu-HU" b="1" dirty="0" smtClean="0">
                <a:latin typeface="Tahoma" pitchFamily="34" charset="0"/>
              </a:rPr>
              <a:t>Minden BI tartalom elérése</a:t>
            </a:r>
            <a:endParaRPr lang="en-US" b="1" dirty="0">
              <a:latin typeface="Tahoma" pitchFamily="34" charset="0"/>
            </a:endParaRPr>
          </a:p>
        </p:txBody>
      </p:sp>
      <p:sp>
        <p:nvSpPr>
          <p:cNvPr id="1601551" name="AutoShape 15"/>
          <p:cNvSpPr>
            <a:spLocks noChangeArrowheads="1"/>
          </p:cNvSpPr>
          <p:nvPr/>
        </p:nvSpPr>
        <p:spPr bwMode="auto">
          <a:xfrm>
            <a:off x="4343400" y="5715000"/>
            <a:ext cx="2819400" cy="457200"/>
          </a:xfrm>
          <a:prstGeom prst="wedgeRoundRectCallout">
            <a:avLst>
              <a:gd name="adj1" fmla="val -22579"/>
              <a:gd name="adj2" fmla="val -98611"/>
              <a:gd name="adj3" fmla="val 16667"/>
            </a:avLst>
          </a:prstGeom>
          <a:solidFill>
            <a:srgbClr val="FFFF99"/>
          </a:solidFill>
          <a:ln w="57150">
            <a:solidFill>
              <a:schemeClr val="folHlink"/>
            </a:solidFill>
            <a:miter lim="800000"/>
            <a:headEnd/>
            <a:tailEnd/>
          </a:ln>
          <a:effectLst>
            <a:outerShdw dist="107763" dir="8100000" algn="ctr" rotWithShape="0">
              <a:schemeClr val="bg2">
                <a:alpha val="50000"/>
              </a:schemeClr>
            </a:outerShdw>
          </a:effectLst>
        </p:spPr>
        <p:txBody>
          <a:bodyPr/>
          <a:lstStyle/>
          <a:p>
            <a:r>
              <a:rPr lang="hu-HU" b="1" dirty="0" smtClean="0">
                <a:latin typeface="Tahoma" pitchFamily="34" charset="0"/>
              </a:rPr>
              <a:t>Egyszeri azonosítás</a:t>
            </a:r>
            <a:endParaRPr lang="en-US" b="1" dirty="0">
              <a:latin typeface="Tahoma" pitchFamily="34" charset="0"/>
            </a:endParaRPr>
          </a:p>
        </p:txBody>
      </p:sp>
      <p:sp>
        <p:nvSpPr>
          <p:cNvPr id="1601552" name="AutoShape 16"/>
          <p:cNvSpPr>
            <a:spLocks noChangeArrowheads="1"/>
          </p:cNvSpPr>
          <p:nvPr/>
        </p:nvSpPr>
        <p:spPr bwMode="auto">
          <a:xfrm>
            <a:off x="228600" y="2819400"/>
            <a:ext cx="2057400" cy="762000"/>
          </a:xfrm>
          <a:prstGeom prst="wedgeRoundRectCallout">
            <a:avLst>
              <a:gd name="adj1" fmla="val 57176"/>
              <a:gd name="adj2" fmla="val 8958"/>
              <a:gd name="adj3" fmla="val 16667"/>
            </a:avLst>
          </a:prstGeom>
          <a:solidFill>
            <a:srgbClr val="FFFF99"/>
          </a:solidFill>
          <a:ln w="57150">
            <a:solidFill>
              <a:schemeClr val="folHlink"/>
            </a:solidFill>
            <a:miter lim="800000"/>
            <a:headEnd/>
            <a:tailEnd/>
          </a:ln>
          <a:effectLst>
            <a:outerShdw dist="107763" dir="8100000" algn="ctr" rotWithShape="0">
              <a:schemeClr val="bg2">
                <a:alpha val="50000"/>
              </a:schemeClr>
            </a:outerShdw>
          </a:effectLst>
        </p:spPr>
        <p:txBody>
          <a:bodyPr/>
          <a:lstStyle/>
          <a:p>
            <a:r>
              <a:rPr lang="hu-HU" b="1" dirty="0" smtClean="0">
                <a:latin typeface="Tahoma" pitchFamily="34" charset="0"/>
              </a:rPr>
              <a:t>Kapcsolódva / Leválasztva</a:t>
            </a:r>
            <a:endParaRPr lang="en-US" b="1" dirty="0">
              <a:latin typeface="Tahoma" pitchFamily="34" charset="0"/>
            </a:endParaRPr>
          </a:p>
        </p:txBody>
      </p:sp>
      <p:sp>
        <p:nvSpPr>
          <p:cNvPr id="1601553" name="AutoShape 17"/>
          <p:cNvSpPr>
            <a:spLocks noChangeArrowheads="1"/>
          </p:cNvSpPr>
          <p:nvPr/>
        </p:nvSpPr>
        <p:spPr bwMode="auto">
          <a:xfrm>
            <a:off x="3108325" y="2365375"/>
            <a:ext cx="2819400" cy="762000"/>
          </a:xfrm>
          <a:prstGeom prst="wedgeRoundRectCallout">
            <a:avLst>
              <a:gd name="adj1" fmla="val 44426"/>
              <a:gd name="adj2" fmla="val 78958"/>
              <a:gd name="adj3" fmla="val 16667"/>
            </a:avLst>
          </a:prstGeom>
          <a:solidFill>
            <a:srgbClr val="FFFF99"/>
          </a:solidFill>
          <a:ln w="57150">
            <a:solidFill>
              <a:schemeClr val="folHlink"/>
            </a:solidFill>
            <a:miter lim="800000"/>
            <a:headEnd/>
            <a:tailEnd/>
          </a:ln>
          <a:effectLst>
            <a:outerShdw dist="107763" dir="8100000" algn="ctr" rotWithShape="0">
              <a:schemeClr val="bg2">
                <a:alpha val="50000"/>
              </a:schemeClr>
            </a:outerShdw>
          </a:effectLst>
        </p:spPr>
        <p:txBody>
          <a:bodyPr/>
          <a:lstStyle/>
          <a:p>
            <a:r>
              <a:rPr lang="en-US" b="1">
                <a:latin typeface="Tahoma" pitchFamily="34" charset="0"/>
              </a:rPr>
              <a:t>Compression – in transit &amp; on device</a:t>
            </a:r>
          </a:p>
        </p:txBody>
      </p:sp>
      <p:sp>
        <p:nvSpPr>
          <p:cNvPr id="1601555" name="AutoShape 19"/>
          <p:cNvSpPr>
            <a:spLocks noChangeArrowheads="1"/>
          </p:cNvSpPr>
          <p:nvPr/>
        </p:nvSpPr>
        <p:spPr bwMode="auto">
          <a:xfrm>
            <a:off x="2590800" y="4343400"/>
            <a:ext cx="2819400" cy="762000"/>
          </a:xfrm>
          <a:prstGeom prst="wedgeRoundRectCallout">
            <a:avLst>
              <a:gd name="adj1" fmla="val 64472"/>
              <a:gd name="adj2" fmla="val -81042"/>
              <a:gd name="adj3" fmla="val 16667"/>
            </a:avLst>
          </a:prstGeom>
          <a:solidFill>
            <a:srgbClr val="FFFF99"/>
          </a:solidFill>
          <a:ln w="57150">
            <a:solidFill>
              <a:schemeClr val="folHlink"/>
            </a:solidFill>
            <a:miter lim="800000"/>
            <a:headEnd/>
            <a:tailEnd/>
          </a:ln>
          <a:effectLst>
            <a:outerShdw dist="107763" dir="8100000" algn="ctr" rotWithShape="0">
              <a:schemeClr val="bg2">
                <a:alpha val="50000"/>
              </a:schemeClr>
            </a:outerShdw>
          </a:effectLst>
        </p:spPr>
        <p:txBody>
          <a:bodyPr/>
          <a:lstStyle/>
          <a:p>
            <a:r>
              <a:rPr lang="en-US" b="1">
                <a:latin typeface="Tahoma" pitchFamily="34" charset="0"/>
              </a:rPr>
              <a:t>optimized viewing and interactivity</a:t>
            </a:r>
          </a:p>
        </p:txBody>
      </p:sp>
      <p:sp>
        <p:nvSpPr>
          <p:cNvPr id="1601556" name="AutoShape 20"/>
          <p:cNvSpPr>
            <a:spLocks noChangeArrowheads="1"/>
          </p:cNvSpPr>
          <p:nvPr/>
        </p:nvSpPr>
        <p:spPr bwMode="auto">
          <a:xfrm>
            <a:off x="3108325" y="2365375"/>
            <a:ext cx="2819400" cy="762000"/>
          </a:xfrm>
          <a:prstGeom prst="wedgeRoundRectCallout">
            <a:avLst>
              <a:gd name="adj1" fmla="val -45329"/>
              <a:gd name="adj2" fmla="val 81042"/>
              <a:gd name="adj3" fmla="val 16667"/>
            </a:avLst>
          </a:prstGeom>
          <a:solidFill>
            <a:srgbClr val="FFFF99"/>
          </a:solidFill>
          <a:ln w="57150">
            <a:solidFill>
              <a:schemeClr val="folHlink"/>
            </a:solidFill>
            <a:miter lim="800000"/>
            <a:headEnd/>
            <a:tailEnd/>
          </a:ln>
          <a:effectLst>
            <a:outerShdw dist="107763" dir="8100000" algn="ctr" rotWithShape="0">
              <a:schemeClr val="bg2">
                <a:alpha val="50000"/>
              </a:schemeClr>
            </a:outerShdw>
          </a:effectLst>
        </p:spPr>
        <p:txBody>
          <a:bodyPr/>
          <a:lstStyle/>
          <a:p>
            <a:r>
              <a:rPr lang="hu-HU" b="1" dirty="0" smtClean="0">
                <a:latin typeface="Tahoma" pitchFamily="34" charset="0"/>
              </a:rPr>
              <a:t>Átvitel közbeni tömörítés</a:t>
            </a:r>
            <a:endParaRPr lang="en-US" b="1" dirty="0">
              <a:latin typeface="Tahoma" pitchFamily="34" charset="0"/>
            </a:endParaRPr>
          </a:p>
        </p:txBody>
      </p:sp>
      <p:sp>
        <p:nvSpPr>
          <p:cNvPr id="1601557" name="AutoShape 21"/>
          <p:cNvSpPr>
            <a:spLocks noChangeArrowheads="1"/>
          </p:cNvSpPr>
          <p:nvPr/>
        </p:nvSpPr>
        <p:spPr bwMode="auto">
          <a:xfrm>
            <a:off x="2590800" y="4343400"/>
            <a:ext cx="2819400" cy="990600"/>
          </a:xfrm>
          <a:prstGeom prst="wedgeRoundRectCallout">
            <a:avLst>
              <a:gd name="adj1" fmla="val -41500"/>
              <a:gd name="adj2" fmla="val -81042"/>
              <a:gd name="adj3" fmla="val 16667"/>
            </a:avLst>
          </a:prstGeom>
          <a:solidFill>
            <a:srgbClr val="FFFF99"/>
          </a:solidFill>
          <a:ln w="57150">
            <a:solidFill>
              <a:schemeClr val="folHlink"/>
            </a:solidFill>
            <a:miter lim="800000"/>
            <a:headEnd/>
            <a:tailEnd/>
          </a:ln>
          <a:effectLst>
            <a:outerShdw dist="107763" dir="8100000" algn="ctr" rotWithShape="0">
              <a:schemeClr val="bg2">
                <a:alpha val="50000"/>
              </a:schemeClr>
            </a:outerShdw>
          </a:effectLst>
        </p:spPr>
        <p:txBody>
          <a:bodyPr/>
          <a:lstStyle/>
          <a:p>
            <a:r>
              <a:rPr lang="hu-HU" b="1" dirty="0" smtClean="0">
                <a:latin typeface="Tahoma" pitchFamily="34" charset="0"/>
              </a:rPr>
              <a:t>Optimalizált megtekintés és interaktivitás</a:t>
            </a:r>
            <a:endParaRPr lang="en-US" b="1" dirty="0">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601538"/>
                                        </p:tgtEl>
                                        <p:attrNameLst>
                                          <p:attrName>style.visibility</p:attrName>
                                        </p:attrNameLst>
                                      </p:cBhvr>
                                      <p:to>
                                        <p:strVal val="visible"/>
                                      </p:to>
                                    </p:set>
                                    <p:animEffect transition="in" filter="blinds(horizontal)">
                                      <p:cBhvr>
                                        <p:cTn id="7" dur="500"/>
                                        <p:tgtEl>
                                          <p:spTgt spid="16015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01548"/>
                                        </p:tgtEl>
                                        <p:attrNameLst>
                                          <p:attrName>style.visibility</p:attrName>
                                        </p:attrNameLst>
                                      </p:cBhvr>
                                      <p:to>
                                        <p:strVal val="visible"/>
                                      </p:to>
                                    </p:set>
                                    <p:animEffect transition="in" filter="dissolve">
                                      <p:cBhvr>
                                        <p:cTn id="12" dur="500"/>
                                        <p:tgtEl>
                                          <p:spTgt spid="160154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601549"/>
                                        </p:tgtEl>
                                        <p:attrNameLst>
                                          <p:attrName>style.visibility</p:attrName>
                                        </p:attrNameLst>
                                      </p:cBhvr>
                                      <p:to>
                                        <p:strVal val="visible"/>
                                      </p:to>
                                    </p:set>
                                    <p:animEffect transition="in" filter="dissolve">
                                      <p:cBhvr>
                                        <p:cTn id="17" dur="500"/>
                                        <p:tgtEl>
                                          <p:spTgt spid="160154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601551"/>
                                        </p:tgtEl>
                                        <p:attrNameLst>
                                          <p:attrName>style.visibility</p:attrName>
                                        </p:attrNameLst>
                                      </p:cBhvr>
                                      <p:to>
                                        <p:strVal val="visible"/>
                                      </p:to>
                                    </p:set>
                                    <p:animEffect transition="in" filter="dissolve">
                                      <p:cBhvr>
                                        <p:cTn id="22" dur="500"/>
                                        <p:tgtEl>
                                          <p:spTgt spid="160155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601552"/>
                                        </p:tgtEl>
                                        <p:attrNameLst>
                                          <p:attrName>style.visibility</p:attrName>
                                        </p:attrNameLst>
                                      </p:cBhvr>
                                      <p:to>
                                        <p:strVal val="visible"/>
                                      </p:to>
                                    </p:set>
                                    <p:animEffect transition="in" filter="dissolve">
                                      <p:cBhvr>
                                        <p:cTn id="27" dur="500"/>
                                        <p:tgtEl>
                                          <p:spTgt spid="160155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601553"/>
                                        </p:tgtEl>
                                        <p:attrNameLst>
                                          <p:attrName>style.visibility</p:attrName>
                                        </p:attrNameLst>
                                      </p:cBhvr>
                                      <p:to>
                                        <p:strVal val="visible"/>
                                      </p:to>
                                    </p:set>
                                    <p:animEffect transition="in" filter="dissolve">
                                      <p:cBhvr>
                                        <p:cTn id="32" dur="500"/>
                                        <p:tgtEl>
                                          <p:spTgt spid="160155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601555"/>
                                        </p:tgtEl>
                                        <p:attrNameLst>
                                          <p:attrName>style.visibility</p:attrName>
                                        </p:attrNameLst>
                                      </p:cBhvr>
                                      <p:to>
                                        <p:strVal val="visible"/>
                                      </p:to>
                                    </p:set>
                                    <p:animEffect transition="in" filter="dissolve">
                                      <p:cBhvr>
                                        <p:cTn id="37" dur="500"/>
                                        <p:tgtEl>
                                          <p:spTgt spid="160155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601556"/>
                                        </p:tgtEl>
                                        <p:attrNameLst>
                                          <p:attrName>style.visibility</p:attrName>
                                        </p:attrNameLst>
                                      </p:cBhvr>
                                      <p:to>
                                        <p:strVal val="visible"/>
                                      </p:to>
                                    </p:set>
                                    <p:animEffect transition="in" filter="dissolve">
                                      <p:cBhvr>
                                        <p:cTn id="42" dur="500"/>
                                        <p:tgtEl>
                                          <p:spTgt spid="1601556"/>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601557"/>
                                        </p:tgtEl>
                                        <p:attrNameLst>
                                          <p:attrName>style.visibility</p:attrName>
                                        </p:attrNameLst>
                                      </p:cBhvr>
                                      <p:to>
                                        <p:strVal val="visible"/>
                                      </p:to>
                                    </p:set>
                                    <p:animEffect transition="in" filter="dissolve">
                                      <p:cBhvr>
                                        <p:cTn id="47" dur="500"/>
                                        <p:tgtEl>
                                          <p:spTgt spid="1601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1548" grpId="0" animBg="1"/>
      <p:bldP spid="1601549" grpId="0" animBg="1"/>
      <p:bldP spid="1601551" grpId="0" animBg="1"/>
      <p:bldP spid="1601552" grpId="0" animBg="1"/>
      <p:bldP spid="1601553" grpId="0" animBg="1"/>
      <p:bldP spid="1601555" grpId="0" animBg="1"/>
      <p:bldP spid="1601556" grpId="0" animBg="1"/>
      <p:bldP spid="160155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5202" name="Rectangle 2"/>
          <p:cNvSpPr>
            <a:spLocks noGrp="1" noChangeArrowheads="1"/>
          </p:cNvSpPr>
          <p:nvPr>
            <p:ph type="title"/>
          </p:nvPr>
        </p:nvSpPr>
        <p:spPr/>
        <p:txBody>
          <a:bodyPr/>
          <a:lstStyle/>
          <a:p>
            <a:r>
              <a:rPr lang="hu-HU" dirty="0" err="1" smtClean="0"/>
              <a:t>Workshop</a:t>
            </a:r>
            <a:endParaRPr lang="en-US" dirty="0"/>
          </a:p>
        </p:txBody>
      </p:sp>
      <p:sp>
        <p:nvSpPr>
          <p:cNvPr id="1715203" name="Rectangle 3"/>
          <p:cNvSpPr>
            <a:spLocks noGrp="1" noChangeArrowheads="1"/>
          </p:cNvSpPr>
          <p:nvPr>
            <p:ph type="body" idx="1"/>
          </p:nvPr>
        </p:nvSpPr>
        <p:spPr/>
        <p:txBody>
          <a:bodyPr/>
          <a:lstStyle/>
          <a:p>
            <a:pPr>
              <a:lnSpc>
                <a:spcPct val="115000"/>
              </a:lnSpc>
            </a:pPr>
            <a:r>
              <a:rPr lang="hu-HU" sz="1800" b="0" dirty="0" err="1" smtClean="0"/>
              <a:t>cogwlan</a:t>
            </a:r>
            <a:endParaRPr lang="hu-HU" sz="1800" b="0" dirty="0" smtClean="0"/>
          </a:p>
          <a:p>
            <a:pPr>
              <a:lnSpc>
                <a:spcPct val="115000"/>
              </a:lnSpc>
            </a:pPr>
            <a:r>
              <a:rPr lang="hu-HU" sz="1800" b="0" dirty="0" smtClean="0">
                <a:hlinkClick r:id="rId3"/>
              </a:rPr>
              <a:t>http://192.168.1.60/cognos8/mobile/</a:t>
            </a:r>
            <a:r>
              <a:rPr lang="hu-HU" sz="1800" b="0" dirty="0" err="1" smtClean="0">
                <a:hlinkClick r:id="rId3"/>
              </a:rPr>
              <a:t>index.html</a:t>
            </a:r>
            <a:endParaRPr lang="hu-HU" sz="1800" b="0" dirty="0" smtClean="0"/>
          </a:p>
          <a:p>
            <a:pPr>
              <a:lnSpc>
                <a:spcPct val="115000"/>
              </a:lnSpc>
            </a:pPr>
            <a:r>
              <a:rPr lang="hu-HU" sz="1800" b="0" dirty="0" smtClean="0">
                <a:hlinkClick r:id="rId4"/>
              </a:rPr>
              <a:t>http://192.168.1.60/cognos8</a:t>
            </a:r>
            <a:endParaRPr lang="hu-HU" sz="1800" b="0" dirty="0" smtClean="0"/>
          </a:p>
          <a:p>
            <a:pPr>
              <a:lnSpc>
                <a:spcPct val="115000"/>
              </a:lnSpc>
            </a:pPr>
            <a:r>
              <a:rPr lang="hu-HU" sz="1800" b="0" dirty="0" smtClean="0"/>
              <a:t>Anonymus login</a:t>
            </a:r>
          </a:p>
          <a:p>
            <a:pPr>
              <a:lnSpc>
                <a:spcPct val="115000"/>
              </a:lnSpc>
            </a:pPr>
            <a:r>
              <a:rPr lang="hu-HU" sz="1800" b="0" dirty="0" err="1" smtClean="0"/>
              <a:t>Browse</a:t>
            </a:r>
            <a:r>
              <a:rPr lang="hu-HU" sz="1800" b="0" dirty="0" smtClean="0"/>
              <a:t> </a:t>
            </a:r>
            <a:r>
              <a:rPr lang="hu-HU" sz="1800" b="0" dirty="0" err="1" smtClean="0"/>
              <a:t>portal</a:t>
            </a:r>
            <a:endParaRPr lang="hu-HU" sz="1800" b="0" dirty="0" smtClean="0"/>
          </a:p>
          <a:p>
            <a:pPr>
              <a:lnSpc>
                <a:spcPct val="115000"/>
              </a:lnSpc>
            </a:pPr>
            <a:r>
              <a:rPr lang="hu-HU" sz="1800" b="0" dirty="0" err="1" smtClean="0"/>
              <a:t>Run</a:t>
            </a:r>
            <a:r>
              <a:rPr lang="hu-HU" sz="1800" b="0" dirty="0" smtClean="0"/>
              <a:t>/</a:t>
            </a:r>
            <a:r>
              <a:rPr lang="hu-HU" sz="1800" b="0" dirty="0" err="1" smtClean="0"/>
              <a:t>schedule</a:t>
            </a:r>
            <a:r>
              <a:rPr lang="hu-HU" sz="1800" b="0" dirty="0" smtClean="0"/>
              <a:t> </a:t>
            </a:r>
            <a:r>
              <a:rPr lang="hu-HU" sz="1800" b="0" dirty="0" err="1" smtClean="0"/>
              <a:t>reports</a:t>
            </a:r>
            <a:endParaRPr lang="hu-HU" sz="1800" b="0" dirty="0" smtClean="0"/>
          </a:p>
          <a:p>
            <a:pPr>
              <a:lnSpc>
                <a:spcPct val="115000"/>
              </a:lnSpc>
            </a:pPr>
            <a:r>
              <a:rPr lang="hu-HU" sz="1800" b="0" dirty="0" err="1" smtClean="0"/>
              <a:t>Stb</a:t>
            </a:r>
            <a:r>
              <a:rPr lang="hu-HU" sz="1800" b="0" dirty="0" smtClean="0"/>
              <a:t>…</a:t>
            </a:r>
            <a:endParaRPr lang="en-US" sz="1800" b="0" dirty="0"/>
          </a:p>
          <a:p>
            <a:pPr algn="ctr">
              <a:lnSpc>
                <a:spcPct val="100000"/>
              </a:lnSpc>
              <a:buFontTx/>
              <a:buNone/>
            </a:pPr>
            <a:endParaRPr lang="en-US" sz="3600" b="0" dirty="0">
              <a:solidFill>
                <a:srgbClr val="CC0000"/>
              </a:solidFill>
              <a:latin typeface="BellGothic Blk BT" pitchFamily="34" charset="0"/>
            </a:endParaRPr>
          </a:p>
          <a:p>
            <a:pPr>
              <a:lnSpc>
                <a:spcPct val="100000"/>
              </a:lnSpc>
            </a:pPr>
            <a:endParaRPr lang="en-US" sz="3600" b="0" dirty="0">
              <a:solidFill>
                <a:srgbClr val="CC0000"/>
              </a:solidFill>
              <a:latin typeface="BellGothic Blk BT"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2_Default Design">
  <a:themeElements>
    <a:clrScheme name="2_Default Design 14">
      <a:dk1>
        <a:srgbClr val="000000"/>
      </a:dk1>
      <a:lt1>
        <a:srgbClr val="FFFFFF"/>
      </a:lt1>
      <a:dk2>
        <a:srgbClr val="000000"/>
      </a:dk2>
      <a:lt2>
        <a:srgbClr val="808080"/>
      </a:lt2>
      <a:accent1>
        <a:srgbClr val="FEB737"/>
      </a:accent1>
      <a:accent2>
        <a:srgbClr val="330033"/>
      </a:accent2>
      <a:accent3>
        <a:srgbClr val="FFFFFF"/>
      </a:accent3>
      <a:accent4>
        <a:srgbClr val="000000"/>
      </a:accent4>
      <a:accent5>
        <a:srgbClr val="FED8AE"/>
      </a:accent5>
      <a:accent6>
        <a:srgbClr val="2D002D"/>
      </a:accent6>
      <a:hlink>
        <a:srgbClr val="3B6E8F"/>
      </a:hlink>
      <a:folHlink>
        <a:srgbClr val="73AFB6"/>
      </a:folHlink>
    </a:clrScheme>
    <a:fontScheme name="2_Default Design">
      <a:majorFont>
        <a:latin typeface="BellGothic Blk BT"/>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7BDCD"/>
        </a:solidFill>
        <a:ln w="9525" cap="flat" cmpd="sng" algn="ctr">
          <a:solidFill>
            <a:srgbClr val="43526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rgbClr val="B7BDCD"/>
        </a:solidFill>
        <a:ln w="9525" cap="flat" cmpd="sng" algn="ctr">
          <a:solidFill>
            <a:srgbClr val="43526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330033"/>
        </a:accent1>
        <a:accent2>
          <a:srgbClr val="FEB737"/>
        </a:accent2>
        <a:accent3>
          <a:srgbClr val="FFFFFF"/>
        </a:accent3>
        <a:accent4>
          <a:srgbClr val="000000"/>
        </a:accent4>
        <a:accent5>
          <a:srgbClr val="ADAAAD"/>
        </a:accent5>
        <a:accent6>
          <a:srgbClr val="E6A631"/>
        </a:accent6>
        <a:hlink>
          <a:srgbClr val="3B6E8F"/>
        </a:hlink>
        <a:folHlink>
          <a:srgbClr val="73AFB6"/>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0000"/>
        </a:dk2>
        <a:lt2>
          <a:srgbClr val="808080"/>
        </a:lt2>
        <a:accent1>
          <a:srgbClr val="FEB737"/>
        </a:accent1>
        <a:accent2>
          <a:srgbClr val="330033"/>
        </a:accent2>
        <a:accent3>
          <a:srgbClr val="FFFFFF"/>
        </a:accent3>
        <a:accent4>
          <a:srgbClr val="000000"/>
        </a:accent4>
        <a:accent5>
          <a:srgbClr val="FED8AE"/>
        </a:accent5>
        <a:accent6>
          <a:srgbClr val="2D002D"/>
        </a:accent6>
        <a:hlink>
          <a:srgbClr val="3B6E8F"/>
        </a:hlink>
        <a:folHlink>
          <a:srgbClr val="73AFB6"/>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0000"/>
        </a:dk2>
        <a:lt2>
          <a:srgbClr val="808080"/>
        </a:lt2>
        <a:accent1>
          <a:srgbClr val="FEB737"/>
        </a:accent1>
        <a:accent2>
          <a:srgbClr val="CC0000"/>
        </a:accent2>
        <a:accent3>
          <a:srgbClr val="FFFFFF"/>
        </a:accent3>
        <a:accent4>
          <a:srgbClr val="000000"/>
        </a:accent4>
        <a:accent5>
          <a:srgbClr val="FED8AE"/>
        </a:accent5>
        <a:accent6>
          <a:srgbClr val="B90000"/>
        </a:accent6>
        <a:hlink>
          <a:srgbClr val="3B6E8F"/>
        </a:hlink>
        <a:folHlink>
          <a:srgbClr val="73AFB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3_Default Design 15">
      <a:dk1>
        <a:srgbClr val="000000"/>
      </a:dk1>
      <a:lt1>
        <a:srgbClr val="FFFFFF"/>
      </a:lt1>
      <a:dk2>
        <a:srgbClr val="000000"/>
      </a:dk2>
      <a:lt2>
        <a:srgbClr val="808080"/>
      </a:lt2>
      <a:accent1>
        <a:srgbClr val="FEB737"/>
      </a:accent1>
      <a:accent2>
        <a:srgbClr val="CC0000"/>
      </a:accent2>
      <a:accent3>
        <a:srgbClr val="FFFFFF"/>
      </a:accent3>
      <a:accent4>
        <a:srgbClr val="000000"/>
      </a:accent4>
      <a:accent5>
        <a:srgbClr val="FED8AE"/>
      </a:accent5>
      <a:accent6>
        <a:srgbClr val="B90000"/>
      </a:accent6>
      <a:hlink>
        <a:srgbClr val="3B6E8F"/>
      </a:hlink>
      <a:folHlink>
        <a:srgbClr val="73AFB6"/>
      </a:folHlink>
    </a:clrScheme>
    <a:fontScheme name="3_Default Design">
      <a:majorFont>
        <a:latin typeface="BellGothic Blk BT"/>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7BDCD"/>
        </a:solidFill>
        <a:ln w="9525" cap="flat" cmpd="sng" algn="ctr">
          <a:solidFill>
            <a:srgbClr val="43526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rgbClr val="B7BDCD"/>
        </a:solidFill>
        <a:ln w="9525" cap="flat" cmpd="sng" algn="ctr">
          <a:solidFill>
            <a:srgbClr val="43526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330033"/>
        </a:accent1>
        <a:accent2>
          <a:srgbClr val="FEB737"/>
        </a:accent2>
        <a:accent3>
          <a:srgbClr val="FFFFFF"/>
        </a:accent3>
        <a:accent4>
          <a:srgbClr val="000000"/>
        </a:accent4>
        <a:accent5>
          <a:srgbClr val="ADAAAD"/>
        </a:accent5>
        <a:accent6>
          <a:srgbClr val="E6A631"/>
        </a:accent6>
        <a:hlink>
          <a:srgbClr val="3B6E8F"/>
        </a:hlink>
        <a:folHlink>
          <a:srgbClr val="73AFB6"/>
        </a:folHlink>
      </a:clrScheme>
      <a:clrMap bg1="lt1" tx1="dk1" bg2="lt2" tx2="dk2" accent1="accent1" accent2="accent2" accent3="accent3" accent4="accent4" accent5="accent5" accent6="accent6" hlink="hlink" folHlink="folHlink"/>
    </a:extraClrScheme>
    <a:extraClrScheme>
      <a:clrScheme name="3_Default Design 14">
        <a:dk1>
          <a:srgbClr val="000000"/>
        </a:dk1>
        <a:lt1>
          <a:srgbClr val="FFFFFF"/>
        </a:lt1>
        <a:dk2>
          <a:srgbClr val="000000"/>
        </a:dk2>
        <a:lt2>
          <a:srgbClr val="808080"/>
        </a:lt2>
        <a:accent1>
          <a:srgbClr val="FEB737"/>
        </a:accent1>
        <a:accent2>
          <a:srgbClr val="330033"/>
        </a:accent2>
        <a:accent3>
          <a:srgbClr val="FFFFFF"/>
        </a:accent3>
        <a:accent4>
          <a:srgbClr val="000000"/>
        </a:accent4>
        <a:accent5>
          <a:srgbClr val="FED8AE"/>
        </a:accent5>
        <a:accent6>
          <a:srgbClr val="2D002D"/>
        </a:accent6>
        <a:hlink>
          <a:srgbClr val="3B6E8F"/>
        </a:hlink>
        <a:folHlink>
          <a:srgbClr val="73AFB6"/>
        </a:folHlink>
      </a:clrScheme>
      <a:clrMap bg1="lt1" tx1="dk1" bg2="lt2" tx2="dk2" accent1="accent1" accent2="accent2" accent3="accent3" accent4="accent4" accent5="accent5" accent6="accent6" hlink="hlink" folHlink="folHlink"/>
    </a:extraClrScheme>
    <a:extraClrScheme>
      <a:clrScheme name="3_Default Design 15">
        <a:dk1>
          <a:srgbClr val="000000"/>
        </a:dk1>
        <a:lt1>
          <a:srgbClr val="FFFFFF"/>
        </a:lt1>
        <a:dk2>
          <a:srgbClr val="000000"/>
        </a:dk2>
        <a:lt2>
          <a:srgbClr val="808080"/>
        </a:lt2>
        <a:accent1>
          <a:srgbClr val="FEB737"/>
        </a:accent1>
        <a:accent2>
          <a:srgbClr val="CC0000"/>
        </a:accent2>
        <a:accent3>
          <a:srgbClr val="FFFFFF"/>
        </a:accent3>
        <a:accent4>
          <a:srgbClr val="000000"/>
        </a:accent4>
        <a:accent5>
          <a:srgbClr val="FED8AE"/>
        </a:accent5>
        <a:accent6>
          <a:srgbClr val="B90000"/>
        </a:accent6>
        <a:hlink>
          <a:srgbClr val="3B6E8F"/>
        </a:hlink>
        <a:folHlink>
          <a:srgbClr val="73AFB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é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_Default Design 13">
    <a:dk1>
      <a:srgbClr val="000000"/>
    </a:dk1>
    <a:lt1>
      <a:srgbClr val="FFFFFF"/>
    </a:lt1>
    <a:dk2>
      <a:srgbClr val="000000"/>
    </a:dk2>
    <a:lt2>
      <a:srgbClr val="808080"/>
    </a:lt2>
    <a:accent1>
      <a:srgbClr val="330033"/>
    </a:accent1>
    <a:accent2>
      <a:srgbClr val="FEB737"/>
    </a:accent2>
    <a:accent3>
      <a:srgbClr val="FFFFFF"/>
    </a:accent3>
    <a:accent4>
      <a:srgbClr val="000000"/>
    </a:accent4>
    <a:accent5>
      <a:srgbClr val="ADAAAD"/>
    </a:accent5>
    <a:accent6>
      <a:srgbClr val="E6A631"/>
    </a:accent6>
    <a:hlink>
      <a:srgbClr val="3B6E8F"/>
    </a:hlink>
    <a:folHlink>
      <a:srgbClr val="73AFB6"/>
    </a:folHlink>
  </a:clrScheme>
</a:themeOverride>
</file>

<file path=docProps/app.xml><?xml version="1.0" encoding="utf-8"?>
<Properties xmlns="http://schemas.openxmlformats.org/officeDocument/2006/extended-properties" xmlns:vt="http://schemas.openxmlformats.org/officeDocument/2006/docPropsVTypes">
  <Template/>
  <TotalTime>9429</TotalTime>
  <Words>285</Words>
  <Application>Microsoft Office PowerPoint</Application>
  <PresentationFormat>Diavetítés a képernyőre (4:3 oldalarány)</PresentationFormat>
  <Paragraphs>48</Paragraphs>
  <Slides>5</Slides>
  <Notes>5</Notes>
  <HiddenSlides>0</HiddenSlides>
  <MMClips>0</MMClips>
  <ScaleCrop>false</ScaleCrop>
  <HeadingPairs>
    <vt:vector size="8" baseType="variant">
      <vt:variant>
        <vt:lpstr>Használt betűtípusok</vt:lpstr>
      </vt:variant>
      <vt:variant>
        <vt:i4>10</vt:i4>
      </vt:variant>
      <vt:variant>
        <vt:lpstr>Téma</vt:lpstr>
      </vt:variant>
      <vt:variant>
        <vt:i4>2</vt:i4>
      </vt:variant>
      <vt:variant>
        <vt:lpstr>Beágyazott OLE kiszolgálók</vt:lpstr>
      </vt:variant>
      <vt:variant>
        <vt:i4>1</vt:i4>
      </vt:variant>
      <vt:variant>
        <vt:lpstr>Diacímek</vt:lpstr>
      </vt:variant>
      <vt:variant>
        <vt:i4>5</vt:i4>
      </vt:variant>
    </vt:vector>
  </HeadingPairs>
  <TitlesOfParts>
    <vt:vector size="18" baseType="lpstr">
      <vt:lpstr>Arial</vt:lpstr>
      <vt:lpstr>BellGothic Blk BT</vt:lpstr>
      <vt:lpstr>Arial Narrow</vt:lpstr>
      <vt:lpstr>Wingdings</vt:lpstr>
      <vt:lpstr>TradeGothic CondEighteen</vt:lpstr>
      <vt:lpstr>Times New Roman</vt:lpstr>
      <vt:lpstr>Times</vt:lpstr>
      <vt:lpstr>Tahoma</vt:lpstr>
      <vt:lpstr>Notepad</vt:lpstr>
      <vt:lpstr>ＭＳ Ｐゴシック</vt:lpstr>
      <vt:lpstr>2_Default Design</vt:lpstr>
      <vt:lpstr>3_Default Design</vt:lpstr>
      <vt:lpstr>Corel PHOTO-PAINT X3 Image</vt:lpstr>
      <vt:lpstr>BI-Tech Kft. – célkeresztben a BI</vt:lpstr>
      <vt:lpstr>Cognos Go! – Mozgásban az üzlet</vt:lpstr>
      <vt:lpstr>BI a Mobil Felhasználóknak??</vt:lpstr>
      <vt:lpstr>Cognos 8 Go! Mobile</vt:lpstr>
      <vt:lpstr>Workshop</vt:lpstr>
    </vt:vector>
  </TitlesOfParts>
  <Company>Cognos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Cognos 8 Business Intelligence Fall Sales Training</dc:title>
  <dc:creator>williamk</dc:creator>
  <cp:lastModifiedBy>imre</cp:lastModifiedBy>
  <cp:revision>423</cp:revision>
  <dcterms:created xsi:type="dcterms:W3CDTF">2005-05-04T20:13:25Z</dcterms:created>
  <dcterms:modified xsi:type="dcterms:W3CDTF">2009-03-09T19:05:14Z</dcterms:modified>
</cp:coreProperties>
</file>